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09B69D-6420-41A5-8102-622F36B306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BEE26-DB58-480E-B4C2-A21B4A1069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F38DB9-01C3-4160-B107-2F4B973D39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C95CED-7203-4565-9AE4-920871AFF2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F9D4CF-2327-408A-8D81-4529255454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983336-AA7E-4D23-8A9D-26FDAB88EA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7AE82F-7D87-4C2A-A2B0-668AAF8335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D3E4B3-D2D6-45B7-8CFC-83CB208527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456068-5500-4A0D-84C3-68ADA40B7C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2C9D18-3113-41EC-B32F-9341E2D285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300F16-CA71-438A-8221-45F318C0F0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965391-FDEB-47D0-BA5D-2BB860FA4E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33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1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33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1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8B9A4210-A310-4564-B6AF-CFFCB90D92E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780000" y="1620000"/>
            <a:ext cx="3060000" cy="2880000"/>
          </a:xfrm>
          <a:prstGeom prst="rect">
            <a:avLst/>
          </a:prstGeom>
          <a:solidFill>
            <a:srgbClr val="a9fee3"/>
          </a:solidFill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960000" y="1800000"/>
            <a:ext cx="1440000" cy="1440000"/>
          </a:xfrm>
          <a:prstGeom prst="rect">
            <a:avLst/>
          </a:prstGeom>
          <a:ln w="18000">
            <a:noFill/>
          </a:ln>
        </p:spPr>
      </p:pic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5220000" y="2880000"/>
            <a:ext cx="1620000" cy="162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LibreOffice/7.4.2.3$Linux_X86_64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2024-04-14T22:19:03Z</dcterms:created>
  <dc:creator/>
  <dc:description/>
  <dc:language>ja-JP</dc:language>
  <cp:lastModifiedBy/>
  <dcterms:modified xsi:type="dcterms:W3CDTF">2024-04-14T22:24:06Z</dcterms:modified>
  <cp:revision>2</cp:revision>
  <dc:subject/>
  <dc:title>Beehive</dc:title>
</cp:coreProperties>
</file>