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61" r:id="rId6"/>
    <p:sldId id="263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34FDE6-BE5E-4E4D-A0F9-4309C4AD2F92}" type="datetimeFigureOut">
              <a:rPr kumimoji="1" lang="ja-JP" altLang="en-US" smtClean="0"/>
              <a:t>2018/5/2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B173E0-8FC7-45B4-BBCB-0F3C1C88E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88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DE6-BE5E-4E4D-A0F9-4309C4AD2F92}" type="datetimeFigureOut">
              <a:rPr kumimoji="1" lang="ja-JP" altLang="en-US" smtClean="0"/>
              <a:t>2018/5/2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73E0-8FC7-45B4-BBCB-0F3C1C88E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370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34FDE6-BE5E-4E4D-A0F9-4309C4AD2F92}" type="datetimeFigureOut">
              <a:rPr kumimoji="1" lang="ja-JP" altLang="en-US" smtClean="0"/>
              <a:t>2018/5/2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B173E0-8FC7-45B4-BBCB-0F3C1C88E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19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DE6-BE5E-4E4D-A0F9-4309C4AD2F92}" type="datetimeFigureOut">
              <a:rPr kumimoji="1" lang="ja-JP" altLang="en-US" smtClean="0"/>
              <a:t>2018/5/2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AB173E0-8FC7-45B4-BBCB-0F3C1C88E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09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34FDE6-BE5E-4E4D-A0F9-4309C4AD2F92}" type="datetimeFigureOut">
              <a:rPr kumimoji="1" lang="ja-JP" altLang="en-US" smtClean="0"/>
              <a:t>2018/5/2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B173E0-8FC7-45B4-BBCB-0F3C1C88E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79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DE6-BE5E-4E4D-A0F9-4309C4AD2F92}" type="datetimeFigureOut">
              <a:rPr kumimoji="1" lang="ja-JP" altLang="en-US" smtClean="0"/>
              <a:t>2018/5/2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73E0-8FC7-45B4-BBCB-0F3C1C88E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81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DE6-BE5E-4E4D-A0F9-4309C4AD2F92}" type="datetimeFigureOut">
              <a:rPr kumimoji="1" lang="ja-JP" altLang="en-US" smtClean="0"/>
              <a:t>2018/5/2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73E0-8FC7-45B4-BBCB-0F3C1C88E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5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DE6-BE5E-4E4D-A0F9-4309C4AD2F92}" type="datetimeFigureOut">
              <a:rPr kumimoji="1" lang="ja-JP" altLang="en-US" smtClean="0"/>
              <a:t>2018/5/2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73E0-8FC7-45B4-BBCB-0F3C1C88E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11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DE6-BE5E-4E4D-A0F9-4309C4AD2F92}" type="datetimeFigureOut">
              <a:rPr kumimoji="1" lang="ja-JP" altLang="en-US" smtClean="0"/>
              <a:t>2018/5/2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73E0-8FC7-45B4-BBCB-0F3C1C88E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297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34FDE6-BE5E-4E4D-A0F9-4309C4AD2F92}" type="datetimeFigureOut">
              <a:rPr kumimoji="1" lang="ja-JP" altLang="en-US" smtClean="0"/>
              <a:t>2018/5/2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B173E0-8FC7-45B4-BBCB-0F3C1C88E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53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DE6-BE5E-4E4D-A0F9-4309C4AD2F92}" type="datetimeFigureOut">
              <a:rPr kumimoji="1" lang="ja-JP" altLang="en-US" smtClean="0"/>
              <a:t>2018/5/2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73E0-8FC7-45B4-BBCB-0F3C1C88E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40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34FDE6-BE5E-4E4D-A0F9-4309C4AD2F92}" type="datetimeFigureOut">
              <a:rPr kumimoji="1" lang="ja-JP" altLang="en-US" smtClean="0"/>
              <a:t>2018/5/2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AB173E0-8FC7-45B4-BBCB-0F3C1C88E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027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1" t="25446" r="41950" b="70389"/>
          <a:stretch/>
        </p:blipFill>
        <p:spPr>
          <a:xfrm>
            <a:off x="4591051" y="1084263"/>
            <a:ext cx="2933700" cy="103542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43203" y="3734193"/>
            <a:ext cx="9029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 Bluetooth navigation app</a:t>
            </a:r>
            <a:endParaRPr lang="en-US" altLang="ja-JP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Bluetooth Icon, Bluetooth Logo, Bluetooth, Logo,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84" y="4504987"/>
            <a:ext cx="1012987" cy="154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avigatio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650" y="4504987"/>
            <a:ext cx="1897272" cy="168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17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800" cap="none" dirty="0"/>
              <a:t>Implementation – </a:t>
            </a:r>
            <a:r>
              <a:rPr lang="en-US" altLang="ja-JP" sz="4800" cap="none" dirty="0" smtClean="0"/>
              <a:t>Direction</a:t>
            </a:r>
            <a:endParaRPr kumimoji="1" lang="ja-JP" altLang="en-US" sz="4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019903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kumimoji="1" lang="en-US" altLang="ja-JP" sz="2800" dirty="0" smtClean="0"/>
              <a:t>For each beacon, information such as the nearby beacons, previous/next beacons and their direction are stored.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44505"/>
          <a:stretch/>
        </p:blipFill>
        <p:spPr>
          <a:xfrm>
            <a:off x="1790700" y="3200399"/>
            <a:ext cx="3248025" cy="33025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58437"/>
          <a:stretch/>
        </p:blipFill>
        <p:spPr>
          <a:xfrm>
            <a:off x="5219699" y="3664939"/>
            <a:ext cx="3324225" cy="253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3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altLang="ja-JP" sz="4800" cap="none" dirty="0" smtClean="0"/>
              <a:t>Why choose us?</a:t>
            </a:r>
            <a:endParaRPr kumimoji="1" lang="ja-JP" altLang="en-US" sz="4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1192" y="1914524"/>
            <a:ext cx="7524583" cy="1800226"/>
          </a:xfrm>
        </p:spPr>
        <p:txBody>
          <a:bodyPr anchor="t">
            <a:normAutofit/>
          </a:bodyPr>
          <a:lstStyle/>
          <a:p>
            <a:r>
              <a:rPr kumimoji="1" lang="en-US" altLang="ja-JP" sz="2800" dirty="0" smtClean="0"/>
              <a:t>Easy to setup, flexible</a:t>
            </a:r>
          </a:p>
          <a:p>
            <a:r>
              <a:rPr lang="en-US" altLang="ja-JP" sz="2800" dirty="0" smtClean="0"/>
              <a:t>Can be used everywhere, without relying GPS</a:t>
            </a:r>
          </a:p>
          <a:p>
            <a:r>
              <a:rPr kumimoji="1" lang="en-US" altLang="ja-JP" sz="2800" dirty="0" smtClean="0"/>
              <a:t>Provide help for the visually impaired users</a:t>
            </a:r>
          </a:p>
        </p:txBody>
      </p:sp>
    </p:spTree>
    <p:extLst>
      <p:ext uri="{BB962C8B-B14F-4D97-AF65-F5344CB8AC3E}">
        <p14:creationId xmlns:p14="http://schemas.microsoft.com/office/powerpoint/2010/main" val="262843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800" cap="none" dirty="0" smtClean="0"/>
              <a:t>How do they work</a:t>
            </a:r>
            <a:endParaRPr lang="ja-JP" altLang="en-US" sz="48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367" y="2113821"/>
            <a:ext cx="5171908" cy="3678303"/>
          </a:xfrm>
        </p:spPr>
        <p:txBody>
          <a:bodyPr anchor="t">
            <a:normAutofit/>
          </a:bodyPr>
          <a:lstStyle/>
          <a:p>
            <a:r>
              <a:rPr kumimoji="1" lang="en-US" altLang="ja-JP" sz="2400" dirty="0" err="1" smtClean="0"/>
              <a:t>Estimote</a:t>
            </a:r>
            <a:r>
              <a:rPr kumimoji="1" lang="en-US" altLang="ja-JP" sz="2400" dirty="0" smtClean="0"/>
              <a:t> Proximity Beacons are Bluetooth devices that are used to broadcast </a:t>
            </a:r>
            <a:r>
              <a:rPr kumimoji="1" lang="en-US" altLang="ja-JP" sz="2400" dirty="0" smtClean="0">
                <a:solidFill>
                  <a:srgbClr val="0070C0"/>
                </a:solidFill>
              </a:rPr>
              <a:t>Bluetooth signals</a:t>
            </a:r>
            <a:r>
              <a:rPr kumimoji="1" lang="en-US" altLang="ja-JP" sz="2400" dirty="0" smtClean="0"/>
              <a:t>, allowing your smartphone to receive.</a:t>
            </a:r>
            <a:endParaRPr lang="en-US" altLang="ja-JP" sz="2400" dirty="0" smtClean="0"/>
          </a:p>
          <a:p>
            <a:r>
              <a:rPr kumimoji="1" lang="en-US" altLang="ja-JP" sz="2400" dirty="0" smtClean="0"/>
              <a:t>These beacons will be placed on a room, which tells you which room the person is at (based on the beacon’s ID).</a:t>
            </a:r>
          </a:p>
        </p:txBody>
      </p:sp>
      <p:pic>
        <p:nvPicPr>
          <p:cNvPr id="2054" name="Picture 6" descr="http://www.clker.com/cliparts/t/9/c/g/q/C/stickman-holding-up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875" y="3500534"/>
            <a:ext cx="13144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estimo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59982"/>
            <a:ext cx="2736732" cy="273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beaconedge.com/images/sales/beacon-market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3887124"/>
            <a:ext cx="3333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pho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00" y="2596071"/>
            <a:ext cx="1674930" cy="180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57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800" cap="none" dirty="0" smtClean="0"/>
              <a:t>Target Audiences</a:t>
            </a:r>
            <a:endParaRPr lang="ja-JP" altLang="en-US" sz="48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367" y="2113822"/>
            <a:ext cx="5171908" cy="1553304"/>
          </a:xfrm>
        </p:spPr>
        <p:txBody>
          <a:bodyPr anchor="t">
            <a:normAutofit/>
          </a:bodyPr>
          <a:lstStyle/>
          <a:p>
            <a:r>
              <a:rPr kumimoji="1" lang="en-US" altLang="ja-JP" sz="2400" dirty="0" smtClean="0"/>
              <a:t>Anyone</a:t>
            </a:r>
          </a:p>
          <a:p>
            <a:r>
              <a:rPr lang="en-US" altLang="ja-JP" sz="2400" b="1" dirty="0" smtClean="0"/>
              <a:t>People who are visually impaired</a:t>
            </a:r>
            <a:endParaRPr lang="en-US" altLang="ja-JP" sz="2200" dirty="0"/>
          </a:p>
          <a:p>
            <a:pPr lvl="1"/>
            <a:r>
              <a:rPr lang="en-US" altLang="ja-JP" sz="2200" dirty="0" smtClean="0"/>
              <a:t>Text-to-speech and vice-versa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367" y="4064992"/>
            <a:ext cx="5171908" cy="15533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/>
              <a:t>Schools</a:t>
            </a:r>
          </a:p>
          <a:p>
            <a:r>
              <a:rPr lang="en-US" altLang="ja-JP" sz="2400" dirty="0" smtClean="0"/>
              <a:t>Shopping </a:t>
            </a:r>
            <a:r>
              <a:rPr lang="en-US" altLang="ja-JP" sz="2400" dirty="0" err="1" smtClean="0"/>
              <a:t>centres</a:t>
            </a:r>
            <a:endParaRPr lang="en-US" altLang="ja-JP" sz="2400" dirty="0"/>
          </a:p>
          <a:p>
            <a:r>
              <a:rPr lang="en-US" altLang="ja-JP" sz="2400" dirty="0" smtClean="0"/>
              <a:t>Exhibition Halls</a:t>
            </a:r>
            <a:endParaRPr lang="en-US" altLang="ja-JP" sz="2200" dirty="0" smtClean="0"/>
          </a:p>
        </p:txBody>
      </p:sp>
      <p:pic>
        <p:nvPicPr>
          <p:cNvPr id="3074" name="Picture 2" descr="Image result for Shopping centers singapo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395" y="1883039"/>
            <a:ext cx="3272930" cy="218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exhibition halls singapo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860" y="4232075"/>
            <a:ext cx="3346450" cy="223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mycommunity.org.sg/images/stories/d1/lee/IMG_105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851" y="4232075"/>
            <a:ext cx="3347724" cy="223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76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800" cap="none" dirty="0" smtClean="0"/>
              <a:t>Features of our Application</a:t>
            </a:r>
            <a:endParaRPr kumimoji="1" lang="ja-JP" alt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0872" y="5713541"/>
            <a:ext cx="1904833" cy="7152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3200" dirty="0" smtClean="0"/>
              <a:t>Front End</a:t>
            </a:r>
            <a:endParaRPr kumimoji="1" lang="ja-JP" altLang="en-US" sz="3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524918" y="5713540"/>
            <a:ext cx="1695282" cy="7152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altLang="ja-JP" sz="3200" dirty="0" smtClean="0"/>
              <a:t>Back End</a:t>
            </a:r>
            <a:endParaRPr lang="ja-JP" alt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205" y="1930381"/>
            <a:ext cx="2080166" cy="37831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25" y="2063084"/>
            <a:ext cx="4867275" cy="365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800" cap="none" dirty="0" smtClean="0"/>
              <a:t>Front End Features</a:t>
            </a:r>
            <a:endParaRPr kumimoji="1" lang="ja-JP" alt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14524"/>
            <a:ext cx="6934033" cy="4429126"/>
          </a:xfrm>
        </p:spPr>
        <p:txBody>
          <a:bodyPr anchor="t">
            <a:normAutofit fontScale="85000" lnSpcReduction="20000"/>
          </a:bodyPr>
          <a:lstStyle/>
          <a:p>
            <a:r>
              <a:rPr kumimoji="1" lang="en-US" altLang="ja-JP" sz="2800" dirty="0" smtClean="0"/>
              <a:t>Obtain current location</a:t>
            </a:r>
          </a:p>
          <a:p>
            <a:r>
              <a:rPr kumimoji="1" lang="en-US" altLang="ja-JP" sz="2800" dirty="0" smtClean="0"/>
              <a:t>Navigating from one room to another</a:t>
            </a:r>
          </a:p>
          <a:p>
            <a:r>
              <a:rPr lang="en-US" altLang="ja-JP" sz="2800" dirty="0" smtClean="0"/>
              <a:t>Text-to-speech</a:t>
            </a:r>
          </a:p>
          <a:p>
            <a:pPr lvl="1"/>
            <a:r>
              <a:rPr lang="en-US" altLang="ja-JP" sz="2600" dirty="0" smtClean="0"/>
              <a:t>For every direction, it will be read out to the user.</a:t>
            </a:r>
          </a:p>
          <a:p>
            <a:pPr lvl="2"/>
            <a:r>
              <a:rPr lang="en-US" altLang="ja-JP" sz="2400" dirty="0" smtClean="0"/>
              <a:t>E.g. turn right</a:t>
            </a:r>
          </a:p>
          <a:p>
            <a:r>
              <a:rPr kumimoji="1" lang="en-US" altLang="ja-JP" sz="2800" dirty="0" smtClean="0"/>
              <a:t>Speech-to-text</a:t>
            </a:r>
          </a:p>
          <a:p>
            <a:pPr lvl="1"/>
            <a:r>
              <a:rPr lang="en-US" altLang="ja-JP" sz="2800" dirty="0" smtClean="0"/>
              <a:t>Set of commands that require user to speak</a:t>
            </a:r>
          </a:p>
          <a:p>
            <a:pPr lvl="2"/>
            <a:r>
              <a:rPr lang="en-US" altLang="ja-JP" sz="2600" dirty="0" smtClean="0"/>
              <a:t>E.g. I want to go from ___ to ___</a:t>
            </a:r>
            <a:endParaRPr lang="en-US" altLang="ja-JP" sz="2600" dirty="0"/>
          </a:p>
          <a:p>
            <a:r>
              <a:rPr lang="en-US" altLang="ja-JP" sz="2800" dirty="0" smtClean="0"/>
              <a:t>Viewing the map</a:t>
            </a:r>
          </a:p>
          <a:p>
            <a:pPr lvl="1"/>
            <a:r>
              <a:rPr lang="en-US" altLang="ja-JP" sz="2400" dirty="0"/>
              <a:t>F</a:t>
            </a:r>
            <a:r>
              <a:rPr lang="en-US" altLang="ja-JP" sz="2400" dirty="0" smtClean="0"/>
              <a:t>loor </a:t>
            </a:r>
            <a:r>
              <a:rPr lang="en-US" altLang="ja-JP" sz="2400" dirty="0"/>
              <a:t>plan for each </a:t>
            </a:r>
            <a:r>
              <a:rPr lang="en-US" altLang="ja-JP" sz="2400" dirty="0" smtClean="0"/>
              <a:t>level</a:t>
            </a:r>
            <a:endParaRPr lang="en-US" altLang="ja-JP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1" t="10639" r="34970" b="12278"/>
          <a:stretch/>
        </p:blipFill>
        <p:spPr>
          <a:xfrm>
            <a:off x="8477250" y="1914524"/>
            <a:ext cx="2505075" cy="456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9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800" cap="none" dirty="0" smtClean="0"/>
              <a:t>Front End Drafts</a:t>
            </a:r>
            <a:endParaRPr kumimoji="1" lang="ja-JP" alt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1" t="10834" r="34970" b="12291"/>
          <a:stretch/>
        </p:blipFill>
        <p:spPr>
          <a:xfrm>
            <a:off x="581192" y="2019300"/>
            <a:ext cx="2409825" cy="43804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1" t="11667" r="34970" b="11667"/>
          <a:stretch/>
        </p:blipFill>
        <p:spPr>
          <a:xfrm>
            <a:off x="6657975" y="2019299"/>
            <a:ext cx="2416374" cy="4380421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117443" y="3418204"/>
            <a:ext cx="3414106" cy="1582609"/>
          </a:xfrm>
        </p:spPr>
        <p:txBody>
          <a:bodyPr>
            <a:noAutofit/>
          </a:bodyPr>
          <a:lstStyle/>
          <a:p>
            <a:r>
              <a:rPr lang="en-US" altLang="ja-JP" sz="3200" dirty="0" smtClean="0"/>
              <a:t>Directions</a:t>
            </a:r>
            <a:br>
              <a:rPr lang="en-US" altLang="ja-JP" sz="3200" dirty="0" smtClean="0"/>
            </a:br>
            <a:r>
              <a:rPr lang="en-US" altLang="ja-JP" sz="3200" dirty="0" smtClean="0"/>
              <a:t>given when viewing the route</a:t>
            </a:r>
            <a:endParaRPr kumimoji="1" lang="ja-JP" altLang="en-US" sz="3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074349" y="3418203"/>
            <a:ext cx="2841426" cy="15826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 dirty="0" smtClean="0"/>
              <a:t>Floor Plan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9329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800" cap="none" dirty="0" smtClean="0"/>
              <a:t>Back End Features</a:t>
            </a:r>
            <a:endParaRPr kumimoji="1" lang="ja-JP" altLang="en-US" sz="4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1192" y="2180496"/>
            <a:ext cx="6934033" cy="41631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2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81192" y="1914524"/>
            <a:ext cx="6934033" cy="4429126"/>
          </a:xfrm>
        </p:spPr>
        <p:txBody>
          <a:bodyPr anchor="t">
            <a:normAutofit/>
          </a:bodyPr>
          <a:lstStyle/>
          <a:p>
            <a:r>
              <a:rPr kumimoji="1" lang="en-US" altLang="ja-JP" sz="2800" dirty="0" smtClean="0"/>
              <a:t>Manage Floor Maps</a:t>
            </a:r>
          </a:p>
          <a:p>
            <a:r>
              <a:rPr kumimoji="1" lang="en-US" altLang="ja-JP" sz="2800" dirty="0" smtClean="0"/>
              <a:t>Manage Facilities</a:t>
            </a:r>
          </a:p>
          <a:p>
            <a:r>
              <a:rPr lang="en-US" altLang="ja-JP" sz="2800" dirty="0" smtClean="0"/>
              <a:t>Manage Units</a:t>
            </a:r>
            <a:endParaRPr kumimoji="1" lang="en-US" altLang="ja-JP" sz="2800" dirty="0" smtClean="0"/>
          </a:p>
          <a:p>
            <a:r>
              <a:rPr lang="en-US" altLang="ja-JP" sz="2800" dirty="0" smtClean="0"/>
              <a:t>Manage Beacons</a:t>
            </a:r>
          </a:p>
          <a:p>
            <a:r>
              <a:rPr lang="en-US" altLang="ja-JP" sz="2800" dirty="0" smtClean="0"/>
              <a:t>Manage Users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004" y="1914524"/>
            <a:ext cx="5564804" cy="417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9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800" cap="none" dirty="0" smtClean="0"/>
              <a:t>Back End Drafts</a:t>
            </a:r>
            <a:endParaRPr kumimoji="1" lang="ja-JP" altLang="en-US" sz="4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1192" y="5916863"/>
            <a:ext cx="5819775" cy="619313"/>
          </a:xfrm>
        </p:spPr>
        <p:txBody>
          <a:bodyPr>
            <a:noAutofit/>
          </a:bodyPr>
          <a:lstStyle/>
          <a:p>
            <a:r>
              <a:rPr lang="en-US" altLang="ja-JP" sz="2800" dirty="0" smtClean="0"/>
              <a:t>Updating a Beacon’s Information</a:t>
            </a:r>
            <a:endParaRPr kumimoji="1" lang="ja-JP" altLang="en-US" sz="28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18017" y="5916863"/>
            <a:ext cx="3611758" cy="5918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smtClean="0"/>
              <a:t>Viewing floor plan</a:t>
            </a:r>
            <a:endParaRPr lang="ja-JP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43" y="2038350"/>
            <a:ext cx="4891950" cy="36689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38350"/>
            <a:ext cx="4897902" cy="367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9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800" cap="none" dirty="0" smtClean="0"/>
              <a:t>Implementation – Shortest Path</a:t>
            </a:r>
            <a:endParaRPr kumimoji="1" lang="ja-JP" alt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61985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kumimoji="1" lang="en-US" altLang="ja-JP" sz="2800" dirty="0" smtClean="0"/>
              <a:t>If there are two paths to get to the destination,</a:t>
            </a:r>
            <a:endParaRPr kumimoji="1" lang="ja-JP" alt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1190" y="2769590"/>
            <a:ext cx="11029615" cy="6198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dirty="0" smtClean="0"/>
              <a:t>we can use a plugin(or package) to determine the shortest path.</a:t>
            </a:r>
            <a:endParaRPr lang="ja-JP" alt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49" y="3648075"/>
            <a:ext cx="5312229" cy="198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31863"/>
          <a:stretch/>
        </p:blipFill>
        <p:spPr>
          <a:xfrm>
            <a:off x="7174274" y="3648075"/>
            <a:ext cx="4274777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4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316</TotalTime>
  <Words>238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HGｺﾞｼｯｸE</vt:lpstr>
      <vt:lpstr>Arial</vt:lpstr>
      <vt:lpstr>Gill Sans MT</vt:lpstr>
      <vt:lpstr>Wingdings 2</vt:lpstr>
      <vt:lpstr>Dividend</vt:lpstr>
      <vt:lpstr>PowerPoint Presentation</vt:lpstr>
      <vt:lpstr>How do they work</vt:lpstr>
      <vt:lpstr>Target Audiences</vt:lpstr>
      <vt:lpstr>Features of our Application</vt:lpstr>
      <vt:lpstr>Front End Features</vt:lpstr>
      <vt:lpstr>Front End Drafts</vt:lpstr>
      <vt:lpstr>Back End Features</vt:lpstr>
      <vt:lpstr>Back End Drafts</vt:lpstr>
      <vt:lpstr>Implementation – Shortest Path</vt:lpstr>
      <vt:lpstr>Implementation – Direction</vt:lpstr>
      <vt:lpstr>Why choose us?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44</cp:revision>
  <dcterms:created xsi:type="dcterms:W3CDTF">2018-05-02T13:23:04Z</dcterms:created>
  <dcterms:modified xsi:type="dcterms:W3CDTF">2018-05-02T18:39:46Z</dcterms:modified>
</cp:coreProperties>
</file>