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1" r:id="rId6"/>
    <p:sldId id="264" r:id="rId7"/>
    <p:sldId id="286" r:id="rId8"/>
    <p:sldId id="266" r:id="rId9"/>
    <p:sldId id="279" r:id="rId10"/>
    <p:sldId id="28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15" autoAdjust="0"/>
  </p:normalViewPr>
  <p:slideViewPr>
    <p:cSldViewPr snapToGrid="0" showGuides="1">
      <p:cViewPr varScale="1">
        <p:scale>
          <a:sx n="69" d="100"/>
          <a:sy n="69" d="100"/>
        </p:scale>
        <p:origin x="696" y="48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ngaporean teachers to pay for parking cars, motorcycles from ...">
            <a:extLst>
              <a:ext uri="{FF2B5EF4-FFF2-40B4-BE49-F238E27FC236}">
                <a16:creationId xmlns:a16="http://schemas.microsoft.com/office/drawing/2014/main" id="{9F01FF07-904E-4056-BE45-EAD0442D67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2"/>
          <a:stretch/>
        </p:blipFill>
        <p:spPr bwMode="auto">
          <a:xfrm>
            <a:off x="4108226" y="0"/>
            <a:ext cx="8074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7" y="201168"/>
            <a:ext cx="5915806" cy="68579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Parking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TEAM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Team8 - Computer Company - Tel Aviv, Israel - 5 Reviews - 1,264 ...">
            <a:extLst>
              <a:ext uri="{FF2B5EF4-FFF2-40B4-BE49-F238E27FC236}">
                <a16:creationId xmlns:a16="http://schemas.microsoft.com/office/drawing/2014/main" id="{1227A4B8-AA40-4852-9239-A7FA27F5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42421"/>
            <a:ext cx="2041379" cy="11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DB21EC-A694-46EC-A11A-C6E02A1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Our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241320-E948-4C41-96A5-A5BBDCB41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6FD62-B299-468D-AC37-BC8FE0EF0F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2301969931 - INDRA KURNIAWAN</a:t>
            </a:r>
          </a:p>
          <a:p>
            <a:r>
              <a:rPr lang="en-US" dirty="0"/>
              <a:t>2301970391 - PIO ANDINA</a:t>
            </a:r>
          </a:p>
          <a:p>
            <a:r>
              <a:rPr lang="en-US" dirty="0"/>
              <a:t>2301970290 - AMELIA AGATHA</a:t>
            </a:r>
          </a:p>
          <a:p>
            <a:r>
              <a:rPr lang="en-US" dirty="0"/>
              <a:t>2301968430 - IVAN DWI</a:t>
            </a:r>
          </a:p>
          <a:p>
            <a:r>
              <a:rPr lang="en-US" dirty="0"/>
              <a:t>2301969925 - DONY AFRIZAL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02FA8-3560-4407-B02A-78AB9FA2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08.08.2020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9B9E1-3BE6-46D1-8CAB-46B3467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1ADBA-CE66-4BFB-B4FB-33A8566C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Team8 - Computer Company - Tel Aviv, Israel - 5 Reviews - 1,264 ...">
            <a:extLst>
              <a:ext uri="{FF2B5EF4-FFF2-40B4-BE49-F238E27FC236}">
                <a16:creationId xmlns:a16="http://schemas.microsoft.com/office/drawing/2014/main" id="{C40FB105-4674-46A8-8569-DABF31C6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461" y="438820"/>
            <a:ext cx="2041379" cy="11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iendly Support Team Icon, A Group Of 5 Team Members - 5 Team ...">
            <a:extLst>
              <a:ext uri="{FF2B5EF4-FFF2-40B4-BE49-F238E27FC236}">
                <a16:creationId xmlns:a16="http://schemas.microsoft.com/office/drawing/2014/main" id="{C9320477-5570-4BA4-93E4-49588B015F66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7" b="90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1985383"/>
            <a:ext cx="5135524" cy="1325563"/>
          </a:xfrm>
        </p:spPr>
        <p:txBody>
          <a:bodyPr/>
          <a:lstStyle/>
          <a:p>
            <a:r>
              <a:rPr lang="en-US" dirty="0"/>
              <a:t>Job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285277"/>
          </a:xfrm>
        </p:spPr>
        <p:txBody>
          <a:bodyPr/>
          <a:lstStyle/>
          <a:p>
            <a:r>
              <a:rPr lang="en-US" dirty="0"/>
              <a:t>Description of each job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INDRA KURNIAWAN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Design and Coding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PIO ANDINA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dirty="0"/>
              <a:t>Documentation and Tester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AMELIA AGATHA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IVAN DWI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AAE5F-BDA5-46F0-A4D6-71D85DD0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08.08.2020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7BC75-0B6D-4C36-B06B-4B76255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Job Desc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2" descr="Team8 - Computer Company - Tel Aviv, Israel - 5 Reviews - 1,264 ...">
            <a:extLst>
              <a:ext uri="{FF2B5EF4-FFF2-40B4-BE49-F238E27FC236}">
                <a16:creationId xmlns:a16="http://schemas.microsoft.com/office/drawing/2014/main" id="{968A28DD-F92D-4E71-BCC8-6F924C103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42421"/>
            <a:ext cx="2041379" cy="11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Placeholder 36" descr="Male profile">
            <a:extLst>
              <a:ext uri="{FF2B5EF4-FFF2-40B4-BE49-F238E27FC236}">
                <a16:creationId xmlns:a16="http://schemas.microsoft.com/office/drawing/2014/main" id="{72CAC53E-4F90-4DD4-BEDE-B700B164F0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" r="108"/>
          <a:stretch/>
        </p:blipFill>
        <p:spPr>
          <a:prstGeom prst="rect">
            <a:avLst/>
          </a:prstGeom>
        </p:spPr>
      </p:pic>
      <p:pic>
        <p:nvPicPr>
          <p:cNvPr id="47" name="Picture Placeholder 46" descr="Female Profile">
            <a:extLst>
              <a:ext uri="{FF2B5EF4-FFF2-40B4-BE49-F238E27FC236}">
                <a16:creationId xmlns:a16="http://schemas.microsoft.com/office/drawing/2014/main" id="{E9F38B56-BFDE-460A-AFE9-DEC1745179E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pic>
        <p:nvPicPr>
          <p:cNvPr id="51" name="Picture Placeholder 50" descr="Male profile">
            <a:extLst>
              <a:ext uri="{FF2B5EF4-FFF2-40B4-BE49-F238E27FC236}">
                <a16:creationId xmlns:a16="http://schemas.microsoft.com/office/drawing/2014/main" id="{77F2C6BB-2B55-45AE-BF20-F2F7F96D2E0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" r="108"/>
          <a:stretch/>
        </p:blipFill>
        <p:spPr>
          <a:prstGeom prst="rect">
            <a:avLst/>
          </a:prstGeom>
        </p:spPr>
      </p:pic>
      <p:sp>
        <p:nvSpPr>
          <p:cNvPr id="52" name="Text Placeholder 27">
            <a:extLst>
              <a:ext uri="{FF2B5EF4-FFF2-40B4-BE49-F238E27FC236}">
                <a16:creationId xmlns:a16="http://schemas.microsoft.com/office/drawing/2014/main" id="{3E8A599E-B664-470D-B427-1C36E4FC01A0}"/>
              </a:ext>
            </a:extLst>
          </p:cNvPr>
          <p:cNvSpPr txBox="1">
            <a:spLocks/>
          </p:cNvSpPr>
          <p:nvPr/>
        </p:nvSpPr>
        <p:spPr>
          <a:xfrm>
            <a:off x="6284490" y="5550418"/>
            <a:ext cx="4955429" cy="53949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DONY AFRIZAL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85B9615B-6A2D-4D93-B761-784328EA2DB0}"/>
              </a:ext>
            </a:extLst>
          </p:cNvPr>
          <p:cNvSpPr txBox="1">
            <a:spLocks/>
          </p:cNvSpPr>
          <p:nvPr/>
        </p:nvSpPr>
        <p:spPr>
          <a:xfrm>
            <a:off x="6284490" y="6172475"/>
            <a:ext cx="4955429" cy="38692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</a:t>
            </a:r>
          </a:p>
        </p:txBody>
      </p:sp>
      <p:pic>
        <p:nvPicPr>
          <p:cNvPr id="54" name="Picture Placeholder 50" descr="Male profile">
            <a:extLst>
              <a:ext uri="{FF2B5EF4-FFF2-40B4-BE49-F238E27FC236}">
                <a16:creationId xmlns:a16="http://schemas.microsoft.com/office/drawing/2014/main" id="{F2031631-944A-4260-8065-FF58EDB3D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" r="108"/>
          <a:stretch/>
        </p:blipFill>
        <p:spPr>
          <a:xfrm>
            <a:off x="5295403" y="5825030"/>
            <a:ext cx="731520" cy="731520"/>
          </a:xfrm>
          <a:prstGeom prst="rect">
            <a:avLst/>
          </a:prstGeom>
        </p:spPr>
      </p:pic>
      <p:pic>
        <p:nvPicPr>
          <p:cNvPr id="25" name="Picture Placeholder 46" descr="Female Profile">
            <a:extLst>
              <a:ext uri="{FF2B5EF4-FFF2-40B4-BE49-F238E27FC236}">
                <a16:creationId xmlns:a16="http://schemas.microsoft.com/office/drawing/2014/main" id="{C9C2FC4D-0EA5-413A-BD4A-B941685ACBE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08" r="108"/>
          <a:stretch/>
        </p:blipFill>
        <p:spPr>
          <a:xfrm>
            <a:off x="5295900" y="3660775"/>
            <a:ext cx="730250" cy="7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7026CE-2FFA-46E5-BE0E-C3AB7127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the Parking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906EF9-C66E-4ED2-9498-B147091F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29000"/>
            <a:ext cx="4412151" cy="266648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Fitur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Mobil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Parkir</a:t>
            </a:r>
            <a:r>
              <a:rPr lang="en-US" dirty="0"/>
              <a:t> Jam </a:t>
            </a:r>
            <a:r>
              <a:rPr lang="en-US" dirty="0" err="1"/>
              <a:t>Pertama</a:t>
            </a:r>
            <a:r>
              <a:rPr lang="en-US" dirty="0"/>
              <a:t> 	= Rp 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Parkir</a:t>
            </a:r>
            <a:r>
              <a:rPr lang="en-US" dirty="0"/>
              <a:t> Jam </a:t>
            </a:r>
            <a:r>
              <a:rPr lang="en-US" dirty="0" err="1"/>
              <a:t>berikutnya</a:t>
            </a:r>
            <a:r>
              <a:rPr lang="en-US" dirty="0"/>
              <a:t> 	= Rp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Fitur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Parkir</a:t>
            </a:r>
            <a:r>
              <a:rPr lang="en-US" dirty="0"/>
              <a:t> Jam </a:t>
            </a:r>
            <a:r>
              <a:rPr lang="en-US" dirty="0" err="1"/>
              <a:t>Pertama</a:t>
            </a:r>
            <a:r>
              <a:rPr lang="en-US" dirty="0"/>
              <a:t> 	= Rp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Parkir</a:t>
            </a:r>
            <a:r>
              <a:rPr lang="en-US" dirty="0"/>
              <a:t> Jam </a:t>
            </a:r>
            <a:r>
              <a:rPr lang="en-US" dirty="0" err="1"/>
              <a:t>Berikutnya</a:t>
            </a:r>
            <a:r>
              <a:rPr lang="en-US" dirty="0"/>
              <a:t>	= Rp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NB:</a:t>
            </a:r>
          </a:p>
          <a:p>
            <a:r>
              <a:rPr lang="en-US" dirty="0" err="1"/>
              <a:t>Pembulatan</a:t>
            </a:r>
            <a:r>
              <a:rPr lang="en-US" dirty="0"/>
              <a:t> round up per jam</a:t>
            </a:r>
          </a:p>
          <a:p>
            <a:r>
              <a:rPr lang="en-US" dirty="0"/>
              <a:t>&lt; 1 jam di </a:t>
            </a:r>
            <a:r>
              <a:rPr lang="en-US" dirty="0" err="1"/>
              <a:t>hitung</a:t>
            </a:r>
            <a:r>
              <a:rPr lang="en-US" dirty="0"/>
              <a:t> 1 jam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C56BA-BDCA-4DA5-95E1-13CC2B86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08.08.2020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E06D-241F-44AD-8DC0-441DA63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Features Parking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DB9C-F718-4DDB-A203-2E4D0E7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2" descr="Team8 - Computer Company - Tel Aviv, Israel - 5 Reviews - 1,264 ...">
            <a:extLst>
              <a:ext uri="{FF2B5EF4-FFF2-40B4-BE49-F238E27FC236}">
                <a16:creationId xmlns:a16="http://schemas.microsoft.com/office/drawing/2014/main" id="{21BCF333-A8EC-4AB2-B1AC-8E6FB6EA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461" y="438820"/>
            <a:ext cx="2041379" cy="11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798C5-7424-4F5C-BE6E-86E5CBD0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73778"/>
            <a:ext cx="5119255" cy="33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2EEB7-F022-47BB-A315-405703F8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728" y="-1"/>
            <a:ext cx="4352544" cy="2262046"/>
          </a:xfrm>
        </p:spPr>
        <p:txBody>
          <a:bodyPr>
            <a:normAutofit/>
          </a:bodyPr>
          <a:lstStyle/>
          <a:p>
            <a:r>
              <a:rPr lang="en-US" sz="3200" dirty="0"/>
              <a:t>Parking Application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5CFAF-CF48-4EC9-B1EC-44E3EC80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08.08.2020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B58A7-371E-4D1C-855A-E77410F9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Screen Shoot Application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72CF4-2AF2-42E0-9046-25EBDED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2" descr="Team8 - Computer Company - Tel Aviv, Israel - 5 Reviews - 1,264 ...">
            <a:extLst>
              <a:ext uri="{FF2B5EF4-FFF2-40B4-BE49-F238E27FC236}">
                <a16:creationId xmlns:a16="http://schemas.microsoft.com/office/drawing/2014/main" id="{43AFBA78-D709-4D81-83D9-4D18B1B4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42421"/>
            <a:ext cx="2041379" cy="11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FF1AA-7014-48A5-8538-62D4E817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00" y="1971208"/>
            <a:ext cx="3209672" cy="3736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08EFC-FFDD-455D-9715-E90424BF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75" y="1971208"/>
            <a:ext cx="3209672" cy="373686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F8AE647-19A0-405B-A3F3-39348EBCD8EA}"/>
              </a:ext>
            </a:extLst>
          </p:cNvPr>
          <p:cNvSpPr/>
          <p:nvPr/>
        </p:nvSpPr>
        <p:spPr>
          <a:xfrm>
            <a:off x="63500" y="2109678"/>
            <a:ext cx="589075" cy="51312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7A0000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6E5E5-D90E-4072-B4BB-35B7B7BDCB9E}"/>
              </a:ext>
            </a:extLst>
          </p:cNvPr>
          <p:cNvSpPr/>
          <p:nvPr/>
        </p:nvSpPr>
        <p:spPr>
          <a:xfrm>
            <a:off x="3978857" y="2109678"/>
            <a:ext cx="589075" cy="51312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A0000"/>
                </a:solidFill>
              </a:rPr>
              <a:t>2a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D9A1C4-CA8F-4E5A-8662-0A246155DBA5}"/>
              </a:ext>
            </a:extLst>
          </p:cNvPr>
          <p:cNvSpPr/>
          <p:nvPr/>
        </p:nvSpPr>
        <p:spPr>
          <a:xfrm>
            <a:off x="7137400" y="4095750"/>
            <a:ext cx="63500" cy="393700"/>
          </a:xfrm>
          <a:prstGeom prst="rightBrace">
            <a:avLst>
              <a:gd name="adj1" fmla="val 1436"/>
              <a:gd name="adj2" fmla="val 48438"/>
            </a:avLst>
          </a:prstGeom>
          <a:noFill/>
          <a:ln w="19050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49F6B-6422-4868-90DA-A423ABA7929C}"/>
              </a:ext>
            </a:extLst>
          </p:cNvPr>
          <p:cNvSpPr txBox="1"/>
          <p:nvPr/>
        </p:nvSpPr>
        <p:spPr>
          <a:xfrm>
            <a:off x="7226772" y="416179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1 jam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DC0C71-46DC-44F3-911E-D041433DF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579" y="1971207"/>
            <a:ext cx="3168986" cy="373686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417B1ED-FA20-4160-B5F7-B8F01C77820A}"/>
              </a:ext>
            </a:extLst>
          </p:cNvPr>
          <p:cNvSpPr/>
          <p:nvPr/>
        </p:nvSpPr>
        <p:spPr>
          <a:xfrm>
            <a:off x="7975600" y="2109678"/>
            <a:ext cx="655911" cy="51312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A0000"/>
                </a:solidFill>
              </a:rPr>
              <a:t>2b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F885680-3FA1-4DFF-BE84-8E62711B3423}"/>
              </a:ext>
            </a:extLst>
          </p:cNvPr>
          <p:cNvSpPr/>
          <p:nvPr/>
        </p:nvSpPr>
        <p:spPr>
          <a:xfrm>
            <a:off x="11141840" y="4095750"/>
            <a:ext cx="63500" cy="393700"/>
          </a:xfrm>
          <a:prstGeom prst="rightBrace">
            <a:avLst>
              <a:gd name="adj1" fmla="val 1436"/>
              <a:gd name="adj2" fmla="val 48438"/>
            </a:avLst>
          </a:prstGeom>
          <a:noFill/>
          <a:ln w="19050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97AD0-B66F-4F1D-81A3-C7A2886748E9}"/>
              </a:ext>
            </a:extLst>
          </p:cNvPr>
          <p:cNvSpPr txBox="1"/>
          <p:nvPr/>
        </p:nvSpPr>
        <p:spPr>
          <a:xfrm>
            <a:off x="11218512" y="4161795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2 jam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93B5EC-4F26-4A34-AD4A-C4F18F69A501}"/>
              </a:ext>
            </a:extLst>
          </p:cNvPr>
          <p:cNvSpPr/>
          <p:nvPr/>
        </p:nvSpPr>
        <p:spPr>
          <a:xfrm>
            <a:off x="5638800" y="5257800"/>
            <a:ext cx="1440180" cy="28194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67EEDE-F4AC-4159-82DF-249F39C5DC06}"/>
              </a:ext>
            </a:extLst>
          </p:cNvPr>
          <p:cNvSpPr txBox="1"/>
          <p:nvPr/>
        </p:nvSpPr>
        <p:spPr>
          <a:xfrm>
            <a:off x="7087492" y="5214104"/>
            <a:ext cx="701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Total yang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dibayar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1839EC-5083-4CAD-BBEB-E189200284CE}"/>
              </a:ext>
            </a:extLst>
          </p:cNvPr>
          <p:cNvSpPr/>
          <p:nvPr/>
        </p:nvSpPr>
        <p:spPr>
          <a:xfrm>
            <a:off x="9654242" y="5262969"/>
            <a:ext cx="1440180" cy="28194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EB0103-998C-47A7-A50C-E7A1C5954002}"/>
              </a:ext>
            </a:extLst>
          </p:cNvPr>
          <p:cNvSpPr txBox="1"/>
          <p:nvPr/>
        </p:nvSpPr>
        <p:spPr>
          <a:xfrm>
            <a:off x="11102934" y="5219273"/>
            <a:ext cx="701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Total yang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dibayar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2B80AC-496D-4F04-B507-E8A3A7E2728D}"/>
              </a:ext>
            </a:extLst>
          </p:cNvPr>
          <p:cNvSpPr txBox="1"/>
          <p:nvPr/>
        </p:nvSpPr>
        <p:spPr>
          <a:xfrm>
            <a:off x="652575" y="6138813"/>
            <a:ext cx="11151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User Interface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adalah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3662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26947E-2FAB-418C-8C21-3B37792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Parking Application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376B7-AF38-415A-A7A0-8E8934DB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08.08.2020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CA7F4-70FA-4B91-9A08-DC4A6FDF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9E05-3F77-4460-996C-81E48C9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2" descr="Team8 - Computer Company - Tel Aviv, Israel - 5 Reviews - 1,264 ...">
            <a:extLst>
              <a:ext uri="{FF2B5EF4-FFF2-40B4-BE49-F238E27FC236}">
                <a16:creationId xmlns:a16="http://schemas.microsoft.com/office/drawing/2014/main" id="{097C1500-72BB-4454-A242-3D558AE9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461" y="438820"/>
            <a:ext cx="2041379" cy="11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50650A3-29AE-44DD-A58D-1115CFAB40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7234" b="2405"/>
          <a:stretch/>
        </p:blipFill>
        <p:spPr>
          <a:xfrm>
            <a:off x="0" y="0"/>
            <a:ext cx="52673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181907-ED54-40A8-BFDF-6EA13291E8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Team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2" descr="Team8 - Computer Company - Tel Aviv, Israel - 5 Reviews - 1,264 ...">
            <a:extLst>
              <a:ext uri="{FF2B5EF4-FFF2-40B4-BE49-F238E27FC236}">
                <a16:creationId xmlns:a16="http://schemas.microsoft.com/office/drawing/2014/main" id="{FA303AAA-FE7E-4119-9C32-6A2D615E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10" y="1398720"/>
            <a:ext cx="2041379" cy="11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167</TotalTime>
  <Words>160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Wingdings</vt:lpstr>
      <vt:lpstr>Financial_PitchDeck_MO-v6</vt:lpstr>
      <vt:lpstr>Parking Application</vt:lpstr>
      <vt:lpstr>Introduce Our Team</vt:lpstr>
      <vt:lpstr>Job description</vt:lpstr>
      <vt:lpstr>Features in the Parking app</vt:lpstr>
      <vt:lpstr>Parking Application</vt:lpstr>
      <vt:lpstr>Demo Parking Application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TITLE</dc:title>
  <dc:creator>Pio Andina</dc:creator>
  <cp:lastModifiedBy>Pio Andina</cp:lastModifiedBy>
  <cp:revision>15</cp:revision>
  <dcterms:created xsi:type="dcterms:W3CDTF">2020-08-07T07:08:09Z</dcterms:created>
  <dcterms:modified xsi:type="dcterms:W3CDTF">2020-08-08T01:48:47Z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