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6CEE7-EBDC-43E2-A8E1-BDFE18931AD9}" type="datetimeFigureOut">
              <a:rPr lang="pl-PL" smtClean="0"/>
              <a:t>25.07.2023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71CA8-978E-4958-8736-0CE86C12AB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4390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B69966-1E10-56FF-63E9-172722A4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C3B96BF-2EFC-26F9-AAEC-337147718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7B7BAD9-49A8-387D-38D9-0D75C197C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5444-9772-429A-AE18-EBAA1B9A08B7}" type="datetimeFigureOut">
              <a:rPr lang="pl-PL" smtClean="0"/>
              <a:t>25.07.2023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1F42573-792F-2A14-282A-EF99FE089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F12CA88-A0B4-3698-1C45-2B35468C5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A6C3-1014-4D59-9E42-AE50957D9F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860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424EFA-9D11-F827-656D-EC00220B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45F42DB-F2BD-AD49-3D0E-9BE4397A7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091BF76-4CA9-EE58-8B22-F7948620D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5444-9772-429A-AE18-EBAA1B9A08B7}" type="datetimeFigureOut">
              <a:rPr lang="pl-PL" smtClean="0"/>
              <a:t>25.07.2023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2872743-0266-94D2-5D45-77720461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04F119E-948D-4BC9-7BAC-453B7512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A6C3-1014-4D59-9E42-AE50957D9F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060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C851804-BCA4-F5E5-A194-40C020C3D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D4A18EA-3958-CE48-49A9-DDD61C9FE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2C17D11-C0DC-5BF5-DD97-F128D739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5444-9772-429A-AE18-EBAA1B9A08B7}" type="datetimeFigureOut">
              <a:rPr lang="pl-PL" smtClean="0"/>
              <a:t>25.07.2023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A70BE07-7B73-98F0-ED2B-B417C20B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55BD356-B376-3F82-E5E9-D1E45D53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A6C3-1014-4D59-9E42-AE50957D9F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170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99EF37-C017-C4DB-43CA-BB23E2FF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B720DB-417B-BD64-A5D8-2106A294D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EDEBB1A-222F-7D62-4F65-679A0C57B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5444-9772-429A-AE18-EBAA1B9A08B7}" type="datetimeFigureOut">
              <a:rPr lang="pl-PL" smtClean="0"/>
              <a:t>25.07.2023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87AD2CB-5094-BB93-54BE-C509242F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156F12-FC69-0E61-B00B-18D525976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A6C3-1014-4D59-9E42-AE50957D9F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720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D21312-FFF1-6FF7-D829-8FFEB3D46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6EA9E90-0FB9-4474-49E2-B1EFF46A4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1B9A42F-28E5-F5CB-A1F5-87019B0CD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5444-9772-429A-AE18-EBAA1B9A08B7}" type="datetimeFigureOut">
              <a:rPr lang="pl-PL" smtClean="0"/>
              <a:t>25.07.2023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36FF037-6A20-0C1D-A451-8534B2B1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8F3EDC7-45A9-D199-ECFD-CBC5BA63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A6C3-1014-4D59-9E42-AE50957D9F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220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360FFF-606B-CA30-10AD-89D2D9E82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C1BB23-1144-219B-CA1C-0BE845F8D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0696CF9-DAE0-9DA3-9FDA-737D1851B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8DC0FDC-25E6-9476-ACCD-BCF227EF4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5444-9772-429A-AE18-EBAA1B9A08B7}" type="datetimeFigureOut">
              <a:rPr lang="pl-PL" smtClean="0"/>
              <a:t>25.07.2023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0EB72B2-0F18-76E9-E131-E1975D8CC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9106E78-9987-E1D5-99C7-8C58CF72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A6C3-1014-4D59-9E42-AE50957D9F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706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9CE861-953E-A6F2-FDAA-A9A06CE6B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A8E2652-10C6-8CF5-DC91-CFBCF611D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5C1D9E9-BC56-F9A8-A2C5-99C202194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B9B8872-1573-19C8-72F5-2FCD7F1AA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27C7035-B470-FA41-A32F-649323292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09BF7A4-9D5A-6E7E-A2A9-6AAB8787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5444-9772-429A-AE18-EBAA1B9A08B7}" type="datetimeFigureOut">
              <a:rPr lang="pl-PL" smtClean="0"/>
              <a:t>25.07.2023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8516C9F-11EB-242E-BE5B-9F5E7333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1DC9FF9-93E2-327D-7192-B93BCD37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A6C3-1014-4D59-9E42-AE50957D9F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748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4E7F7E-E3A8-1759-9446-15FF1D75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7BE5D67-2F7D-4C11-1835-524865C0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5444-9772-429A-AE18-EBAA1B9A08B7}" type="datetimeFigureOut">
              <a:rPr lang="pl-PL" smtClean="0"/>
              <a:t>25.07.2023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3F67F3F-4BFA-EB66-467F-2DEE18C0E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92AE4DE-29A6-D8CD-78BA-CC8EE1AD9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A6C3-1014-4D59-9E42-AE50957D9F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814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1185D27-2AC9-22C2-936B-6690976BC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5444-9772-429A-AE18-EBAA1B9A08B7}" type="datetimeFigureOut">
              <a:rPr lang="pl-PL" smtClean="0"/>
              <a:t>25.07.2023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CF97588-9CD8-2D47-BFA7-F7FC5F22E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0ED0952-6517-6A8B-19FF-1D221189E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A6C3-1014-4D59-9E42-AE50957D9F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83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86F419-1317-D1EC-18A3-61A440B44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06CCBCC-1AA3-E952-DA1B-C9489B7EC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158534B-BEE5-BD0B-0BF5-52FF4982A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AFE0265-DB1A-60AB-9C46-245C841AA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5444-9772-429A-AE18-EBAA1B9A08B7}" type="datetimeFigureOut">
              <a:rPr lang="pl-PL" smtClean="0"/>
              <a:t>25.07.2023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4C1B67C-2EFC-C5CB-A779-5CDDCABAD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2B3A097-C803-30F4-4F02-41929FCF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A6C3-1014-4D59-9E42-AE50957D9F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087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09203C-B0AD-AEEB-8906-C1ED06D1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796B92D-4B2D-E9CA-A904-CDD899227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964E386-CA1F-916F-1144-06A5E2E41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9B8556E-06D1-9594-3589-995FB3A04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5444-9772-429A-AE18-EBAA1B9A08B7}" type="datetimeFigureOut">
              <a:rPr lang="pl-PL" smtClean="0"/>
              <a:t>25.07.2023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56E227E-89CF-A400-8756-504A3133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50B75A1-0C4D-5FAF-A0B1-DB6CA8F8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A6C3-1014-4D59-9E42-AE50957D9F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375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3A2C30C-7D64-BF28-6DEC-3DC76FB1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C827D58-33AA-9D28-8286-4BEAC20E8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312A98D-CB1D-ECAF-D490-03CC501BC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75444-9772-429A-AE18-EBAA1B9A08B7}" type="datetimeFigureOut">
              <a:rPr lang="pl-PL" smtClean="0"/>
              <a:t>25.07.2023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261DF3A-B7C3-30E7-0DF2-FD3C377C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65AF3A-F4DE-1F28-982B-FB103D357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CA6C3-1014-4D59-9E42-AE50957D9F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154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DA90C72F-108F-39B2-C241-2F3EF6D8E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1D6CA795-306C-5C9F-EDE7-65E12B19A9E5}"/>
              </a:ext>
            </a:extLst>
          </p:cNvPr>
          <p:cNvSpPr txBox="1"/>
          <p:nvPr/>
        </p:nvSpPr>
        <p:spPr>
          <a:xfrm>
            <a:off x="796954" y="2083478"/>
            <a:ext cx="76088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b="1" i="0" dirty="0">
                <a:solidFill>
                  <a:srgbClr val="3A3939"/>
                </a:solidFill>
                <a:effectLst/>
                <a:latin typeface="Roboto Condensed" panose="020F0502020204030204" pitchFamily="2" charset="0"/>
              </a:rPr>
              <a:t>Zastosowania i przykłady </a:t>
            </a:r>
            <a:r>
              <a:rPr lang="pl-PL" sz="4800" b="1" i="0" dirty="0" err="1">
                <a:solidFill>
                  <a:srgbClr val="3A3939"/>
                </a:solidFill>
                <a:effectLst/>
                <a:latin typeface="Roboto Condensed" panose="020F0502020204030204" pitchFamily="2" charset="0"/>
              </a:rPr>
              <a:t>iLogic</a:t>
            </a:r>
            <a:r>
              <a:rPr lang="pl-PL" sz="4800" b="1" i="0" dirty="0">
                <a:solidFill>
                  <a:srgbClr val="3A3939"/>
                </a:solidFill>
                <a:effectLst/>
                <a:latin typeface="Roboto Condensed" panose="020F0502020204030204" pitchFamily="2" charset="0"/>
              </a:rPr>
              <a:t> w programie </a:t>
            </a:r>
            <a:r>
              <a:rPr lang="pl-PL" sz="4800" b="1" i="0" dirty="0" err="1">
                <a:solidFill>
                  <a:srgbClr val="3A3939"/>
                </a:solidFill>
                <a:effectLst/>
                <a:latin typeface="Roboto Condensed" panose="020F0502020204030204" pitchFamily="2" charset="0"/>
              </a:rPr>
              <a:t>Inventor</a:t>
            </a:r>
            <a:endParaRPr lang="pl-PL" sz="4800" b="1" dirty="0">
              <a:solidFill>
                <a:schemeClr val="bg1"/>
              </a:solidFill>
              <a:latin typeface="Lexend" pitchFamily="2" charset="-18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516E16F3-BBDC-B9A4-F465-6654363D9897}"/>
              </a:ext>
            </a:extLst>
          </p:cNvPr>
          <p:cNvSpPr txBox="1"/>
          <p:nvPr/>
        </p:nvSpPr>
        <p:spPr>
          <a:xfrm>
            <a:off x="3969390" y="5828951"/>
            <a:ext cx="760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>
                <a:solidFill>
                  <a:schemeClr val="bg1"/>
                </a:solidFill>
                <a:latin typeface="Lexend" pitchFamily="2" charset="-18"/>
              </a:rPr>
              <a:t>Autor: Imię i nazwisko</a:t>
            </a:r>
          </a:p>
        </p:txBody>
      </p:sp>
    </p:spTree>
    <p:extLst>
      <p:ext uri="{BB962C8B-B14F-4D97-AF65-F5344CB8AC3E}">
        <p14:creationId xmlns:p14="http://schemas.microsoft.com/office/powerpoint/2010/main" val="193217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EF200D3-3234-9AEA-319C-B4357AF63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419" y="6090407"/>
            <a:ext cx="1550727" cy="283538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BBE0CC74-6D1B-F7ED-EE99-377A2B5FB2C9}"/>
              </a:ext>
            </a:extLst>
          </p:cNvPr>
          <p:cNvSpPr txBox="1"/>
          <p:nvPr/>
        </p:nvSpPr>
        <p:spPr>
          <a:xfrm>
            <a:off x="721854" y="6062899"/>
            <a:ext cx="7608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>
                <a:solidFill>
                  <a:srgbClr val="0345A7"/>
                </a:solidFill>
                <a:latin typeface="Lexend" pitchFamily="2" charset="-18"/>
              </a:rPr>
              <a:t>Tytuł prezentacji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DBC3563-02C3-968C-79EE-D907D0990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04341"/>
              </p:ext>
            </p:extLst>
          </p:nvPr>
        </p:nvGraphicFramePr>
        <p:xfrm>
          <a:off x="862481" y="750313"/>
          <a:ext cx="8621459" cy="4421492"/>
        </p:xfrm>
        <a:graphic>
          <a:graphicData uri="http://schemas.openxmlformats.org/drawingml/2006/table">
            <a:tbl>
              <a:tblPr/>
              <a:tblGrid>
                <a:gridCol w="8621459">
                  <a:extLst>
                    <a:ext uri="{9D8B030D-6E8A-4147-A177-3AD203B41FA5}">
                      <a16:colId xmlns:a16="http://schemas.microsoft.com/office/drawing/2014/main" val="3943717597"/>
                    </a:ext>
                  </a:extLst>
                </a:gridCol>
              </a:tblGrid>
              <a:tr h="4351338">
                <a:tc>
                  <a:txBody>
                    <a:bodyPr/>
                    <a:lstStyle/>
                    <a:p>
                      <a:pPr algn="l"/>
                      <a:r>
                        <a:rPr lang="pl-PL" sz="1500" dirty="0">
                          <a:effectLst/>
                        </a:rPr>
                        <a:t>Agenda:</a:t>
                      </a:r>
                      <a:br>
                        <a:rPr lang="pl-PL" sz="1500" dirty="0">
                          <a:effectLst/>
                        </a:rPr>
                      </a:br>
                      <a:r>
                        <a:rPr lang="pl-PL" sz="1500" dirty="0">
                          <a:effectLst/>
                        </a:rPr>
                        <a:t>Przedstawienie </a:t>
                      </a:r>
                      <a:r>
                        <a:rPr lang="pl-PL" sz="1500" dirty="0" err="1">
                          <a:effectLst/>
                        </a:rPr>
                        <a:t>iLogic</a:t>
                      </a:r>
                      <a:r>
                        <a:rPr lang="pl-PL" sz="1500" dirty="0">
                          <a:effectLst/>
                        </a:rPr>
                        <a:t> w programie </a:t>
                      </a:r>
                      <a:r>
                        <a:rPr lang="pl-PL" sz="1500" dirty="0" err="1">
                          <a:effectLst/>
                        </a:rPr>
                        <a:t>Inventor</a:t>
                      </a:r>
                      <a:r>
                        <a:rPr lang="pl-PL" sz="1500" dirty="0">
                          <a:effectLst/>
                        </a:rPr>
                        <a:t> (5 minut)</a:t>
                      </a:r>
                    </a:p>
                    <a:p>
                      <a:pPr algn="l"/>
                      <a:r>
                        <a:rPr lang="pl-PL" sz="1500" dirty="0">
                          <a:effectLst/>
                        </a:rPr>
                        <a:t> • Czym jest </a:t>
                      </a:r>
                      <a:r>
                        <a:rPr lang="pl-PL" sz="1500" dirty="0" err="1">
                          <a:effectLst/>
                        </a:rPr>
                        <a:t>iLogic</a:t>
                      </a:r>
                      <a:r>
                        <a:rPr lang="pl-PL" sz="1500" dirty="0">
                          <a:effectLst/>
                        </a:rPr>
                        <a:t> i dlaczego warto go używać</a:t>
                      </a:r>
                      <a:br>
                        <a:rPr lang="pl-PL" sz="1500" dirty="0">
                          <a:effectLst/>
                        </a:rPr>
                      </a:br>
                      <a:r>
                        <a:rPr lang="pl-PL" sz="1500" dirty="0">
                          <a:effectLst/>
                        </a:rPr>
                        <a:t> • Podstawowe pojęcia </a:t>
                      </a:r>
                      <a:r>
                        <a:rPr lang="pl-PL" sz="1500" dirty="0" err="1">
                          <a:effectLst/>
                        </a:rPr>
                        <a:t>iLogic</a:t>
                      </a:r>
                      <a:endParaRPr lang="pl-PL" sz="1500" dirty="0">
                        <a:effectLst/>
                      </a:endParaRPr>
                    </a:p>
                    <a:p>
                      <a:pPr algn="l"/>
                      <a:r>
                        <a:rPr lang="pl-PL" sz="1500" dirty="0">
                          <a:effectLst/>
                        </a:rPr>
                        <a:t>Tworzenie reguł </a:t>
                      </a:r>
                      <a:r>
                        <a:rPr lang="pl-PL" sz="1500" dirty="0" err="1">
                          <a:effectLst/>
                        </a:rPr>
                        <a:t>iLogic</a:t>
                      </a:r>
                      <a:r>
                        <a:rPr lang="pl-PL" sz="1500" dirty="0">
                          <a:effectLst/>
                        </a:rPr>
                        <a:t> (15 minut)</a:t>
                      </a:r>
                    </a:p>
                    <a:p>
                      <a:pPr algn="l"/>
                      <a:r>
                        <a:rPr lang="pl-PL" sz="1500" dirty="0">
                          <a:effectLst/>
                        </a:rPr>
                        <a:t> • Przegląd interfejsu </a:t>
                      </a:r>
                      <a:r>
                        <a:rPr lang="pl-PL" sz="1500" dirty="0" err="1">
                          <a:effectLst/>
                        </a:rPr>
                        <a:t>iLogic</a:t>
                      </a:r>
                      <a:r>
                        <a:rPr lang="pl-PL" sz="1500" dirty="0">
                          <a:effectLst/>
                        </a:rPr>
                        <a:t> w programie </a:t>
                      </a:r>
                      <a:r>
                        <a:rPr lang="pl-PL" sz="1500" dirty="0" err="1">
                          <a:effectLst/>
                        </a:rPr>
                        <a:t>Inventor</a:t>
                      </a:r>
                      <a:br>
                        <a:rPr lang="pl-PL" sz="1500" dirty="0">
                          <a:effectLst/>
                        </a:rPr>
                      </a:br>
                      <a:r>
                        <a:rPr lang="pl-PL" sz="1500" dirty="0">
                          <a:effectLst/>
                        </a:rPr>
                        <a:t> • Tworzenie prostych reguł </a:t>
                      </a:r>
                      <a:r>
                        <a:rPr lang="pl-PL" sz="1500" dirty="0" err="1">
                          <a:effectLst/>
                        </a:rPr>
                        <a:t>iLogic</a:t>
                      </a:r>
                      <a:br>
                        <a:rPr lang="pl-PL" sz="1500" dirty="0">
                          <a:effectLst/>
                        </a:rPr>
                      </a:br>
                      <a:r>
                        <a:rPr lang="pl-PL" sz="1500" dirty="0">
                          <a:effectLst/>
                        </a:rPr>
                        <a:t> • Wykorzystywanie parametrów i zmiennych</a:t>
                      </a:r>
                    </a:p>
                    <a:p>
                      <a:pPr algn="l"/>
                      <a:r>
                        <a:rPr lang="pl-PL" sz="1500" dirty="0">
                          <a:effectLst/>
                        </a:rPr>
                        <a:t>Automatyzacja projektowania (20 minut)</a:t>
                      </a:r>
                    </a:p>
                    <a:p>
                      <a:pPr algn="l"/>
                      <a:r>
                        <a:rPr lang="pl-PL" sz="1500" dirty="0">
                          <a:effectLst/>
                        </a:rPr>
                        <a:t> • Wykorzystanie </a:t>
                      </a:r>
                      <a:r>
                        <a:rPr lang="pl-PL" sz="1500" dirty="0" err="1">
                          <a:effectLst/>
                        </a:rPr>
                        <a:t>iLogic</a:t>
                      </a:r>
                      <a:r>
                        <a:rPr lang="pl-PL" sz="1500" dirty="0">
                          <a:effectLst/>
                        </a:rPr>
                        <a:t> do automatycznego generowania modeli</a:t>
                      </a:r>
                      <a:br>
                        <a:rPr lang="pl-PL" sz="1500" dirty="0">
                          <a:effectLst/>
                        </a:rPr>
                      </a:br>
                      <a:r>
                        <a:rPr lang="pl-PL" sz="1500" dirty="0">
                          <a:effectLst/>
                        </a:rPr>
                        <a:t> • Tworzenie inteligentnych parametrów i zależności</a:t>
                      </a:r>
                      <a:br>
                        <a:rPr lang="pl-PL" sz="1500" dirty="0">
                          <a:effectLst/>
                        </a:rPr>
                      </a:br>
                      <a:r>
                        <a:rPr lang="pl-PL" sz="1500" dirty="0">
                          <a:effectLst/>
                        </a:rPr>
                        <a:t> • Wykorzystanie logiki warunkowej w regułach </a:t>
                      </a:r>
                      <a:r>
                        <a:rPr lang="pl-PL" sz="1500" dirty="0" err="1">
                          <a:effectLst/>
                        </a:rPr>
                        <a:t>iLogic</a:t>
                      </a:r>
                      <a:endParaRPr lang="pl-PL" sz="1500" dirty="0">
                        <a:effectLst/>
                      </a:endParaRPr>
                    </a:p>
                    <a:p>
                      <a:pPr algn="l"/>
                      <a:r>
                        <a:rPr lang="pl-PL" sz="1500" dirty="0">
                          <a:effectLst/>
                        </a:rPr>
                        <a:t>Przykłady zastosowań </a:t>
                      </a:r>
                      <a:r>
                        <a:rPr lang="pl-PL" sz="1500" dirty="0" err="1">
                          <a:effectLst/>
                        </a:rPr>
                        <a:t>iLogic</a:t>
                      </a:r>
                      <a:r>
                        <a:rPr lang="pl-PL" sz="1500" dirty="0">
                          <a:effectLst/>
                        </a:rPr>
                        <a:t> (25 minut)</a:t>
                      </a:r>
                    </a:p>
                    <a:p>
                      <a:pPr algn="l"/>
                      <a:r>
                        <a:rPr lang="pl-PL" sz="1500" dirty="0">
                          <a:effectLst/>
                        </a:rPr>
                        <a:t> • Tworzenie konfiguracji </a:t>
                      </a:r>
                      <a:r>
                        <a:rPr lang="pl-PL" sz="1500" dirty="0" err="1">
                          <a:effectLst/>
                        </a:rPr>
                        <a:t>iLogic</a:t>
                      </a:r>
                      <a:r>
                        <a:rPr lang="pl-PL" sz="1500" dirty="0">
                          <a:effectLst/>
                        </a:rPr>
                        <a:t> dla różnych wariantów produktów</a:t>
                      </a:r>
                      <a:br>
                        <a:rPr lang="pl-PL" sz="1500" dirty="0">
                          <a:effectLst/>
                        </a:rPr>
                      </a:br>
                      <a:r>
                        <a:rPr lang="pl-PL" sz="1500" dirty="0">
                          <a:effectLst/>
                        </a:rPr>
                        <a:t> • Automatyczne generowanie dokumentacji i rysunków w </a:t>
                      </a:r>
                      <a:r>
                        <a:rPr lang="pl-PL" sz="1500" dirty="0" err="1">
                          <a:effectLst/>
                        </a:rPr>
                        <a:t>Inventorze</a:t>
                      </a:r>
                      <a:br>
                        <a:rPr lang="pl-PL" sz="1500" dirty="0">
                          <a:effectLst/>
                        </a:rPr>
                      </a:br>
                      <a:r>
                        <a:rPr lang="pl-PL" sz="1500" dirty="0">
                          <a:effectLst/>
                        </a:rPr>
                        <a:t> • Integracja </a:t>
                      </a:r>
                      <a:r>
                        <a:rPr lang="pl-PL" sz="1500" dirty="0" err="1">
                          <a:effectLst/>
                        </a:rPr>
                        <a:t>iLogic</a:t>
                      </a:r>
                      <a:r>
                        <a:rPr lang="pl-PL" sz="1500" dirty="0">
                          <a:effectLst/>
                        </a:rPr>
                        <a:t> z innymi narzędziami projektowymi</a:t>
                      </a:r>
                    </a:p>
                    <a:p>
                      <a:pPr algn="l"/>
                      <a:r>
                        <a:rPr lang="pl-PL" sz="1500" dirty="0">
                          <a:effectLst/>
                        </a:rPr>
                        <a:t>Q&amp;A i podsumowanie (10 minut)</a:t>
                      </a:r>
                    </a:p>
                    <a:p>
                      <a:pPr algn="l"/>
                      <a:r>
                        <a:rPr lang="pl-PL" sz="1500" dirty="0">
                          <a:effectLst/>
                        </a:rPr>
                        <a:t> • Odpowiedzi na pytania uczestników</a:t>
                      </a:r>
                      <a:br>
                        <a:rPr lang="pl-PL" sz="1500" dirty="0">
                          <a:effectLst/>
                        </a:rPr>
                      </a:br>
                      <a:r>
                        <a:rPr lang="pl-PL" sz="1500" dirty="0">
                          <a:effectLst/>
                        </a:rPr>
                        <a:t> • Podsumowanie najważniejszych zagadnień omówionych podczas </a:t>
                      </a:r>
                      <a:r>
                        <a:rPr lang="pl-PL" sz="1500" dirty="0" err="1">
                          <a:effectLst/>
                        </a:rPr>
                        <a:t>webinaru</a:t>
                      </a:r>
                      <a:endParaRPr lang="pl-PL" sz="1500" dirty="0">
                        <a:effectLst/>
                      </a:endParaRPr>
                    </a:p>
                  </a:txBody>
                  <a:tcPr marL="39046" marR="39046" marT="39046" marB="390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912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80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EF200D3-3234-9AEA-319C-B4357AF63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419" y="6090407"/>
            <a:ext cx="1550727" cy="283538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BBE0CC74-6D1B-F7ED-EE99-377A2B5FB2C9}"/>
              </a:ext>
            </a:extLst>
          </p:cNvPr>
          <p:cNvSpPr txBox="1"/>
          <p:nvPr/>
        </p:nvSpPr>
        <p:spPr>
          <a:xfrm>
            <a:off x="721854" y="6062899"/>
            <a:ext cx="7608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>
                <a:solidFill>
                  <a:srgbClr val="0345A7"/>
                </a:solidFill>
                <a:latin typeface="Lexend" pitchFamily="2" charset="-18"/>
              </a:rPr>
              <a:t>Tytuł prezentacji 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C5D83C6B-3789-3D81-13F3-02DBBCD32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9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EF200D3-3234-9AEA-319C-B4357AF63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419" y="6090407"/>
            <a:ext cx="1550727" cy="283538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BBE0CC74-6D1B-F7ED-EE99-377A2B5FB2C9}"/>
              </a:ext>
            </a:extLst>
          </p:cNvPr>
          <p:cNvSpPr txBox="1"/>
          <p:nvPr/>
        </p:nvSpPr>
        <p:spPr>
          <a:xfrm>
            <a:off x="721854" y="6062899"/>
            <a:ext cx="7608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>
                <a:solidFill>
                  <a:srgbClr val="0345A7"/>
                </a:solidFill>
                <a:latin typeface="Lexend" pitchFamily="2" charset="-18"/>
              </a:rPr>
              <a:t>Tytuł prezentacji 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C5D83C6B-3789-3D81-13F3-02DBBCD32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2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EF200D3-3234-9AEA-319C-B4357AF63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419" y="6090407"/>
            <a:ext cx="1550727" cy="283538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BBE0CC74-6D1B-F7ED-EE99-377A2B5FB2C9}"/>
              </a:ext>
            </a:extLst>
          </p:cNvPr>
          <p:cNvSpPr txBox="1"/>
          <p:nvPr/>
        </p:nvSpPr>
        <p:spPr>
          <a:xfrm>
            <a:off x="721854" y="6062899"/>
            <a:ext cx="7608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>
                <a:solidFill>
                  <a:srgbClr val="0345A7"/>
                </a:solidFill>
                <a:latin typeface="Lexend" pitchFamily="2" charset="-18"/>
              </a:rPr>
              <a:t>Tytuł prezentacji 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C5D83C6B-3789-3D81-13F3-02DBBCD32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3485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167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Lexend</vt:lpstr>
      <vt:lpstr>Roboto Condensed</vt:lpstr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Bartłomiej Wondraszek</dc:creator>
  <cp:lastModifiedBy>Piotr Król</cp:lastModifiedBy>
  <cp:revision>3</cp:revision>
  <dcterms:created xsi:type="dcterms:W3CDTF">2023-06-02T12:54:33Z</dcterms:created>
  <dcterms:modified xsi:type="dcterms:W3CDTF">2023-07-25T09:37:00Z</dcterms:modified>
</cp:coreProperties>
</file>