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60" r:id="rId5"/>
    <p:sldId id="266" r:id="rId6"/>
    <p:sldId id="261" r:id="rId7"/>
    <p:sldId id="262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pos="3250" userDrawn="1">
          <p15:clr>
            <a:srgbClr val="A4A3A4"/>
          </p15:clr>
        </p15:guide>
        <p15:guide id="6" pos="6108" userDrawn="1">
          <p15:clr>
            <a:srgbClr val="A4A3A4"/>
          </p15:clr>
        </p15:guide>
        <p15:guide id="7" pos="4929" userDrawn="1">
          <p15:clr>
            <a:srgbClr val="A4A3A4"/>
          </p15:clr>
        </p15:guide>
        <p15:guide id="8" orient="horz" pos="2251" userDrawn="1">
          <p15:clr>
            <a:srgbClr val="A4A3A4"/>
          </p15:clr>
        </p15:guide>
        <p15:guide id="9" pos="574" userDrawn="1">
          <p15:clr>
            <a:srgbClr val="A4A3A4"/>
          </p15:clr>
        </p15:guide>
        <p15:guide id="10" orient="horz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B72"/>
    <a:srgbClr val="25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84"/>
      </p:cViewPr>
      <p:guideLst>
        <p:guide orient="horz" pos="1480"/>
        <p:guide pos="3940"/>
        <p:guide pos="3250"/>
        <p:guide pos="6108"/>
        <p:guide pos="4929"/>
        <p:guide orient="horz" pos="2251"/>
        <p:guide pos="574"/>
        <p:guide orient="horz"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0DBF-6CF1-4D28-9C03-47B6A042370E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1262-BE42-4A90-B7C7-7EB9229332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4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AA9C4-CEA2-4F9B-93E4-7437B62C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D5398-C2CF-4ADD-A9D7-8DDBB0BB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3A4472-CEAE-4A37-AE4B-ACF696D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FA1D-A07A-4075-805A-AB37E127D284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F00EC7-7C33-4AFD-BEC3-8CF4A10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3816D4-5C9F-4996-B4BD-BEC88E6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9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8402A-42BF-4F0C-86C1-804C3D1A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17CF5B-BDE6-4E5E-BD6B-BA31098E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80E24D-29DC-49C0-90F7-943EEEA4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31BD-7A36-4702-8E13-793FE1E32112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073178-879A-4F8F-8A4B-E47B7AF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56FFF9-673D-47B2-B3A7-BE6D044A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2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71F23DF-5D0D-4598-95B9-DB52F027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1999AC-7418-48C6-A697-985E29B9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7B022-D507-469F-9094-B895A3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0C24-D1B8-4C01-AE39-D328309EB240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7B02DE-685D-4913-9AE4-024ECB12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03EF8F-E1FF-43E4-8CC4-BB78301A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16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A55E3C-AD1E-49AC-87A7-07B1071F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D5EF8A-25D8-4196-BCD6-376D63EC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0EA8C0-715B-4193-8F0A-7C96C4A4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4EAAAD-1C29-48C3-8542-2BD456AB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9760B8-E763-4C91-A8B9-E25166F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12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461FA-4C6D-4DCB-A74B-E5708923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9EE3DB-AC53-4EB1-AAF9-C33A8A1A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768F4-9C37-426D-94E9-7646B7FB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3C66FC-D23B-41E2-8AC4-C3CF0BA8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EA0CC-ABF7-4B9E-891D-B54B8C01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296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51B23-CC09-4B03-B2CF-40F55926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5F5671-6D9A-4FF4-8E92-E7C7EFD1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DD621-EA97-41A4-861D-4E29777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64EA1B-89EA-40D3-9519-403C0524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F8E3A-68F8-4CCF-A952-226C31C3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54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DD0C8-D03C-4346-98EF-80B21F59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D9EEE0-856E-4995-8F04-C42CC720B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BCFF9D-C171-44CA-B576-C500CA7C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37803F-939E-4D3F-B3CA-125029B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DDCDA5-A006-4DD7-BB86-35BA9783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0CCA51-9678-421D-8356-EC20B787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64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4F64D-0603-4CDF-A8B5-3EDB800A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F2897E-30DD-40F9-A022-86CACFA4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58614B-E898-4814-9C4E-AD063358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AD7BA1-A934-4380-8D6F-F83698D0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18FA77-0E93-4C00-B8A9-383F16F87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B28B24-F7F0-4226-BB53-43CCE860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462B03D-1AE7-4D9D-A7EE-98186681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3BB9317-8EB3-48C4-A9ED-90A73C4A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473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F48D7-97A9-4F04-A7B0-C13249B1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8C866EF-CE93-4857-9D8C-6789C81C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8346A2-5862-4041-A8E7-77D708F0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DC6CAE-D4B1-4006-A245-0ED5C08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98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1D53800-960B-4ACC-AA9E-F8C032E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0171754-3718-4139-8878-A6D142CD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19F5D2C-53A6-4848-B447-22AA4735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41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3AEE4-7725-465F-A0EF-5E5099CD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A3832C-7AEC-4959-9B29-827258C4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D465B5-96AD-4E2A-B5A9-47DEB21B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43C8A3-740F-439D-B016-BC049BAA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173837-3CEF-465F-90FF-EABAC15C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2DFA29-7402-4B59-BD9E-43FAB266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42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6C72D-6B30-4864-9B50-60B8604AD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err="1"/>
              <a:t>Hmmm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9AAD2A-59F2-437A-A482-079EAE4D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4E2268-0A98-44B8-8D07-B017463D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0821-EEC0-4596-8188-626A13384A2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CA195-5CCD-4D1C-A754-7A92C24F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E585E0-E1C4-498C-B0D9-837933C1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841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3E3FA-D65A-4BA3-8ED8-2614848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0153526-7CD8-4025-B9EA-32DF0D14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9E52D9-EE3E-4B37-A303-0A367AFE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7E53C04-AD31-4BE0-947D-3B0B601E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15A7BE-F06D-408B-8059-31104EFC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520340-6939-4984-97FA-CE1F2511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1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C60731-4761-44F8-88C1-E1553D2C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BF62CC-68DE-4543-B15B-217A9598B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4FC4B4-6D48-43D3-A6C5-3D442124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4E9D4-83D7-4880-95E2-36A4C19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457BB1-3EE1-4125-9EE6-B3B38B42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47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C04325-8103-4D5E-AFCF-EF4A507F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DFC057-9B53-4F4C-8BA1-D8E48B4D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D6D989-A340-4AE7-BD4E-BFC3EBE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C7905D-ECE3-4991-B43F-DC51F2A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21348E-8489-4C78-A121-235E3A6D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54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19AA38-38C7-4731-ABBA-7FBD5724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18B408-60E3-416A-B995-804D8653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1140A6-CBDE-4E15-8CA3-5C1677D8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8B34-EEBF-467C-9525-269615EEF28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E066EF-764D-4DC9-A009-2BAE427F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49D29-C2C7-4532-A586-B1F8C9C7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7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5003E-F152-434D-AA3D-CABD6CB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FB3EA-DDAA-46A3-A650-624E2674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AD8C7C-8C21-4C5E-9356-1D394947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B2C800-7D5E-43CB-9AB1-66A9AF4F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CB8-4E07-4D37-8D4E-C2BCBE21787A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55BA557-A28A-45EB-AAB6-7A01B33F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BEB1F9-46A2-4EC2-B5D3-A5C8CA8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5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92108-7C21-4D70-B0C3-3A13E5E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2C091A-ED34-4669-9905-1A3B08C7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40F576-537B-446B-B0D8-B6D6CDDA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EC5F9A2-E77F-4702-A843-2E1CC2330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8A42F3-A777-417A-B12A-C21CBA216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FBEE478-0969-4898-81E1-ACC00A42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27CF-B83F-4E2A-BF3D-D2351EA264F6}" type="datetime1">
              <a:rPr lang="pl-PL" smtClean="0"/>
              <a:t>15.09.2019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5D4B98-BDD1-4E21-A611-96C6162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F8F4FD3-F188-414E-97BD-87FF5764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E8A0DA-7AC1-43A8-B96E-B2247D8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6E1F3C-C4AE-49BE-B9F0-3BDAB6D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5D1-B11D-40F7-BF9F-50FA6D02851F}" type="datetime1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F1B7BA-2141-4624-BCD8-86ABE6C2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B6315-AF9F-4D50-803B-718846A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9150418-4C18-4BA5-B3A0-706CE55C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3DEA99-6B0D-48AC-82DE-680B0CAE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CF7C95-FD61-4C6B-A426-6D5D1CEF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51D0E303-E899-4323-8C49-2B531DB7302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F3CD61-089C-4FD6-B635-2A34B172780B}"/>
              </a:ext>
            </a:extLst>
          </p:cNvPr>
          <p:cNvSpPr/>
          <p:nvPr userDrawn="1"/>
        </p:nvSpPr>
        <p:spPr>
          <a:xfrm>
            <a:off x="0" y="-1"/>
            <a:ext cx="12192000" cy="422417"/>
          </a:xfrm>
          <a:prstGeom prst="rect">
            <a:avLst/>
          </a:prstGeom>
          <a:solidFill>
            <a:srgbClr val="0E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BD168D1D-26FB-4DA6-B685-AE8983BE2D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669" y="17755"/>
            <a:ext cx="365125" cy="365125"/>
          </a:xfrm>
          <a:prstGeom prst="rect">
            <a:avLst/>
          </a:prstGeom>
          <a:solidFill>
            <a:srgbClr val="0E2B72"/>
          </a:solidFill>
          <a:ln>
            <a:noFill/>
          </a:ln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E0A2FE15-5935-45F5-AEAB-F3327605C0A5}"/>
              </a:ext>
            </a:extLst>
          </p:cNvPr>
          <p:cNvSpPr/>
          <p:nvPr userDrawn="1"/>
        </p:nvSpPr>
        <p:spPr>
          <a:xfrm>
            <a:off x="58167" y="17755"/>
            <a:ext cx="12192000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HackYeah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2019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|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ŁoBosze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Team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|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LOT of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inspirations</a:t>
            </a:r>
            <a:endParaRPr lang="pl-P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988F5-825C-4205-8CD0-C47325AF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F9ECE7-5E03-4BD5-88D2-1626F277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5DE9BE-1901-495F-BD5B-D3833A2E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E6B5C2-24CF-4E02-97C6-7FED1BA9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AB5-8AD5-4BF0-B101-BED6B8432D6A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89501E-853D-42B7-A25A-4EDF547A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F2D715-37DF-431C-A8A7-28B1D295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6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FB14A-4D46-44C2-9622-64E3868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14271D-88C0-4193-97DC-8CAF8FCAF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14E9C88-11E9-40E3-ACA6-68A5732F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0B2D2E-7447-42D0-A86E-9A3E54D1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4A8A-97BA-4A2E-9DA7-DC374D4B351E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5C58FF-CFBF-45D2-A59D-F4593B6E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6D1D0E-CE11-4905-86BB-51C61CF1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9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D8CC94-2E84-493B-ABEE-E2B67D53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16BCB1-9934-4012-871C-F4A4B921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C95823-5271-457A-9AAD-172670619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B59D-5735-44FE-813D-2A1D627C1405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6CDE3E-E3FF-4132-8F2F-48D4207D1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CCE886-95AF-4AF5-8067-A0D0963B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1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A94933-261B-42AE-ACE4-F5A033D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62B929-1658-4712-B926-E167A2FC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7773B3-C363-45D1-BAAA-18BF7D512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E76651-BAD8-4EBA-A080-CDDDF609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8562CA-D1C3-4696-AF4E-02285E3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7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E64ADD-BF7D-4DF6-90D6-9B9A885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0821-EEC0-4596-8188-626A13384A2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9F7C72-F809-4389-AB9E-43846C1F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CA1613-0234-4F3C-AA93-E42B8747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1</a:t>
            </a:fld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65EE84E-6840-4B51-A852-084104E6543E}"/>
              </a:ext>
            </a:extLst>
          </p:cNvPr>
          <p:cNvGrpSpPr/>
          <p:nvPr/>
        </p:nvGrpSpPr>
        <p:grpSpPr>
          <a:xfrm>
            <a:off x="4067506" y="1340768"/>
            <a:ext cx="3908056" cy="2554545"/>
            <a:chOff x="3853408" y="2185562"/>
            <a:chExt cx="3908056" cy="2554545"/>
          </a:xfrm>
        </p:grpSpPr>
        <p:pic>
          <p:nvPicPr>
            <p:cNvPr id="3074" name="Picture 2" descr="Podobny obraz">
              <a:extLst>
                <a:ext uri="{FF2B5EF4-FFF2-40B4-BE49-F238E27FC236}">
                  <a16:creationId xmlns:a16="http://schemas.microsoft.com/office/drawing/2014/main" id="{4D02EB6A-974A-4ADF-98A4-56A4974B76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87"/>
            <a:stretch/>
          </p:blipFill>
          <p:spPr bwMode="auto">
            <a:xfrm>
              <a:off x="4151784" y="2865604"/>
              <a:ext cx="3521682" cy="119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7A664806-54CE-4863-AE72-04E11B886C5C}"/>
                </a:ext>
              </a:extLst>
            </p:cNvPr>
            <p:cNvSpPr txBox="1"/>
            <p:nvPr/>
          </p:nvSpPr>
          <p:spPr>
            <a:xfrm>
              <a:off x="3853408" y="2185562"/>
              <a:ext cx="39080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 a</a:t>
              </a: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of </a:t>
              </a:r>
              <a:r>
                <a:rPr lang="pl-PL" sz="3200" b="1" i="1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inspirations</a:t>
              </a:r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3200" b="1" i="1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now</a:t>
              </a:r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21172C0-0280-4940-91D1-979BA0EB8428}"/>
              </a:ext>
            </a:extLst>
          </p:cNvPr>
          <p:cNvGrpSpPr/>
          <p:nvPr/>
        </p:nvGrpSpPr>
        <p:grpSpPr>
          <a:xfrm>
            <a:off x="5447928" y="4396081"/>
            <a:ext cx="1560366" cy="1725861"/>
            <a:chOff x="10363266" y="4384251"/>
            <a:chExt cx="1560366" cy="1725861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430D4DC4-639A-49C1-9E88-C3EE85175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6"/>
            <a:stretch/>
          </p:blipFill>
          <p:spPr>
            <a:xfrm>
              <a:off x="10364197" y="4661250"/>
              <a:ext cx="1559435" cy="1448862"/>
            </a:xfrm>
            <a:prstGeom prst="rect">
              <a:avLst/>
            </a:prstGeom>
          </p:spPr>
        </p:pic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C2B54FC-FAB9-4B92-852E-18FE2CDD86CE}"/>
                </a:ext>
              </a:extLst>
            </p:cNvPr>
            <p:cNvSpPr/>
            <p:nvPr/>
          </p:nvSpPr>
          <p:spPr>
            <a:xfrm>
              <a:off x="10363266" y="4384251"/>
              <a:ext cx="1368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sz="1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By #</a:t>
              </a:r>
              <a:r>
                <a:rPr lang="pl-PL" sz="12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LoBoszeTeam</a:t>
              </a:r>
              <a:r>
                <a:rPr lang="pl-PL" sz="1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25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122" name="Picture 2" descr="Znalezione obrazy dla zapytania thats all folks">
            <a:extLst>
              <a:ext uri="{FF2B5EF4-FFF2-40B4-BE49-F238E27FC236}">
                <a16:creationId xmlns:a16="http://schemas.microsoft.com/office/drawing/2014/main" id="{9BA4F2F9-F521-4F27-BBE3-BDBE721A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67" y="1493420"/>
            <a:ext cx="6882066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3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511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capture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travel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imagination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pl-PL" sz="2000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BAB1B7E-C00B-46BC-87F1-2F17D9715ABB}"/>
              </a:ext>
            </a:extLst>
          </p:cNvPr>
          <p:cNvGrpSpPr/>
          <p:nvPr/>
        </p:nvGrpSpPr>
        <p:grpSpPr>
          <a:xfrm>
            <a:off x="551384" y="1176451"/>
            <a:ext cx="4111860" cy="2765590"/>
            <a:chOff x="1043800" y="1279544"/>
            <a:chExt cx="4111860" cy="2765590"/>
          </a:xfrm>
        </p:grpSpPr>
        <p:pic>
          <p:nvPicPr>
            <p:cNvPr id="4098" name="Picture 2" descr="Znalezione obrazy dla zapytania beach">
              <a:extLst>
                <a:ext uri="{FF2B5EF4-FFF2-40B4-BE49-F238E27FC236}">
                  <a16:creationId xmlns:a16="http://schemas.microsoft.com/office/drawing/2014/main" id="{BA2CA7FD-EDE3-4E33-8976-C8190DD26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01" y="1279544"/>
              <a:ext cx="4111859" cy="2409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1BE019EE-3A64-41B7-935F-5A3DC7A3F4E5}"/>
                </a:ext>
              </a:extLst>
            </p:cNvPr>
            <p:cNvSpPr/>
            <p:nvPr/>
          </p:nvSpPr>
          <p:spPr>
            <a:xfrm>
              <a:off x="1043800" y="3645024"/>
              <a:ext cx="41118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New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ways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relax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93D4E853-7FE5-4AF7-ABDC-3D6E4A289D89}"/>
              </a:ext>
            </a:extLst>
          </p:cNvPr>
          <p:cNvGrpSpPr/>
          <p:nvPr/>
        </p:nvGrpSpPr>
        <p:grpSpPr>
          <a:xfrm>
            <a:off x="3993079" y="2156669"/>
            <a:ext cx="4141887" cy="2770524"/>
            <a:chOff x="5229976" y="1279544"/>
            <a:chExt cx="4141887" cy="2770524"/>
          </a:xfrm>
        </p:grpSpPr>
        <p:pic>
          <p:nvPicPr>
            <p:cNvPr id="4100" name="Picture 4" descr="Znalezione obrazy dla zapytania old city">
              <a:extLst>
                <a:ext uri="{FF2B5EF4-FFF2-40B4-BE49-F238E27FC236}">
                  <a16:creationId xmlns:a16="http://schemas.microsoft.com/office/drawing/2014/main" id="{C7BC4970-F335-4429-BDC8-1F837B97D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904" y="1279544"/>
              <a:ext cx="4139959" cy="262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70360A63-57D3-4844-8579-270E5A76F570}"/>
                </a:ext>
              </a:extLst>
            </p:cNvPr>
            <p:cNvSpPr/>
            <p:nvPr/>
          </p:nvSpPr>
          <p:spPr>
            <a:xfrm>
              <a:off x="5229976" y="3649958"/>
              <a:ext cx="41399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Iconic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locations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discover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56F9B1B-1D37-47BD-B3E0-EA5B3982F478}"/>
              </a:ext>
            </a:extLst>
          </p:cNvPr>
          <p:cNvGrpSpPr/>
          <p:nvPr/>
        </p:nvGrpSpPr>
        <p:grpSpPr>
          <a:xfrm>
            <a:off x="7608168" y="3343079"/>
            <a:ext cx="4111859" cy="2768118"/>
            <a:chOff x="6384032" y="883319"/>
            <a:chExt cx="4111859" cy="2768118"/>
          </a:xfrm>
        </p:grpSpPr>
        <p:pic>
          <p:nvPicPr>
            <p:cNvPr id="4102" name="Picture 6" descr="Znalezione obrazy dla zapytania mountains">
              <a:extLst>
                <a:ext uri="{FF2B5EF4-FFF2-40B4-BE49-F238E27FC236}">
                  <a16:creationId xmlns:a16="http://schemas.microsoft.com/office/drawing/2014/main" id="{5E6A6EAA-1C21-499F-929A-644394E56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032" y="883319"/>
              <a:ext cx="4111858" cy="239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62056E7F-3E3F-4015-A47B-32268CF07F3E}"/>
                </a:ext>
              </a:extLst>
            </p:cNvPr>
            <p:cNvSpPr/>
            <p:nvPr/>
          </p:nvSpPr>
          <p:spPr>
            <a:xfrm>
              <a:off x="6384032" y="3251327"/>
              <a:ext cx="41118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Amazing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landscapes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yet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enjoy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09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2000" dirty="0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95087C8A-2CFE-4213-91E8-4CA7E665B0A0}"/>
              </a:ext>
            </a:extLst>
          </p:cNvPr>
          <p:cNvGrpSpPr/>
          <p:nvPr/>
        </p:nvGrpSpPr>
        <p:grpSpPr>
          <a:xfrm>
            <a:off x="838200" y="1268760"/>
            <a:ext cx="2869090" cy="4776090"/>
            <a:chOff x="838200" y="1268760"/>
            <a:chExt cx="2869090" cy="4776090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18CCE03B-CADF-4CDD-9BC3-BE27994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68760"/>
              <a:ext cx="2869090" cy="4776090"/>
            </a:xfrm>
            <a:prstGeom prst="rect">
              <a:avLst/>
            </a:prstGeom>
            <a:ln>
              <a:solidFill>
                <a:srgbClr val="0E2B72"/>
              </a:solidFill>
            </a:ln>
          </p:spPr>
        </p:pic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2BAA98C0-588E-4D54-AD5B-BC21D0D5F462}"/>
                </a:ext>
              </a:extLst>
            </p:cNvPr>
            <p:cNvSpPr/>
            <p:nvPr/>
          </p:nvSpPr>
          <p:spPr>
            <a:xfrm>
              <a:off x="838200" y="4653136"/>
              <a:ext cx="2869090" cy="1391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 descr="Obraz zawierający zdjęcie&#10;&#10;Opis wygenerowany automatycznie">
              <a:extLst>
                <a:ext uri="{FF2B5EF4-FFF2-40B4-BE49-F238E27FC236}">
                  <a16:creationId xmlns:a16="http://schemas.microsoft.com/office/drawing/2014/main" id="{64BC7B73-BA40-498E-8B76-67461108E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98" b="2346"/>
            <a:stretch/>
          </p:blipFill>
          <p:spPr>
            <a:xfrm>
              <a:off x="1199456" y="2893835"/>
              <a:ext cx="2098166" cy="3022678"/>
            </a:xfrm>
            <a:prstGeom prst="rect">
              <a:avLst/>
            </a:prstGeom>
          </p:spPr>
        </p:pic>
      </p:grp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C67CB02C-A1EE-475E-9485-E717740A76C2}"/>
              </a:ext>
            </a:extLst>
          </p:cNvPr>
          <p:cNvSpPr/>
          <p:nvPr/>
        </p:nvSpPr>
        <p:spPr>
          <a:xfrm>
            <a:off x="3863752" y="3468795"/>
            <a:ext cx="1152128" cy="792088"/>
          </a:xfrm>
          <a:prstGeom prst="rightArrow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97135C70-D273-4752-A16E-539D23B91C74}"/>
              </a:ext>
            </a:extLst>
          </p:cNvPr>
          <p:cNvGrpSpPr/>
          <p:nvPr/>
        </p:nvGrpSpPr>
        <p:grpSpPr>
          <a:xfrm>
            <a:off x="5216085" y="620688"/>
            <a:ext cx="6208507" cy="5295825"/>
            <a:chOff x="5216085" y="620688"/>
            <a:chExt cx="6208507" cy="5295825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2BF9EA40-FC6A-42CF-B42E-710400DCB3F0}"/>
                </a:ext>
              </a:extLst>
            </p:cNvPr>
            <p:cNvGrpSpPr/>
            <p:nvPr/>
          </p:nvGrpSpPr>
          <p:grpSpPr>
            <a:xfrm>
              <a:off x="5369275" y="764704"/>
              <a:ext cx="5962410" cy="5055911"/>
              <a:chOff x="5369275" y="764704"/>
              <a:chExt cx="5962410" cy="5055911"/>
            </a:xfrm>
          </p:grpSpPr>
          <p:pic>
            <p:nvPicPr>
              <p:cNvPr id="17" name="Obraz 16" descr="Obraz zawierający zdjęcie&#10;&#10;Opis wygenerowany automatycznie">
                <a:extLst>
                  <a:ext uri="{FF2B5EF4-FFF2-40B4-BE49-F238E27FC236}">
                    <a16:creationId xmlns:a16="http://schemas.microsoft.com/office/drawing/2014/main" id="{4B48D53E-071D-426D-AF60-52DA31C790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101"/>
              <a:stretch/>
            </p:blipFill>
            <p:spPr>
              <a:xfrm>
                <a:off x="5369275" y="1700808"/>
                <a:ext cx="5962410" cy="4119807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73D53538-E27E-4744-90B4-4ED2D35ACB01}"/>
                  </a:ext>
                </a:extLst>
              </p:cNvPr>
              <p:cNvGrpSpPr/>
              <p:nvPr/>
            </p:nvGrpSpPr>
            <p:grpSpPr>
              <a:xfrm>
                <a:off x="7176120" y="764704"/>
                <a:ext cx="2100885" cy="861774"/>
                <a:chOff x="4789129" y="3049658"/>
                <a:chExt cx="2100885" cy="861774"/>
              </a:xfrm>
            </p:grpSpPr>
            <p:pic>
              <p:nvPicPr>
                <p:cNvPr id="19" name="Picture 2" descr="Podobny obraz">
                  <a:extLst>
                    <a:ext uri="{FF2B5EF4-FFF2-40B4-BE49-F238E27FC236}">
                      <a16:creationId xmlns:a16="http://schemas.microsoft.com/office/drawing/2014/main" id="{B6803B50-551E-4832-ADFC-1596B8024F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087"/>
                <a:stretch/>
              </p:blipFill>
              <p:spPr bwMode="auto">
                <a:xfrm>
                  <a:off x="5295462" y="3253510"/>
                  <a:ext cx="1234327" cy="418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51FA3CE6-E0AC-4DCC-A77D-B1BEC4B8A258}"/>
                    </a:ext>
                  </a:extLst>
                </p:cNvPr>
                <p:cNvSpPr txBox="1"/>
                <p:nvPr/>
              </p:nvSpPr>
              <p:spPr>
                <a:xfrm>
                  <a:off x="4789129" y="3049658"/>
                  <a:ext cx="21008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 a</a:t>
                  </a: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 of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inspirations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now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!</a:t>
                  </a:r>
                </a:p>
              </p:txBody>
            </p:sp>
          </p:grpSp>
        </p:grp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0ABDE6F8-48A0-4B86-AA6D-BC5C96E09322}"/>
                </a:ext>
              </a:extLst>
            </p:cNvPr>
            <p:cNvSpPr/>
            <p:nvPr/>
          </p:nvSpPr>
          <p:spPr>
            <a:xfrm>
              <a:off x="5216085" y="620688"/>
              <a:ext cx="6208507" cy="5295825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366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09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2000" dirty="0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C67CB02C-A1EE-475E-9485-E717740A76C2}"/>
              </a:ext>
            </a:extLst>
          </p:cNvPr>
          <p:cNvSpPr/>
          <p:nvPr/>
        </p:nvSpPr>
        <p:spPr>
          <a:xfrm>
            <a:off x="3935760" y="3292530"/>
            <a:ext cx="1152128" cy="792088"/>
          </a:xfrm>
          <a:prstGeom prst="rightArrow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9AA573F-90B9-4243-B717-B572315F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760"/>
            <a:ext cx="2869090" cy="4776090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FB07C777-FB70-4340-A81D-77C27ECC4CDE}"/>
              </a:ext>
            </a:extLst>
          </p:cNvPr>
          <p:cNvGrpSpPr/>
          <p:nvPr/>
        </p:nvGrpSpPr>
        <p:grpSpPr>
          <a:xfrm>
            <a:off x="5216085" y="620688"/>
            <a:ext cx="6208507" cy="5295825"/>
            <a:chOff x="5216085" y="620688"/>
            <a:chExt cx="6208507" cy="5295825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3C193B71-0F27-4C19-B4D7-AC759D7D3E08}"/>
                </a:ext>
              </a:extLst>
            </p:cNvPr>
            <p:cNvGrpSpPr/>
            <p:nvPr/>
          </p:nvGrpSpPr>
          <p:grpSpPr>
            <a:xfrm>
              <a:off x="5369275" y="764704"/>
              <a:ext cx="5962410" cy="5055911"/>
              <a:chOff x="5369275" y="764704"/>
              <a:chExt cx="5962410" cy="5055911"/>
            </a:xfrm>
          </p:grpSpPr>
          <p:pic>
            <p:nvPicPr>
              <p:cNvPr id="12" name="Obraz 11" descr="Obraz zawierający zdjęcie&#10;&#10;Opis wygenerowany automatycznie">
                <a:extLst>
                  <a:ext uri="{FF2B5EF4-FFF2-40B4-BE49-F238E27FC236}">
                    <a16:creationId xmlns:a16="http://schemas.microsoft.com/office/drawing/2014/main" id="{E8332A5A-4967-4FE2-A287-5178EE12E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101"/>
              <a:stretch/>
            </p:blipFill>
            <p:spPr>
              <a:xfrm>
                <a:off x="5369275" y="1700808"/>
                <a:ext cx="5962410" cy="4119807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3" name="Grupa 12">
                <a:extLst>
                  <a:ext uri="{FF2B5EF4-FFF2-40B4-BE49-F238E27FC236}">
                    <a16:creationId xmlns:a16="http://schemas.microsoft.com/office/drawing/2014/main" id="{6FA5D9D8-6BC9-459E-9D4E-BA6CBFB18BEB}"/>
                  </a:ext>
                </a:extLst>
              </p:cNvPr>
              <p:cNvGrpSpPr/>
              <p:nvPr/>
            </p:nvGrpSpPr>
            <p:grpSpPr>
              <a:xfrm>
                <a:off x="7176120" y="764704"/>
                <a:ext cx="2100885" cy="861774"/>
                <a:chOff x="4789129" y="3049658"/>
                <a:chExt cx="2100885" cy="861774"/>
              </a:xfrm>
            </p:grpSpPr>
            <p:pic>
              <p:nvPicPr>
                <p:cNvPr id="14" name="Picture 2" descr="Podobny obraz">
                  <a:extLst>
                    <a:ext uri="{FF2B5EF4-FFF2-40B4-BE49-F238E27FC236}">
                      <a16:creationId xmlns:a16="http://schemas.microsoft.com/office/drawing/2014/main" id="{535A139D-B103-4208-AB66-D18C69BAE8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087"/>
                <a:stretch/>
              </p:blipFill>
              <p:spPr bwMode="auto">
                <a:xfrm>
                  <a:off x="5295462" y="3253510"/>
                  <a:ext cx="1234327" cy="418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E2DC073E-91D1-4EDA-B0C8-70E7F58A350B}"/>
                    </a:ext>
                  </a:extLst>
                </p:cNvPr>
                <p:cNvSpPr txBox="1"/>
                <p:nvPr/>
              </p:nvSpPr>
              <p:spPr>
                <a:xfrm>
                  <a:off x="4789129" y="3049658"/>
                  <a:ext cx="21008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 a</a:t>
                  </a: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 of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inspirations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now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!</a:t>
                  </a:r>
                </a:p>
              </p:txBody>
            </p:sp>
          </p:grpSp>
        </p:grp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CC949D28-18E8-43BA-BD36-8D70A2708946}"/>
                </a:ext>
              </a:extLst>
            </p:cNvPr>
            <p:cNvSpPr/>
            <p:nvPr/>
          </p:nvSpPr>
          <p:spPr>
            <a:xfrm>
              <a:off x="5216085" y="620688"/>
              <a:ext cx="6208507" cy="5295825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0579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0140EAA-BA1C-4E5A-A9AC-224ED536CC67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ECEC6F76-3382-4A2F-AF3D-FB9BA275524B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11" name="Picture 2" descr="Podobny obraz">
                <a:extLst>
                  <a:ext uri="{FF2B5EF4-FFF2-40B4-BE49-F238E27FC236}">
                    <a16:creationId xmlns:a16="http://schemas.microsoft.com/office/drawing/2014/main" id="{5ACDF2C3-522B-41C0-ADF6-B83782573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8FF8BC8D-0D90-4DC3-910F-3255D7B6D371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45C917-B0F3-471C-91F9-7ECB5549DD1C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4" name="Obraz 13" descr="Obraz zawierający zdjęcie&#10;&#10;Opis wygenerowany automatycznie">
            <a:extLst>
              <a:ext uri="{FF2B5EF4-FFF2-40B4-BE49-F238E27FC236}">
                <a16:creationId xmlns:a16="http://schemas.microsoft.com/office/drawing/2014/main" id="{D2FF2FD2-C631-4E94-88BE-4E38DD377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705318" y="2060849"/>
            <a:ext cx="87813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>
            <a:extLst>
              <a:ext uri="{FF2B5EF4-FFF2-40B4-BE49-F238E27FC236}">
                <a16:creationId xmlns:a16="http://schemas.microsoft.com/office/drawing/2014/main" id="{26C7BF95-236E-4AED-BC74-3B648DFC8C1C}"/>
              </a:ext>
            </a:extLst>
          </p:cNvPr>
          <p:cNvSpPr/>
          <p:nvPr/>
        </p:nvSpPr>
        <p:spPr>
          <a:xfrm>
            <a:off x="4655840" y="3220714"/>
            <a:ext cx="1598910" cy="174260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discover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destinations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1" name="Obraz 10" descr="Obraz zawierający zdjęcie&#10;&#10;Opis wygenerowany automatycznie">
            <a:extLst>
              <a:ext uri="{FF2B5EF4-FFF2-40B4-BE49-F238E27FC236}">
                <a16:creationId xmlns:a16="http://schemas.microsoft.com/office/drawing/2014/main" id="{1A8976A9-C969-4086-9712-58B76A477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4912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411F8B24-D4D4-49FA-8AB4-D4B02B164788}"/>
              </a:ext>
            </a:extLst>
          </p:cNvPr>
          <p:cNvSpPr/>
          <p:nvPr/>
        </p:nvSpPr>
        <p:spPr>
          <a:xfrm>
            <a:off x="4583832" y="22522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France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Nice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pl-PL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Marseille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Crete</a:t>
            </a:r>
            <a:endParaRPr lang="pl-P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Rodos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Korfu</a:t>
            </a:r>
          </a:p>
          <a:p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b="1" dirty="0" err="1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Spain</a:t>
            </a:r>
            <a:endParaRPr lang="pl-PL" sz="1200" b="1" dirty="0">
              <a:solidFill>
                <a:srgbClr val="0E2B7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Barcelona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Sevilla</a:t>
            </a:r>
          </a:p>
        </p:txBody>
      </p: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E5F131B3-469B-468C-B8C9-D5C70E4E1B26}"/>
              </a:ext>
            </a:extLst>
          </p:cNvPr>
          <p:cNvCxnSpPr/>
          <p:nvPr/>
        </p:nvCxnSpPr>
        <p:spPr>
          <a:xfrm>
            <a:off x="6254750" y="2348880"/>
            <a:ext cx="0" cy="2232248"/>
          </a:xfrm>
          <a:prstGeom prst="line">
            <a:avLst/>
          </a:prstGeom>
          <a:ln>
            <a:solidFill>
              <a:srgbClr val="0E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a 58">
            <a:extLst>
              <a:ext uri="{FF2B5EF4-FFF2-40B4-BE49-F238E27FC236}">
                <a16:creationId xmlns:a16="http://schemas.microsoft.com/office/drawing/2014/main" id="{B5E120D5-07B0-4B7D-B09F-855B362F443A}"/>
              </a:ext>
            </a:extLst>
          </p:cNvPr>
          <p:cNvGrpSpPr/>
          <p:nvPr/>
        </p:nvGrpSpPr>
        <p:grpSpPr>
          <a:xfrm>
            <a:off x="6304952" y="2348880"/>
            <a:ext cx="1324818" cy="715581"/>
            <a:chOff x="6304952" y="2348880"/>
            <a:chExt cx="1324818" cy="715581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70C051CD-A168-45B1-BC14-8BBA1BDEF9E0}"/>
                </a:ext>
              </a:extLst>
            </p:cNvPr>
            <p:cNvSpPr/>
            <p:nvPr/>
          </p:nvSpPr>
          <p:spPr>
            <a:xfrm>
              <a:off x="6415976" y="2348880"/>
              <a:ext cx="1213794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5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Attractions</a:t>
              </a:r>
              <a:endParaRPr lang="pl-PL" sz="105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Knossos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Palace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Elafonisi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monastery</a:t>
              </a: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Balos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beach</a:t>
              </a:r>
              <a:endParaRPr lang="pl-PL" sz="1000" u="sng" dirty="0"/>
            </a:p>
          </p:txBody>
        </p:sp>
        <p:pic>
          <p:nvPicPr>
            <p:cNvPr id="46" name="Grafika 45" descr="Sąd">
              <a:extLst>
                <a:ext uri="{FF2B5EF4-FFF2-40B4-BE49-F238E27FC236}">
                  <a16:creationId xmlns:a16="http://schemas.microsoft.com/office/drawing/2014/main" id="{9795268A-5BD1-4E6F-BEC8-ABF2AFF58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4952" y="2389985"/>
              <a:ext cx="149512" cy="149512"/>
            </a:xfrm>
            <a:prstGeom prst="rect">
              <a:avLst/>
            </a:prstGeom>
          </p:spPr>
        </p:pic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0CDB735E-C0C2-4096-9BAE-042DF7867AEC}"/>
              </a:ext>
            </a:extLst>
          </p:cNvPr>
          <p:cNvGrpSpPr/>
          <p:nvPr/>
        </p:nvGrpSpPr>
        <p:grpSpPr>
          <a:xfrm>
            <a:off x="8040216" y="2348880"/>
            <a:ext cx="1586108" cy="400110"/>
            <a:chOff x="6304952" y="2780928"/>
            <a:chExt cx="1586108" cy="400110"/>
          </a:xfrm>
        </p:grpSpPr>
        <p:pic>
          <p:nvPicPr>
            <p:cNvPr id="18" name="Grafika 17" descr="Pieniądze">
              <a:extLst>
                <a:ext uri="{FF2B5EF4-FFF2-40B4-BE49-F238E27FC236}">
                  <a16:creationId xmlns:a16="http://schemas.microsoft.com/office/drawing/2014/main" id="{47B05BBE-7DD1-46BB-BA7B-3ACFC233C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4952" y="2834709"/>
              <a:ext cx="149512" cy="149512"/>
            </a:xfrm>
            <a:prstGeom prst="rect">
              <a:avLst/>
            </a:prstGeom>
          </p:spPr>
        </p:pic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704EBF9-CD28-47E8-807B-2313E9D83F1C}"/>
                </a:ext>
              </a:extLst>
            </p:cNvPr>
            <p:cNvSpPr/>
            <p:nvPr/>
          </p:nvSpPr>
          <p:spPr>
            <a:xfrm>
              <a:off x="6415976" y="2780928"/>
              <a:ext cx="1475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Currency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zone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Euro | GMT+3</a:t>
              </a:r>
              <a:endParaRPr lang="pl-PL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F3EC2E3E-CCDB-4ECD-A2FE-0140046658E2}"/>
              </a:ext>
            </a:extLst>
          </p:cNvPr>
          <p:cNvGrpSpPr/>
          <p:nvPr/>
        </p:nvGrpSpPr>
        <p:grpSpPr>
          <a:xfrm>
            <a:off x="8040216" y="3147646"/>
            <a:ext cx="2139882" cy="1138773"/>
            <a:chOff x="6320243" y="3188770"/>
            <a:chExt cx="2139882" cy="1138773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65D9A497-4076-4987-B038-F37A49BA1DE8}"/>
                </a:ext>
              </a:extLst>
            </p:cNvPr>
            <p:cNvSpPr/>
            <p:nvPr/>
          </p:nvSpPr>
          <p:spPr>
            <a:xfrm>
              <a:off x="6415976" y="3188770"/>
              <a:ext cx="2044149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Weather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 	14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</a:p>
            <a:p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	14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March 	15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800" dirty="0"/>
            </a:p>
          </p:txBody>
        </p:sp>
        <p:pic>
          <p:nvPicPr>
            <p:cNvPr id="51" name="Grafika 50" descr="Częściowo słonecznie">
              <a:extLst>
                <a:ext uri="{FF2B5EF4-FFF2-40B4-BE49-F238E27FC236}">
                  <a16:creationId xmlns:a16="http://schemas.microsoft.com/office/drawing/2014/main" id="{E444742C-E88A-4A1F-BD12-669C63831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20243" y="3218577"/>
              <a:ext cx="149512" cy="149512"/>
            </a:xfrm>
            <a:prstGeom prst="rect">
              <a:avLst/>
            </a:prstGeom>
          </p:spPr>
        </p:pic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74A4476A-5B0D-49A9-A4FF-460B6A932259}"/>
              </a:ext>
            </a:extLst>
          </p:cNvPr>
          <p:cNvGrpSpPr/>
          <p:nvPr/>
        </p:nvGrpSpPr>
        <p:grpSpPr>
          <a:xfrm>
            <a:off x="6308834" y="3146730"/>
            <a:ext cx="1445644" cy="707886"/>
            <a:chOff x="6341220" y="3626419"/>
            <a:chExt cx="1445644" cy="707886"/>
          </a:xfrm>
        </p:grpSpPr>
        <p:pic>
          <p:nvPicPr>
            <p:cNvPr id="48" name="Grafika 47" descr="Drogowskaz">
              <a:extLst>
                <a:ext uri="{FF2B5EF4-FFF2-40B4-BE49-F238E27FC236}">
                  <a16:creationId xmlns:a16="http://schemas.microsoft.com/office/drawing/2014/main" id="{C9FD117A-BAAA-44B5-9BDF-D34D66CE5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1220" y="3677079"/>
              <a:ext cx="149512" cy="149512"/>
            </a:xfrm>
            <a:prstGeom prst="rect">
              <a:avLst/>
            </a:prstGeom>
          </p:spPr>
        </p:pic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798271C2-3D89-40C6-B867-D63159678037}"/>
                </a:ext>
              </a:extLst>
            </p:cNvPr>
            <p:cNvSpPr/>
            <p:nvPr/>
          </p:nvSpPr>
          <p:spPr>
            <a:xfrm>
              <a:off x="6415976" y="3626419"/>
              <a:ext cx="13708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Tourist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information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Visa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detials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plugs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Consulate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information</a:t>
              </a:r>
              <a:endParaRPr lang="pl-PL" sz="8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67849133-EC2F-4190-9871-BF2AE9604AA7}"/>
              </a:ext>
            </a:extLst>
          </p:cNvPr>
          <p:cNvGrpSpPr/>
          <p:nvPr/>
        </p:nvGrpSpPr>
        <p:grpSpPr>
          <a:xfrm>
            <a:off x="6341220" y="4070485"/>
            <a:ext cx="2796976" cy="553998"/>
            <a:chOff x="6341220" y="4070485"/>
            <a:chExt cx="2796976" cy="553998"/>
          </a:xfrm>
        </p:grpSpPr>
        <p:pic>
          <p:nvPicPr>
            <p:cNvPr id="56" name="Grafika 55" descr="Kalendarz przekładany">
              <a:extLst>
                <a:ext uri="{FF2B5EF4-FFF2-40B4-BE49-F238E27FC236}">
                  <a16:creationId xmlns:a16="http://schemas.microsoft.com/office/drawing/2014/main" id="{315FC5B7-BAB9-4C9E-8E3F-F33D9694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1220" y="4112116"/>
              <a:ext cx="149512" cy="149512"/>
            </a:xfrm>
            <a:prstGeom prst="rect">
              <a:avLst/>
            </a:prstGeom>
          </p:spPr>
        </p:pic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04F0A825-B968-427C-9FEB-1E030BF11353}"/>
                </a:ext>
              </a:extLst>
            </p:cNvPr>
            <p:cNvSpPr/>
            <p:nvPr/>
          </p:nvSpPr>
          <p:spPr>
            <a:xfrm>
              <a:off x="6415976" y="4070485"/>
              <a:ext cx="272222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Events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Free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style zorba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competition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| 01-10-2019</a:t>
              </a: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Pita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throwing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contest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| 12-10-2019</a:t>
              </a:r>
              <a:endParaRPr lang="pl-PL" sz="800" dirty="0"/>
            </a:p>
          </p:txBody>
        </p:sp>
      </p:grpSp>
      <p:sp>
        <p:nvSpPr>
          <p:cNvPr id="62" name="Prostokąt 61">
            <a:extLst>
              <a:ext uri="{FF2B5EF4-FFF2-40B4-BE49-F238E27FC236}">
                <a16:creationId xmlns:a16="http://schemas.microsoft.com/office/drawing/2014/main" id="{745129D4-30CC-4C63-A54F-69678D5F18BB}"/>
              </a:ext>
            </a:extLst>
          </p:cNvPr>
          <p:cNvSpPr/>
          <p:nvPr/>
        </p:nvSpPr>
        <p:spPr>
          <a:xfrm>
            <a:off x="6254750" y="2252277"/>
            <a:ext cx="4161724" cy="2904915"/>
          </a:xfrm>
          <a:prstGeom prst="rect">
            <a:avLst/>
          </a:prstGeom>
          <a:noFill/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47F0B7F7-B640-4E3B-8D3F-F80CB192F162}"/>
              </a:ext>
            </a:extLst>
          </p:cNvPr>
          <p:cNvSpPr/>
          <p:nvPr/>
        </p:nvSpPr>
        <p:spPr>
          <a:xfrm>
            <a:off x="9336360" y="4716804"/>
            <a:ext cx="983336" cy="357718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007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299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pick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32" name="Obraz 31" descr="Obraz zawierający zdjęcie&#10;&#10;Opis wygenerowany automatycznie">
            <a:extLst>
              <a:ext uri="{FF2B5EF4-FFF2-40B4-BE49-F238E27FC236}">
                <a16:creationId xmlns:a16="http://schemas.microsoft.com/office/drawing/2014/main" id="{38FC11BE-2F9F-43C5-BBC8-EF12EC84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2277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37" name="Grupa 36">
            <a:extLst>
              <a:ext uri="{FF2B5EF4-FFF2-40B4-BE49-F238E27FC236}">
                <a16:creationId xmlns:a16="http://schemas.microsoft.com/office/drawing/2014/main" id="{9A0EFB24-ED1D-4ABF-9BF1-6E66A2A61654}"/>
              </a:ext>
            </a:extLst>
          </p:cNvPr>
          <p:cNvGrpSpPr/>
          <p:nvPr/>
        </p:nvGrpSpPr>
        <p:grpSpPr>
          <a:xfrm>
            <a:off x="4624653" y="2239471"/>
            <a:ext cx="4631011" cy="3421777"/>
            <a:chOff x="5281413" y="1699362"/>
            <a:chExt cx="4631011" cy="3421777"/>
          </a:xfrm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F8BBC39E-BA21-4FF7-B691-881BE328CB3B}"/>
                </a:ext>
              </a:extLst>
            </p:cNvPr>
            <p:cNvSpPr/>
            <p:nvPr/>
          </p:nvSpPr>
          <p:spPr>
            <a:xfrm>
              <a:off x="5281413" y="1699362"/>
              <a:ext cx="4631011" cy="3421777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321B3C1B-4096-496A-9B91-CAA8792BDF9E}"/>
                </a:ext>
              </a:extLst>
            </p:cNvPr>
            <p:cNvSpPr/>
            <p:nvPr/>
          </p:nvSpPr>
          <p:spPr>
            <a:xfrm>
              <a:off x="8353074" y="4584310"/>
              <a:ext cx="1343376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offers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now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2FEFE66D-33BB-4A1E-AE7D-10BA31AC632F}"/>
                </a:ext>
              </a:extLst>
            </p:cNvPr>
            <p:cNvSpPr/>
            <p:nvPr/>
          </p:nvSpPr>
          <p:spPr>
            <a:xfrm>
              <a:off x="5429205" y="4597869"/>
              <a:ext cx="970878" cy="35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Go </a:t>
              </a:r>
              <a:r>
                <a:rPr lang="pl-PL" sz="1200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back</a:t>
              </a:r>
              <a:endParaRPr lang="pl-PL" sz="12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06E571A6-FD7B-4F1F-80D7-7397E7C4C341}"/>
                </a:ext>
              </a:extLst>
            </p:cNvPr>
            <p:cNvGrpSpPr/>
            <p:nvPr/>
          </p:nvGrpSpPr>
          <p:grpSpPr>
            <a:xfrm>
              <a:off x="5429206" y="3178133"/>
              <a:ext cx="4281051" cy="357718"/>
              <a:chOff x="5956283" y="2900349"/>
              <a:chExt cx="4281051" cy="357718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5698678E-30FA-4528-9265-65D2386AD2AC}"/>
                  </a:ext>
                </a:extLst>
              </p:cNvPr>
              <p:cNvGrpSpPr/>
              <p:nvPr/>
            </p:nvGrpSpPr>
            <p:grpSpPr>
              <a:xfrm>
                <a:off x="5956283" y="2900349"/>
                <a:ext cx="2083934" cy="357718"/>
                <a:chOff x="5956283" y="2900349"/>
                <a:chExt cx="2083934" cy="357718"/>
              </a:xfrm>
            </p:grpSpPr>
            <p:sp>
              <p:nvSpPr>
                <p:cNvPr id="36" name="Prostokąt 35">
                  <a:extLst>
                    <a:ext uri="{FF2B5EF4-FFF2-40B4-BE49-F238E27FC236}">
                      <a16:creationId xmlns:a16="http://schemas.microsoft.com/office/drawing/2014/main" id="{A60FAC25-20BF-44A2-9397-C2EA301011C0}"/>
                    </a:ext>
                  </a:extLst>
                </p:cNvPr>
                <p:cNvSpPr/>
                <p:nvPr/>
              </p:nvSpPr>
              <p:spPr>
                <a:xfrm>
                  <a:off x="5956283" y="2900349"/>
                  <a:ext cx="2083934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Departure</a:t>
                  </a:r>
                  <a:r>
                    <a:rPr lang="pl-PL" sz="1200" i="1" dirty="0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date</a:t>
                  </a:r>
                  <a:endParaRPr lang="pl-PL" sz="1200" i="1" dirty="0">
                    <a:solidFill>
                      <a:schemeClr val="bg1">
                        <a:lumMod val="6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4" name="Grafika 13" descr="Kalendarz miesięczny">
                  <a:extLst>
                    <a:ext uri="{FF2B5EF4-FFF2-40B4-BE49-F238E27FC236}">
                      <a16:creationId xmlns:a16="http://schemas.microsoft.com/office/drawing/2014/main" id="{7E947FAD-35A7-45DA-B769-7EDD55251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9151" y="2968240"/>
                  <a:ext cx="240790" cy="24079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upa 39">
                <a:extLst>
                  <a:ext uri="{FF2B5EF4-FFF2-40B4-BE49-F238E27FC236}">
                    <a16:creationId xmlns:a16="http://schemas.microsoft.com/office/drawing/2014/main" id="{94CCB60F-7EE4-4459-A809-D513E330E3D9}"/>
                  </a:ext>
                </a:extLst>
              </p:cNvPr>
              <p:cNvGrpSpPr/>
              <p:nvPr/>
            </p:nvGrpSpPr>
            <p:grpSpPr>
              <a:xfrm>
                <a:off x="8153400" y="2900349"/>
                <a:ext cx="2083934" cy="357718"/>
                <a:chOff x="5956283" y="2890922"/>
                <a:chExt cx="2083934" cy="357718"/>
              </a:xfrm>
            </p:grpSpPr>
            <p:sp>
              <p:nvSpPr>
                <p:cNvPr id="41" name="Prostokąt 40">
                  <a:extLst>
                    <a:ext uri="{FF2B5EF4-FFF2-40B4-BE49-F238E27FC236}">
                      <a16:creationId xmlns:a16="http://schemas.microsoft.com/office/drawing/2014/main" id="{B41BAD5A-60A3-4966-89BB-7B507F41B9D3}"/>
                    </a:ext>
                  </a:extLst>
                </p:cNvPr>
                <p:cNvSpPr/>
                <p:nvPr/>
              </p:nvSpPr>
              <p:spPr>
                <a:xfrm>
                  <a:off x="5956283" y="2890922"/>
                  <a:ext cx="2083934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i="1" dirty="0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Return </a:t>
                  </a:r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date</a:t>
                  </a:r>
                  <a:endParaRPr lang="pl-PL" sz="1200" i="1" dirty="0">
                    <a:solidFill>
                      <a:schemeClr val="bg1">
                        <a:lumMod val="6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43" name="Grafika 42" descr="Kalendarz miesięczny">
                  <a:extLst>
                    <a:ext uri="{FF2B5EF4-FFF2-40B4-BE49-F238E27FC236}">
                      <a16:creationId xmlns:a16="http://schemas.microsoft.com/office/drawing/2014/main" id="{CC8536CE-FFE3-4F90-ADF3-208D97400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9151" y="2968240"/>
                  <a:ext cx="240790" cy="240790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FCC47118-EE1D-4CD5-BFA4-D2DCF037BD25}"/>
                </a:ext>
              </a:extLst>
            </p:cNvPr>
            <p:cNvSpPr/>
            <p:nvPr/>
          </p:nvSpPr>
          <p:spPr>
            <a:xfrm>
              <a:off x="5429205" y="2708920"/>
              <a:ext cx="4281052" cy="357718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i="1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sz="12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i="1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endParaRPr lang="pl-PL" sz="12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0" name="Grupa 29">
              <a:extLst>
                <a:ext uri="{FF2B5EF4-FFF2-40B4-BE49-F238E27FC236}">
                  <a16:creationId xmlns:a16="http://schemas.microsoft.com/office/drawing/2014/main" id="{AA1A9C4F-5DBF-460E-BDFF-12DC0367AFC4}"/>
                </a:ext>
              </a:extLst>
            </p:cNvPr>
            <p:cNvGrpSpPr/>
            <p:nvPr/>
          </p:nvGrpSpPr>
          <p:grpSpPr>
            <a:xfrm>
              <a:off x="5429205" y="3706752"/>
              <a:ext cx="4329776" cy="417083"/>
              <a:chOff x="5382240" y="4056473"/>
              <a:chExt cx="4329776" cy="417083"/>
            </a:xfrm>
          </p:grpSpPr>
          <p:grpSp>
            <p:nvGrpSpPr>
              <p:cNvPr id="22" name="Grupa 21">
                <a:extLst>
                  <a:ext uri="{FF2B5EF4-FFF2-40B4-BE49-F238E27FC236}">
                    <a16:creationId xmlns:a16="http://schemas.microsoft.com/office/drawing/2014/main" id="{30D0824B-7C2E-4D78-A829-F48A17995A82}"/>
                  </a:ext>
                </a:extLst>
              </p:cNvPr>
              <p:cNvGrpSpPr/>
              <p:nvPr/>
            </p:nvGrpSpPr>
            <p:grpSpPr>
              <a:xfrm>
                <a:off x="5382240" y="4086807"/>
                <a:ext cx="3943260" cy="357718"/>
                <a:chOff x="5271544" y="3490678"/>
                <a:chExt cx="3943260" cy="357718"/>
              </a:xfrm>
            </p:grpSpPr>
            <p:sp>
              <p:nvSpPr>
                <p:cNvPr id="20" name="Prostokąt 19">
                  <a:extLst>
                    <a:ext uri="{FF2B5EF4-FFF2-40B4-BE49-F238E27FC236}">
                      <a16:creationId xmlns:a16="http://schemas.microsoft.com/office/drawing/2014/main" id="{4E7A0CCA-C9B3-4FDA-8AEB-A6F4F4E56B63}"/>
                    </a:ext>
                  </a:extLst>
                </p:cNvPr>
                <p:cNvSpPr/>
                <p:nvPr/>
              </p:nvSpPr>
              <p:spPr>
                <a:xfrm>
                  <a:off x="5271544" y="3546427"/>
                  <a:ext cx="95672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pl-PL" sz="1200" dirty="0" err="1">
                      <a:solidFill>
                        <a:schemeClr val="tx2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Travellers</a:t>
                  </a:r>
                  <a:endParaRPr lang="pl-PL" sz="10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Prostokąt 46">
                  <a:extLst>
                    <a:ext uri="{FF2B5EF4-FFF2-40B4-BE49-F238E27FC236}">
                      <a16:creationId xmlns:a16="http://schemas.microsoft.com/office/drawing/2014/main" id="{A2A00377-DD71-45C3-873D-B03124226028}"/>
                    </a:ext>
                  </a:extLst>
                </p:cNvPr>
                <p:cNvSpPr/>
                <p:nvPr/>
              </p:nvSpPr>
              <p:spPr>
                <a:xfrm>
                  <a:off x="6079614" y="3490678"/>
                  <a:ext cx="3135190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dirty="0">
                      <a:solidFill>
                        <a:srgbClr val="0E2B72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1</a:t>
                  </a:r>
                </a:p>
              </p:txBody>
            </p:sp>
          </p:grpSp>
          <p:pic>
            <p:nvPicPr>
              <p:cNvPr id="25" name="Grafika 24" descr="Pojedyncze koło zębate">
                <a:extLst>
                  <a:ext uri="{FF2B5EF4-FFF2-40B4-BE49-F238E27FC236}">
                    <a16:creationId xmlns:a16="http://schemas.microsoft.com/office/drawing/2014/main" id="{E2E11888-BD90-4F8C-B1B7-CAE94898A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1524" y="4119412"/>
                <a:ext cx="320492" cy="320492"/>
              </a:xfrm>
              <a:prstGeom prst="rect">
                <a:avLst/>
              </a:prstGeom>
            </p:spPr>
          </p:pic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0F42C3C1-52E3-4A64-ACDC-1A1643B71C75}"/>
                  </a:ext>
                </a:extLst>
              </p:cNvPr>
              <p:cNvSpPr/>
              <p:nvPr/>
            </p:nvSpPr>
            <p:spPr>
              <a:xfrm>
                <a:off x="9019406" y="4056473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1200" dirty="0">
                    <a:solidFill>
                      <a:srgbClr val="0E2B72"/>
                    </a:solidFill>
                    <a:latin typeface="Webdings" panose="05030102010509060703" pitchFamily="18" charset="2"/>
                  </a:rPr>
                  <a:t>5</a:t>
                </a:r>
                <a:endParaRPr lang="pl-PL" sz="1200" dirty="0">
                  <a:solidFill>
                    <a:srgbClr val="0E2B72"/>
                  </a:solidFill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E75C2EA7-8858-48D8-A5A0-3958505B01B3}"/>
                  </a:ext>
                </a:extLst>
              </p:cNvPr>
              <p:cNvSpPr/>
              <p:nvPr/>
            </p:nvSpPr>
            <p:spPr>
              <a:xfrm>
                <a:off x="9022849" y="4196557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1200" dirty="0">
                    <a:solidFill>
                      <a:srgbClr val="0E2B72"/>
                    </a:solidFill>
                    <a:latin typeface="Webdings" panose="05030102010509060703" pitchFamily="18" charset="2"/>
                  </a:rPr>
                  <a:t>6</a:t>
                </a:r>
                <a:endParaRPr lang="pl-PL" sz="1200" dirty="0">
                  <a:solidFill>
                    <a:srgbClr val="0E2B72"/>
                  </a:solidFill>
                </a:endParaRPr>
              </a:p>
            </p:txBody>
          </p:sp>
        </p:grpSp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6B9FDCA8-DE2B-4EC2-974B-C821FD81283C}"/>
                </a:ext>
              </a:extLst>
            </p:cNvPr>
            <p:cNvSpPr/>
            <p:nvPr/>
          </p:nvSpPr>
          <p:spPr>
            <a:xfrm>
              <a:off x="5303912" y="1799480"/>
              <a:ext cx="3576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dates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  <a:endParaRPr lang="pl-PL" dirty="0"/>
            </a:p>
          </p:txBody>
        </p:sp>
      </p:grpSp>
      <p:sp>
        <p:nvSpPr>
          <p:cNvPr id="65" name="Prostokąt 64">
            <a:extLst>
              <a:ext uri="{FF2B5EF4-FFF2-40B4-BE49-F238E27FC236}">
                <a16:creationId xmlns:a16="http://schemas.microsoft.com/office/drawing/2014/main" id="{27FD34DF-B3BA-4E6C-B968-9284D668E197}"/>
              </a:ext>
            </a:extLst>
          </p:cNvPr>
          <p:cNvSpPr/>
          <p:nvPr/>
        </p:nvSpPr>
        <p:spPr>
          <a:xfrm>
            <a:off x="4777854" y="2780928"/>
            <a:ext cx="1080636" cy="357718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Barcelona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5347EC8B-D44D-4143-BD0B-F755F94A5469}"/>
              </a:ext>
            </a:extLst>
          </p:cNvPr>
          <p:cNvSpPr/>
          <p:nvPr/>
        </p:nvSpPr>
        <p:spPr>
          <a:xfrm>
            <a:off x="5519936" y="28161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  <a:latin typeface="Webdings" panose="05030102010509060703" pitchFamily="18" charset="2"/>
              </a:rPr>
              <a:t>r</a:t>
            </a:r>
            <a:endParaRPr lang="pl-PL" sz="800" dirty="0">
              <a:solidFill>
                <a:schemeClr val="bg1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35435D2D-5F53-4220-8689-613DAD4E5A11}"/>
              </a:ext>
            </a:extLst>
          </p:cNvPr>
          <p:cNvGrpSpPr/>
          <p:nvPr/>
        </p:nvGrpSpPr>
        <p:grpSpPr>
          <a:xfrm>
            <a:off x="5913390" y="2780928"/>
            <a:ext cx="830682" cy="357718"/>
            <a:chOff x="5975422" y="2946038"/>
            <a:chExt cx="830682" cy="357718"/>
          </a:xfrm>
        </p:grpSpPr>
        <p:sp>
          <p:nvSpPr>
            <p:cNvPr id="66" name="Prostokąt 65">
              <a:extLst>
                <a:ext uri="{FF2B5EF4-FFF2-40B4-BE49-F238E27FC236}">
                  <a16:creationId xmlns:a16="http://schemas.microsoft.com/office/drawing/2014/main" id="{76421A4F-3CE5-4DCE-9A1D-B5234406A93F}"/>
                </a:ext>
              </a:extLst>
            </p:cNvPr>
            <p:cNvSpPr/>
            <p:nvPr/>
          </p:nvSpPr>
          <p:spPr>
            <a:xfrm>
              <a:off x="5975422" y="2946038"/>
              <a:ext cx="830682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Crete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ED9DDF00-40E7-4C48-8A8F-1C2268C5FF3B}"/>
                </a:ext>
              </a:extLst>
            </p:cNvPr>
            <p:cNvSpPr/>
            <p:nvPr/>
          </p:nvSpPr>
          <p:spPr>
            <a:xfrm>
              <a:off x="6456040" y="298126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Webdings" panose="05030102010509060703" pitchFamily="18" charset="2"/>
                </a:rPr>
                <a:t>r</a:t>
              </a:r>
              <a:endParaRPr lang="pl-PL" sz="800" dirty="0">
                <a:solidFill>
                  <a:schemeClr val="bg1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3F03F274-BB0F-4167-A84A-21E57732F706}"/>
              </a:ext>
            </a:extLst>
          </p:cNvPr>
          <p:cNvGrpSpPr/>
          <p:nvPr/>
        </p:nvGrpSpPr>
        <p:grpSpPr>
          <a:xfrm>
            <a:off x="6809349" y="2780928"/>
            <a:ext cx="849341" cy="357718"/>
            <a:chOff x="5975422" y="2946038"/>
            <a:chExt cx="849341" cy="357718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A8FF3F21-A1A4-460B-A883-E6BF2078CEE9}"/>
                </a:ext>
              </a:extLst>
            </p:cNvPr>
            <p:cNvSpPr/>
            <p:nvPr/>
          </p:nvSpPr>
          <p:spPr>
            <a:xfrm>
              <a:off x="5975422" y="2946038"/>
              <a:ext cx="830682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Nice</a:t>
              </a:r>
            </a:p>
          </p:txBody>
        </p:sp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D92396EA-5E60-47AB-A410-A3225C5F6623}"/>
                </a:ext>
              </a:extLst>
            </p:cNvPr>
            <p:cNvSpPr/>
            <p:nvPr/>
          </p:nvSpPr>
          <p:spPr>
            <a:xfrm>
              <a:off x="6486209" y="298126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Webdings" panose="05030102010509060703" pitchFamily="18" charset="2"/>
                </a:rPr>
                <a:t>r</a:t>
              </a:r>
              <a:endParaRPr lang="pl-PL" sz="800" dirty="0">
                <a:solidFill>
                  <a:schemeClr val="bg1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7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809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display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flights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32" name="Obraz 31" descr="Obraz zawierający zdjęcie&#10;&#10;Opis wygenerowany automatycznie">
            <a:extLst>
              <a:ext uri="{FF2B5EF4-FFF2-40B4-BE49-F238E27FC236}">
                <a16:creationId xmlns:a16="http://schemas.microsoft.com/office/drawing/2014/main" id="{38FC11BE-2F9F-43C5-BBC8-EF12EC84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2277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37" name="Grupa 36">
            <a:extLst>
              <a:ext uri="{FF2B5EF4-FFF2-40B4-BE49-F238E27FC236}">
                <a16:creationId xmlns:a16="http://schemas.microsoft.com/office/drawing/2014/main" id="{9A0EFB24-ED1D-4ABF-9BF1-6E66A2A61654}"/>
              </a:ext>
            </a:extLst>
          </p:cNvPr>
          <p:cNvGrpSpPr/>
          <p:nvPr/>
        </p:nvGrpSpPr>
        <p:grpSpPr>
          <a:xfrm>
            <a:off x="4624653" y="2239471"/>
            <a:ext cx="5815430" cy="3421777"/>
            <a:chOff x="5281413" y="1699362"/>
            <a:chExt cx="5815430" cy="3421777"/>
          </a:xfrm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F8BBC39E-BA21-4FF7-B691-881BE328CB3B}"/>
                </a:ext>
              </a:extLst>
            </p:cNvPr>
            <p:cNvSpPr/>
            <p:nvPr/>
          </p:nvSpPr>
          <p:spPr>
            <a:xfrm>
              <a:off x="5281413" y="1699362"/>
              <a:ext cx="5815430" cy="3421777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2FEFE66D-33BB-4A1E-AE7D-10BA31AC632F}"/>
                </a:ext>
              </a:extLst>
            </p:cNvPr>
            <p:cNvSpPr/>
            <p:nvPr/>
          </p:nvSpPr>
          <p:spPr>
            <a:xfrm>
              <a:off x="5429205" y="4597869"/>
              <a:ext cx="970878" cy="35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Go </a:t>
              </a:r>
              <a:r>
                <a:rPr lang="pl-PL" sz="1200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back</a:t>
              </a:r>
              <a:endParaRPr lang="pl-PL" sz="12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6B9FDCA8-DE2B-4EC2-974B-C821FD81283C}"/>
                </a:ext>
              </a:extLst>
            </p:cNvPr>
            <p:cNvSpPr/>
            <p:nvPr/>
          </p:nvSpPr>
          <p:spPr>
            <a:xfrm>
              <a:off x="5303912" y="1799480"/>
              <a:ext cx="4001545" cy="2769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dates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  <a:p>
              <a:endParaRPr lang="pl-PL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[WAW]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	Barcelona [BCN]</a:t>
              </a:r>
            </a:p>
            <a:p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Barcelona [BCN]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	</a:t>
              </a:r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[WAW]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cost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per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passanger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1 325 PLN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flight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duration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1h 35min / 1h 25min</a:t>
              </a:r>
            </a:p>
            <a:p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Plane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</a:t>
              </a:r>
            </a:p>
            <a:p>
              <a:endPara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endParaRPr>
            </a:p>
            <a:p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[WAW]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	Nice [NCE]</a:t>
              </a:r>
            </a:p>
            <a:p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Nice [NCE]	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	</a:t>
              </a:r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[WAW]</a:t>
              </a:r>
              <a:endParaRPr lang="pl-PL" sz="1200" dirty="0"/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cost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per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passanger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1 625 PLN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flight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duration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1h 45min / 1h 45min</a:t>
              </a:r>
            </a:p>
            <a:p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Plane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</a:t>
              </a:r>
            </a:p>
            <a:p>
              <a:endParaRPr lang="pl-PL" sz="1200" dirty="0"/>
            </a:p>
            <a:p>
              <a:endParaRPr lang="pl-PL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F174DE-D4B0-4D86-AC5E-B0900BC7B5D0}"/>
              </a:ext>
            </a:extLst>
          </p:cNvPr>
          <p:cNvGrpSpPr/>
          <p:nvPr/>
        </p:nvGrpSpPr>
        <p:grpSpPr>
          <a:xfrm>
            <a:off x="8841037" y="2984361"/>
            <a:ext cx="1388590" cy="357718"/>
            <a:chOff x="9552384" y="3370248"/>
            <a:chExt cx="1388590" cy="357718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2F1EA63C-659F-4FBB-AAF2-0CDBE95990ED}"/>
                </a:ext>
              </a:extLst>
            </p:cNvPr>
            <p:cNvSpPr/>
            <p:nvPr/>
          </p:nvSpPr>
          <p:spPr>
            <a:xfrm>
              <a:off x="9552384" y="3370248"/>
              <a:ext cx="1388590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Go to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2" name="Grafika 11" descr="Wstecz (od prawej do lewej)">
              <a:extLst>
                <a:ext uri="{FF2B5EF4-FFF2-40B4-BE49-F238E27FC236}">
                  <a16:creationId xmlns:a16="http://schemas.microsoft.com/office/drawing/2014/main" id="{9E632276-04F6-42B6-8280-671114A6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3286" y="3438427"/>
              <a:ext cx="218900" cy="218900"/>
            </a:xfrm>
            <a:prstGeom prst="rect">
              <a:avLst/>
            </a:prstGeom>
          </p:spPr>
        </p:pic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0FE368C7-615E-4046-9008-BA4526B7022A}"/>
              </a:ext>
            </a:extLst>
          </p:cNvPr>
          <p:cNvGrpSpPr/>
          <p:nvPr/>
        </p:nvGrpSpPr>
        <p:grpSpPr>
          <a:xfrm>
            <a:off x="8850095" y="3863370"/>
            <a:ext cx="1388590" cy="357718"/>
            <a:chOff x="9552384" y="3370248"/>
            <a:chExt cx="1388590" cy="357718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59189CD8-2DA3-4BD1-88E2-7637A1E4CC56}"/>
                </a:ext>
              </a:extLst>
            </p:cNvPr>
            <p:cNvSpPr/>
            <p:nvPr/>
          </p:nvSpPr>
          <p:spPr>
            <a:xfrm>
              <a:off x="9552384" y="3370248"/>
              <a:ext cx="1388590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Go to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6" name="Grafika 45" descr="Wstecz (od prawej do lewej)">
              <a:extLst>
                <a:ext uri="{FF2B5EF4-FFF2-40B4-BE49-F238E27FC236}">
                  <a16:creationId xmlns:a16="http://schemas.microsoft.com/office/drawing/2014/main" id="{F9C4C53C-E42C-48C6-B9A8-6351B6D2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3286" y="3438427"/>
              <a:ext cx="218900" cy="21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47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281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achieved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far</a:t>
            </a:r>
            <a:endParaRPr lang="pl-PL" sz="2000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69C5EBA-DF1D-4564-9755-D1C1D2BA0C73}"/>
              </a:ext>
            </a:extLst>
          </p:cNvPr>
          <p:cNvGrpSpPr/>
          <p:nvPr/>
        </p:nvGrpSpPr>
        <p:grpSpPr>
          <a:xfrm>
            <a:off x="3072322" y="2060848"/>
            <a:ext cx="6336046" cy="717171"/>
            <a:chOff x="4265483" y="2894627"/>
            <a:chExt cx="6336046" cy="717171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97D151A-19C3-442E-BB7B-C17E0780366B}"/>
                </a:ext>
              </a:extLst>
            </p:cNvPr>
            <p:cNvSpPr/>
            <p:nvPr/>
          </p:nvSpPr>
          <p:spPr>
            <a:xfrm>
              <a:off x="4985699" y="3057800"/>
              <a:ext cx="56158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Seamless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integration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with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existing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LOT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system 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(via API / Web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" name="Grafika 6" descr="Strzałka — kolista">
              <a:extLst>
                <a:ext uri="{FF2B5EF4-FFF2-40B4-BE49-F238E27FC236}">
                  <a16:creationId xmlns:a16="http://schemas.microsoft.com/office/drawing/2014/main" id="{2D8217E8-5DB2-4BCD-AB3F-D67BC70CF7E5}"/>
                </a:ext>
              </a:extLst>
            </p:cNvPr>
            <p:cNvGrpSpPr/>
            <p:nvPr/>
          </p:nvGrpSpPr>
          <p:grpSpPr>
            <a:xfrm>
              <a:off x="4265483" y="2894627"/>
              <a:ext cx="687003" cy="687003"/>
              <a:chOff x="4265483" y="2894627"/>
              <a:chExt cx="687003" cy="687003"/>
            </a:xfrm>
            <a:solidFill>
              <a:srgbClr val="0E2B72"/>
            </a:solidFill>
          </p:grpSpPr>
          <p:sp>
            <p:nvSpPr>
              <p:cNvPr id="10" name="Dowolny kształt: kształt 9">
                <a:extLst>
                  <a:ext uri="{FF2B5EF4-FFF2-40B4-BE49-F238E27FC236}">
                    <a16:creationId xmlns:a16="http://schemas.microsoft.com/office/drawing/2014/main" id="{F4E4266F-B443-4602-94EB-6A486EAB8CBF}"/>
                  </a:ext>
                </a:extLst>
              </p:cNvPr>
              <p:cNvSpPr/>
              <p:nvPr/>
            </p:nvSpPr>
            <p:spPr>
              <a:xfrm>
                <a:off x="4365146" y="3147254"/>
                <a:ext cx="236157" cy="293408"/>
              </a:xfrm>
              <a:custGeom>
                <a:avLst/>
                <a:gdLst>
                  <a:gd name="connsiteX0" fmla="*/ 223944 w 236157"/>
                  <a:gd name="connsiteY0" fmla="*/ 268422 h 293407"/>
                  <a:gd name="connsiteX1" fmla="*/ 68653 w 236157"/>
                  <a:gd name="connsiteY1" fmla="*/ 84934 h 293407"/>
                  <a:gd name="connsiteX2" fmla="*/ 72088 w 236157"/>
                  <a:gd name="connsiteY2" fmla="*/ 51372 h 293407"/>
                  <a:gd name="connsiteX3" fmla="*/ 72660 w 236157"/>
                  <a:gd name="connsiteY3" fmla="*/ 51372 h 293407"/>
                  <a:gd name="connsiteX4" fmla="*/ 85756 w 236157"/>
                  <a:gd name="connsiteY4" fmla="*/ 74057 h 293407"/>
                  <a:gd name="connsiteX5" fmla="*/ 105329 w 236157"/>
                  <a:gd name="connsiteY5" fmla="*/ 79317 h 293407"/>
                  <a:gd name="connsiteX6" fmla="*/ 110588 w 236157"/>
                  <a:gd name="connsiteY6" fmla="*/ 59744 h 293407"/>
                  <a:gd name="connsiteX7" fmla="*/ 80174 w 236157"/>
                  <a:gd name="connsiteY7" fmla="*/ 7146 h 293407"/>
                  <a:gd name="connsiteX8" fmla="*/ 71515 w 236157"/>
                  <a:gd name="connsiteY8" fmla="*/ 490 h 293407"/>
                  <a:gd name="connsiteX9" fmla="*/ 60638 w 236157"/>
                  <a:gd name="connsiteY9" fmla="*/ 1922 h 293407"/>
                  <a:gd name="connsiteX10" fmla="*/ 7681 w 236157"/>
                  <a:gd name="connsiteY10" fmla="*/ 32479 h 293407"/>
                  <a:gd name="connsiteX11" fmla="*/ 1633 w 236157"/>
                  <a:gd name="connsiteY11" fmla="*/ 51795 h 293407"/>
                  <a:gd name="connsiteX12" fmla="*/ 20950 w 236157"/>
                  <a:gd name="connsiteY12" fmla="*/ 57843 h 293407"/>
                  <a:gd name="connsiteX13" fmla="*/ 21994 w 236157"/>
                  <a:gd name="connsiteY13" fmla="*/ 57240 h 293407"/>
                  <a:gd name="connsiteX14" fmla="*/ 43892 w 236157"/>
                  <a:gd name="connsiteY14" fmla="*/ 44573 h 293407"/>
                  <a:gd name="connsiteX15" fmla="*/ 40028 w 236157"/>
                  <a:gd name="connsiteY15" fmla="*/ 84934 h 293407"/>
                  <a:gd name="connsiteX16" fmla="*/ 218935 w 236157"/>
                  <a:gd name="connsiteY16" fmla="*/ 296617 h 293407"/>
                  <a:gd name="connsiteX17" fmla="*/ 221368 w 236157"/>
                  <a:gd name="connsiteY17" fmla="*/ 296617 h 293407"/>
                  <a:gd name="connsiteX18" fmla="*/ 236825 w 236157"/>
                  <a:gd name="connsiteY18" fmla="*/ 283450 h 293407"/>
                  <a:gd name="connsiteX19" fmla="*/ 223658 w 236157"/>
                  <a:gd name="connsiteY19" fmla="*/ 267992 h 29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6157" h="293407">
                    <a:moveTo>
                      <a:pt x="223944" y="268422"/>
                    </a:moveTo>
                    <a:cubicBezTo>
                      <a:pt x="134176" y="253640"/>
                      <a:pt x="68391" y="175912"/>
                      <a:pt x="68653" y="84934"/>
                    </a:cubicBezTo>
                    <a:cubicBezTo>
                      <a:pt x="68788" y="73666"/>
                      <a:pt x="69937" y="62434"/>
                      <a:pt x="72088" y="51372"/>
                    </a:cubicBezTo>
                    <a:lnTo>
                      <a:pt x="72660" y="51372"/>
                    </a:lnTo>
                    <a:lnTo>
                      <a:pt x="85756" y="74057"/>
                    </a:lnTo>
                    <a:cubicBezTo>
                      <a:pt x="89709" y="80914"/>
                      <a:pt x="98471" y="83269"/>
                      <a:pt x="105329" y="79317"/>
                    </a:cubicBezTo>
                    <a:cubicBezTo>
                      <a:pt x="112186" y="75364"/>
                      <a:pt x="114541" y="66602"/>
                      <a:pt x="110588" y="59744"/>
                    </a:cubicBezTo>
                    <a:lnTo>
                      <a:pt x="80174" y="7146"/>
                    </a:lnTo>
                    <a:cubicBezTo>
                      <a:pt x="78281" y="3870"/>
                      <a:pt x="75168" y="1477"/>
                      <a:pt x="71515" y="490"/>
                    </a:cubicBezTo>
                    <a:cubicBezTo>
                      <a:pt x="67843" y="-496"/>
                      <a:pt x="63929" y="19"/>
                      <a:pt x="60638" y="1922"/>
                    </a:cubicBezTo>
                    <a:lnTo>
                      <a:pt x="7681" y="32479"/>
                    </a:lnTo>
                    <a:cubicBezTo>
                      <a:pt x="677" y="36143"/>
                      <a:pt x="-2031" y="44791"/>
                      <a:pt x="1633" y="51795"/>
                    </a:cubicBezTo>
                    <a:cubicBezTo>
                      <a:pt x="5297" y="58800"/>
                      <a:pt x="13946" y="61507"/>
                      <a:pt x="20950" y="57843"/>
                    </a:cubicBezTo>
                    <a:cubicBezTo>
                      <a:pt x="21306" y="57657"/>
                      <a:pt x="21654" y="57456"/>
                      <a:pt x="21994" y="57240"/>
                    </a:cubicBezTo>
                    <a:lnTo>
                      <a:pt x="43892" y="44573"/>
                    </a:lnTo>
                    <a:cubicBezTo>
                      <a:pt x="41345" y="57877"/>
                      <a:pt x="40051" y="71390"/>
                      <a:pt x="40028" y="84934"/>
                    </a:cubicBezTo>
                    <a:cubicBezTo>
                      <a:pt x="39703" y="189814"/>
                      <a:pt x="115468" y="279459"/>
                      <a:pt x="218935" y="296617"/>
                    </a:cubicBezTo>
                    <a:lnTo>
                      <a:pt x="221368" y="296617"/>
                    </a:lnTo>
                    <a:cubicBezTo>
                      <a:pt x="229273" y="297250"/>
                      <a:pt x="236193" y="291355"/>
                      <a:pt x="236825" y="283450"/>
                    </a:cubicBezTo>
                    <a:cubicBezTo>
                      <a:pt x="237458" y="275545"/>
                      <a:pt x="231563" y="268625"/>
                      <a:pt x="223658" y="267992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11" name="Dowolny kształt: kształt 10">
                <a:extLst>
                  <a:ext uri="{FF2B5EF4-FFF2-40B4-BE49-F238E27FC236}">
                    <a16:creationId xmlns:a16="http://schemas.microsoft.com/office/drawing/2014/main" id="{631B5375-32B7-430C-BC01-28DB0B215733}"/>
                  </a:ext>
                </a:extLst>
              </p:cNvPr>
              <p:cNvSpPr/>
              <p:nvPr/>
            </p:nvSpPr>
            <p:spPr>
              <a:xfrm>
                <a:off x="4638931" y="3147945"/>
                <a:ext cx="193220" cy="322033"/>
              </a:xfrm>
              <a:custGeom>
                <a:avLst/>
                <a:gdLst>
                  <a:gd name="connsiteX0" fmla="*/ 195620 w 193219"/>
                  <a:gd name="connsiteY0" fmla="*/ 84243 h 322032"/>
                  <a:gd name="connsiteX1" fmla="*/ 182238 w 193219"/>
                  <a:gd name="connsiteY1" fmla="*/ 9317 h 322032"/>
                  <a:gd name="connsiteX2" fmla="*/ 163810 w 193219"/>
                  <a:gd name="connsiteY2" fmla="*/ 908 h 322032"/>
                  <a:gd name="connsiteX3" fmla="*/ 155402 w 193219"/>
                  <a:gd name="connsiteY3" fmla="*/ 19336 h 322032"/>
                  <a:gd name="connsiteX4" fmla="*/ 45900 w 193219"/>
                  <a:gd name="connsiteY4" fmla="*/ 258603 h 322032"/>
                  <a:gd name="connsiteX5" fmla="*/ 43835 w 193219"/>
                  <a:gd name="connsiteY5" fmla="*/ 259358 h 322032"/>
                  <a:gd name="connsiteX6" fmla="*/ 43835 w 193219"/>
                  <a:gd name="connsiteY6" fmla="*/ 259358 h 322032"/>
                  <a:gd name="connsiteX7" fmla="*/ 56860 w 193219"/>
                  <a:gd name="connsiteY7" fmla="*/ 236601 h 322032"/>
                  <a:gd name="connsiteX8" fmla="*/ 51564 w 193219"/>
                  <a:gd name="connsiteY8" fmla="*/ 216992 h 322032"/>
                  <a:gd name="connsiteX9" fmla="*/ 31956 w 193219"/>
                  <a:gd name="connsiteY9" fmla="*/ 222288 h 322032"/>
                  <a:gd name="connsiteX10" fmla="*/ 1899 w 193219"/>
                  <a:gd name="connsiteY10" fmla="*/ 275030 h 322032"/>
                  <a:gd name="connsiteX11" fmla="*/ 7194 w 193219"/>
                  <a:gd name="connsiteY11" fmla="*/ 294566 h 322032"/>
                  <a:gd name="connsiteX12" fmla="*/ 7195 w 193219"/>
                  <a:gd name="connsiteY12" fmla="*/ 294566 h 322032"/>
                  <a:gd name="connsiteX13" fmla="*/ 59937 w 193219"/>
                  <a:gd name="connsiteY13" fmla="*/ 324694 h 322032"/>
                  <a:gd name="connsiteX14" fmla="*/ 79545 w 193219"/>
                  <a:gd name="connsiteY14" fmla="*/ 319399 h 322032"/>
                  <a:gd name="connsiteX15" fmla="*/ 74249 w 193219"/>
                  <a:gd name="connsiteY15" fmla="*/ 299791 h 322032"/>
                  <a:gd name="connsiteX16" fmla="*/ 51922 w 193219"/>
                  <a:gd name="connsiteY16" fmla="*/ 287124 h 322032"/>
                  <a:gd name="connsiteX17" fmla="*/ 195620 w 193219"/>
                  <a:gd name="connsiteY17" fmla="*/ 84243 h 32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219" h="322032">
                    <a:moveTo>
                      <a:pt x="195620" y="84243"/>
                    </a:moveTo>
                    <a:cubicBezTo>
                      <a:pt x="195649" y="58671"/>
                      <a:pt x="191118" y="33299"/>
                      <a:pt x="182238" y="9317"/>
                    </a:cubicBezTo>
                    <a:cubicBezTo>
                      <a:pt x="179471" y="1907"/>
                      <a:pt x="171221" y="-1858"/>
                      <a:pt x="163810" y="908"/>
                    </a:cubicBezTo>
                    <a:cubicBezTo>
                      <a:pt x="156400" y="3675"/>
                      <a:pt x="152635" y="11926"/>
                      <a:pt x="155402" y="19336"/>
                    </a:cubicBezTo>
                    <a:cubicBezTo>
                      <a:pt x="191235" y="115645"/>
                      <a:pt x="142210" y="222769"/>
                      <a:pt x="45900" y="258603"/>
                    </a:cubicBezTo>
                    <a:cubicBezTo>
                      <a:pt x="45213" y="258859"/>
                      <a:pt x="44525" y="259110"/>
                      <a:pt x="43835" y="259358"/>
                    </a:cubicBezTo>
                    <a:lnTo>
                      <a:pt x="43835" y="259358"/>
                    </a:lnTo>
                    <a:lnTo>
                      <a:pt x="56860" y="236601"/>
                    </a:lnTo>
                    <a:cubicBezTo>
                      <a:pt x="60812" y="229723"/>
                      <a:pt x="58441" y="220945"/>
                      <a:pt x="51564" y="216992"/>
                    </a:cubicBezTo>
                    <a:cubicBezTo>
                      <a:pt x="44687" y="213040"/>
                      <a:pt x="35908" y="215411"/>
                      <a:pt x="31956" y="222288"/>
                    </a:cubicBezTo>
                    <a:lnTo>
                      <a:pt x="1899" y="275030"/>
                    </a:lnTo>
                    <a:cubicBezTo>
                      <a:pt x="-2033" y="281887"/>
                      <a:pt x="337" y="290633"/>
                      <a:pt x="7194" y="294566"/>
                    </a:cubicBezTo>
                    <a:cubicBezTo>
                      <a:pt x="7194" y="294566"/>
                      <a:pt x="7195" y="294566"/>
                      <a:pt x="7195" y="294566"/>
                    </a:cubicBezTo>
                    <a:lnTo>
                      <a:pt x="59937" y="324694"/>
                    </a:lnTo>
                    <a:cubicBezTo>
                      <a:pt x="66814" y="328647"/>
                      <a:pt x="75593" y="326276"/>
                      <a:pt x="79545" y="319399"/>
                    </a:cubicBezTo>
                    <a:cubicBezTo>
                      <a:pt x="83497" y="312522"/>
                      <a:pt x="81127" y="303743"/>
                      <a:pt x="74249" y="299791"/>
                    </a:cubicBezTo>
                    <a:lnTo>
                      <a:pt x="51922" y="287124"/>
                    </a:lnTo>
                    <a:cubicBezTo>
                      <a:pt x="138267" y="257171"/>
                      <a:pt x="196017" y="175635"/>
                      <a:pt x="195620" y="84243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12" name="Dowolny kształt: kształt 11">
                <a:extLst>
                  <a:ext uri="{FF2B5EF4-FFF2-40B4-BE49-F238E27FC236}">
                    <a16:creationId xmlns:a16="http://schemas.microsoft.com/office/drawing/2014/main" id="{8167EBAB-0113-4B21-A2F3-681A13324282}"/>
                  </a:ext>
                </a:extLst>
              </p:cNvPr>
              <p:cNvSpPr/>
              <p:nvPr/>
            </p:nvSpPr>
            <p:spPr>
              <a:xfrm>
                <a:off x="4452253" y="3017312"/>
                <a:ext cx="329189" cy="93032"/>
              </a:xfrm>
              <a:custGeom>
                <a:avLst/>
                <a:gdLst>
                  <a:gd name="connsiteX0" fmla="*/ 260641 w 329188"/>
                  <a:gd name="connsiteY0" fmla="*/ 71536 h 93031"/>
                  <a:gd name="connsiteX1" fmla="*/ 246328 w 329188"/>
                  <a:gd name="connsiteY1" fmla="*/ 85849 h 93031"/>
                  <a:gd name="connsiteX2" fmla="*/ 260641 w 329188"/>
                  <a:gd name="connsiteY2" fmla="*/ 100162 h 93031"/>
                  <a:gd name="connsiteX3" fmla="*/ 319466 w 329188"/>
                  <a:gd name="connsiteY3" fmla="*/ 100162 h 93031"/>
                  <a:gd name="connsiteX4" fmla="*/ 321111 w 329188"/>
                  <a:gd name="connsiteY4" fmla="*/ 100162 h 93031"/>
                  <a:gd name="connsiteX5" fmla="*/ 328840 w 329188"/>
                  <a:gd name="connsiteY5" fmla="*/ 97800 h 93031"/>
                  <a:gd name="connsiteX6" fmla="*/ 329842 w 329188"/>
                  <a:gd name="connsiteY6" fmla="*/ 97156 h 93031"/>
                  <a:gd name="connsiteX7" fmla="*/ 330272 w 329188"/>
                  <a:gd name="connsiteY7" fmla="*/ 96798 h 93031"/>
                  <a:gd name="connsiteX8" fmla="*/ 330272 w 329188"/>
                  <a:gd name="connsiteY8" fmla="*/ 96798 h 93031"/>
                  <a:gd name="connsiteX9" fmla="*/ 331202 w 329188"/>
                  <a:gd name="connsiteY9" fmla="*/ 96082 h 93031"/>
                  <a:gd name="connsiteX10" fmla="*/ 335639 w 329188"/>
                  <a:gd name="connsiteY10" fmla="*/ 85849 h 93031"/>
                  <a:gd name="connsiteX11" fmla="*/ 335639 w 329188"/>
                  <a:gd name="connsiteY11" fmla="*/ 25164 h 93031"/>
                  <a:gd name="connsiteX12" fmla="*/ 321326 w 329188"/>
                  <a:gd name="connsiteY12" fmla="*/ 10851 h 93031"/>
                  <a:gd name="connsiteX13" fmla="*/ 307014 w 329188"/>
                  <a:gd name="connsiteY13" fmla="*/ 25164 h 93031"/>
                  <a:gd name="connsiteX14" fmla="*/ 307014 w 329188"/>
                  <a:gd name="connsiteY14" fmla="*/ 51284 h 93031"/>
                  <a:gd name="connsiteX15" fmla="*/ 307014 w 329188"/>
                  <a:gd name="connsiteY15" fmla="*/ 51284 h 93031"/>
                  <a:gd name="connsiteX16" fmla="*/ 4362 w 329188"/>
                  <a:gd name="connsiteY16" fmla="*/ 75449 h 93031"/>
                  <a:gd name="connsiteX17" fmla="*/ 3373 w 329188"/>
                  <a:gd name="connsiteY17" fmla="*/ 76617 h 93031"/>
                  <a:gd name="connsiteX18" fmla="*/ 5090 w 329188"/>
                  <a:gd name="connsiteY18" fmla="*/ 96798 h 93031"/>
                  <a:gd name="connsiteX19" fmla="*/ 25271 w 329188"/>
                  <a:gd name="connsiteY19" fmla="*/ 95081 h 93031"/>
                  <a:gd name="connsiteX20" fmla="*/ 286332 w 329188"/>
                  <a:gd name="connsiteY20" fmla="*/ 71322 h 9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9188" h="93031">
                    <a:moveTo>
                      <a:pt x="260641" y="71536"/>
                    </a:moveTo>
                    <a:cubicBezTo>
                      <a:pt x="252736" y="71536"/>
                      <a:pt x="246328" y="77944"/>
                      <a:pt x="246328" y="85849"/>
                    </a:cubicBezTo>
                    <a:cubicBezTo>
                      <a:pt x="246328" y="93754"/>
                      <a:pt x="252736" y="100162"/>
                      <a:pt x="260641" y="100162"/>
                    </a:cubicBezTo>
                    <a:lnTo>
                      <a:pt x="319466" y="100162"/>
                    </a:lnTo>
                    <a:cubicBezTo>
                      <a:pt x="320014" y="100197"/>
                      <a:pt x="320563" y="100197"/>
                      <a:pt x="321111" y="100162"/>
                    </a:cubicBezTo>
                    <a:cubicBezTo>
                      <a:pt x="323866" y="100162"/>
                      <a:pt x="326557" y="99340"/>
                      <a:pt x="328840" y="97800"/>
                    </a:cubicBezTo>
                    <a:lnTo>
                      <a:pt x="329842" y="97156"/>
                    </a:lnTo>
                    <a:lnTo>
                      <a:pt x="330272" y="96798"/>
                    </a:lnTo>
                    <a:lnTo>
                      <a:pt x="330272" y="96798"/>
                    </a:lnTo>
                    <a:lnTo>
                      <a:pt x="331202" y="96082"/>
                    </a:lnTo>
                    <a:cubicBezTo>
                      <a:pt x="334004" y="93412"/>
                      <a:pt x="335604" y="89720"/>
                      <a:pt x="335639" y="85849"/>
                    </a:cubicBezTo>
                    <a:lnTo>
                      <a:pt x="335639" y="25164"/>
                    </a:lnTo>
                    <a:cubicBezTo>
                      <a:pt x="335639" y="17259"/>
                      <a:pt x="329231" y="10851"/>
                      <a:pt x="321326" y="10851"/>
                    </a:cubicBezTo>
                    <a:cubicBezTo>
                      <a:pt x="313421" y="10851"/>
                      <a:pt x="307014" y="17259"/>
                      <a:pt x="307014" y="25164"/>
                    </a:cubicBezTo>
                    <a:lnTo>
                      <a:pt x="307014" y="51284"/>
                    </a:lnTo>
                    <a:lnTo>
                      <a:pt x="307014" y="51284"/>
                    </a:lnTo>
                    <a:cubicBezTo>
                      <a:pt x="216766" y="-25618"/>
                      <a:pt x="81264" y="-14799"/>
                      <a:pt x="4362" y="75449"/>
                    </a:cubicBezTo>
                    <a:cubicBezTo>
                      <a:pt x="4030" y="75837"/>
                      <a:pt x="3701" y="76227"/>
                      <a:pt x="3373" y="76617"/>
                    </a:cubicBezTo>
                    <a:cubicBezTo>
                      <a:pt x="-1726" y="82664"/>
                      <a:pt x="-957" y="91700"/>
                      <a:pt x="5090" y="96798"/>
                    </a:cubicBezTo>
                    <a:cubicBezTo>
                      <a:pt x="11137" y="101896"/>
                      <a:pt x="20173" y="101128"/>
                      <a:pt x="25271" y="95081"/>
                    </a:cubicBezTo>
                    <a:cubicBezTo>
                      <a:pt x="90993" y="16799"/>
                      <a:pt x="207558" y="6191"/>
                      <a:pt x="286332" y="71322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</p:grp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3F35AE39-71E5-494F-A430-5CE14AF1B8CD}"/>
              </a:ext>
            </a:extLst>
          </p:cNvPr>
          <p:cNvGrpSpPr/>
          <p:nvPr/>
        </p:nvGrpSpPr>
        <p:grpSpPr>
          <a:xfrm>
            <a:off x="3151965" y="3192881"/>
            <a:ext cx="4816243" cy="650161"/>
            <a:chOff x="3193979" y="3192881"/>
            <a:chExt cx="4816243" cy="650161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1A4F8C98-54C2-4B5E-B060-B37C2CE87D0D}"/>
                </a:ext>
              </a:extLst>
            </p:cNvPr>
            <p:cNvSpPr/>
            <p:nvPr/>
          </p:nvSpPr>
          <p:spPr>
            <a:xfrm>
              <a:off x="3834552" y="3289044"/>
              <a:ext cx="41756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Inspire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travel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discover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new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places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(via Google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Places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API)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7" name="Grafika 26" descr="Żarówka">
              <a:extLst>
                <a:ext uri="{FF2B5EF4-FFF2-40B4-BE49-F238E27FC236}">
                  <a16:creationId xmlns:a16="http://schemas.microsoft.com/office/drawing/2014/main" id="{384871DF-A91B-46DD-888A-875170CC7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3979" y="3192881"/>
              <a:ext cx="567771" cy="567771"/>
            </a:xfrm>
            <a:prstGeom prst="rect">
              <a:avLst/>
            </a:prstGeom>
          </p:spPr>
        </p:pic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D126F6E-2B4A-4EC1-B7C3-0970BA61B813}"/>
              </a:ext>
            </a:extLst>
          </p:cNvPr>
          <p:cNvGrpSpPr/>
          <p:nvPr/>
        </p:nvGrpSpPr>
        <p:grpSpPr>
          <a:xfrm>
            <a:off x="3177773" y="4255189"/>
            <a:ext cx="5150475" cy="610288"/>
            <a:chOff x="3277318" y="4083498"/>
            <a:chExt cx="5150475" cy="610288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3BAAB066-B9AF-4E36-8890-AFAC6D4E5058}"/>
                </a:ext>
              </a:extLst>
            </p:cNvPr>
            <p:cNvSpPr/>
            <p:nvPr/>
          </p:nvSpPr>
          <p:spPr>
            <a:xfrm>
              <a:off x="3892083" y="4139788"/>
              <a:ext cx="4535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Improved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experience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system</a:t>
              </a:r>
            </a:p>
            <a:p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using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pure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awesomeness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our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frontend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9" name="Grafika 28" descr="Uśmiechnięta twarz z wypełnieniem pełnym">
              <a:extLst>
                <a:ext uri="{FF2B5EF4-FFF2-40B4-BE49-F238E27FC236}">
                  <a16:creationId xmlns:a16="http://schemas.microsoft.com/office/drawing/2014/main" id="{7C76E874-4B4F-4C7D-8F41-DE77FF17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7318" y="4083498"/>
              <a:ext cx="516155" cy="51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8541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309</Words>
  <Application>Microsoft Office PowerPoint</Application>
  <PresentationFormat>Panoramiczny</PresentationFormat>
  <Paragraphs>144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MS Shell Dlg 2</vt:lpstr>
      <vt:lpstr>Segoe UI Light</vt:lpstr>
      <vt:lpstr>Webdings</vt:lpstr>
      <vt:lpstr>Motyw pakietu Office</vt:lpstr>
      <vt:lpstr>Projekt niestandardowy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Guziorski</dc:creator>
  <cp:lastModifiedBy>Piotr Guziorski</cp:lastModifiedBy>
  <cp:revision>28</cp:revision>
  <dcterms:created xsi:type="dcterms:W3CDTF">2019-09-15T05:20:53Z</dcterms:created>
  <dcterms:modified xsi:type="dcterms:W3CDTF">2019-09-15T08:02:00Z</dcterms:modified>
</cp:coreProperties>
</file>