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7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06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084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467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319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6012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961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672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025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312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59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653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12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2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4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1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4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9A0F32-E699-4C24-9FA9-D020BDB52F29}" type="datetimeFigureOut">
              <a:rPr lang="pl-PL" smtClean="0"/>
              <a:t>31.12.2022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5685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7920D4-5001-854C-C696-1788B0EFC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Prezentacja działania projektu wyboru oferty pracy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7B097E6-5254-8D79-93D6-2C2730632D7F}"/>
              </a:ext>
            </a:extLst>
          </p:cNvPr>
          <p:cNvSpPr txBox="1"/>
          <p:nvPr/>
        </p:nvSpPr>
        <p:spPr>
          <a:xfrm>
            <a:off x="9771355" y="5921406"/>
            <a:ext cx="17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Barbara </a:t>
            </a:r>
            <a:r>
              <a:rPr lang="pl-PL" dirty="0" err="1"/>
              <a:t>Doncer</a:t>
            </a:r>
            <a:endParaRPr lang="pl-PL" dirty="0"/>
          </a:p>
          <a:p>
            <a:r>
              <a:rPr lang="pl-PL" dirty="0"/>
              <a:t>Piotr Magiera</a:t>
            </a:r>
          </a:p>
        </p:txBody>
      </p:sp>
    </p:spTree>
    <p:extLst>
      <p:ext uri="{BB962C8B-B14F-4D97-AF65-F5344CB8AC3E}">
        <p14:creationId xmlns:p14="http://schemas.microsoft.com/office/powerpoint/2010/main" val="197115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EDD83F-84CD-E3E2-CB2E-FA93BA22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Ekran dodawania ofert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B4966C6-D163-DBE2-502B-1FF10B75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1539768"/>
            <a:ext cx="6658904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0CA92D-2C73-A0B1-DB95-9CB1577C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Ekran porównywania ważności cech ofert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E13A6B-1472-EB0C-6293-53ABB140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57" y="1853248"/>
            <a:ext cx="6431686" cy="48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5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3687D-39E1-9792-7E38-E11EAA04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Ekran porównywania ofert względem cech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4DFFA74-C939-D969-3888-BD677F7C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50" y="1853248"/>
            <a:ext cx="6488099" cy="48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8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3687D-39E1-9792-7E38-E11EAA04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Ekran wyników porównania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EC9E41A-ACEE-B3FB-52AC-1511280B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566400"/>
            <a:ext cx="6611273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1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3687D-39E1-9792-7E38-E11EAA04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Ekran współczynników spójności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06AF64B-8BBB-1233-DA02-4B20158B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1470643"/>
            <a:ext cx="656364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76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29</Words>
  <Application>Microsoft Office PowerPoint</Application>
  <PresentationFormat>Panoramiczny</PresentationFormat>
  <Paragraphs>8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Jon</vt:lpstr>
      <vt:lpstr>Prezentacja działania projektu wyboru oferty pracy</vt:lpstr>
      <vt:lpstr>Ekran dodawania ofert</vt:lpstr>
      <vt:lpstr>Ekran porównywania ważności cech ofert</vt:lpstr>
      <vt:lpstr>Ekran porównywania ofert względem cech</vt:lpstr>
      <vt:lpstr>Ekran wyników porównania</vt:lpstr>
      <vt:lpstr>Ekran współczynników spójności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działania projektu wyboru oferty pracy</dc:title>
  <dc:creator>Piotr</dc:creator>
  <cp:lastModifiedBy>Piotr</cp:lastModifiedBy>
  <cp:revision>3</cp:revision>
  <dcterms:created xsi:type="dcterms:W3CDTF">2022-12-31T13:57:17Z</dcterms:created>
  <dcterms:modified xsi:type="dcterms:W3CDTF">2022-12-31T14:06:27Z</dcterms:modified>
</cp:coreProperties>
</file>