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05.02.2023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27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05.02.2023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068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05.02.2023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0848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05.02.2023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6467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05.02.2023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319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05.02.2023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6012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05.02.2023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961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05.02.2023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5672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05.02.2023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025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05.02.2023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312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05.02.2023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559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05.02.2023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653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05.02.2023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612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05.02.2023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02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05.02.2023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84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05.02.2023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61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0F32-E699-4C24-9FA9-D020BDB52F29}" type="datetimeFigureOut">
              <a:rPr lang="pl-PL" smtClean="0"/>
              <a:t>05.02.2023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24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9A0F32-E699-4C24-9FA9-D020BDB52F29}" type="datetimeFigureOut">
              <a:rPr lang="pl-PL" smtClean="0"/>
              <a:t>05.02.2023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DDB13-8A5D-42E7-B121-BF3A66C3E7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5685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7920D4-5001-854C-C696-1788B0EFC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sz="6000" dirty="0"/>
              <a:t>Prezentacja rozszerzeń do projektu wyboru oferty pracy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7B097E6-5254-8D79-93D6-2C2730632D7F}"/>
              </a:ext>
            </a:extLst>
          </p:cNvPr>
          <p:cNvSpPr txBox="1"/>
          <p:nvPr/>
        </p:nvSpPr>
        <p:spPr>
          <a:xfrm>
            <a:off x="9319099" y="5921406"/>
            <a:ext cx="224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Barbara </a:t>
            </a:r>
            <a:r>
              <a:rPr lang="pl-PL" dirty="0" err="1"/>
              <a:t>Doncer</a:t>
            </a:r>
            <a:endParaRPr lang="pl-PL" dirty="0"/>
          </a:p>
          <a:p>
            <a:r>
              <a:rPr lang="pl-PL" dirty="0"/>
              <a:t>Piotr Magiera</a:t>
            </a:r>
          </a:p>
        </p:txBody>
      </p:sp>
    </p:spTree>
    <p:extLst>
      <p:ext uri="{BB962C8B-B14F-4D97-AF65-F5344CB8AC3E}">
        <p14:creationId xmlns:p14="http://schemas.microsoft.com/office/powerpoint/2010/main" val="197115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EDD83F-84CD-E3E2-CB2E-FA93BA22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76493" cy="1400530"/>
          </a:xfrm>
        </p:spPr>
        <p:txBody>
          <a:bodyPr/>
          <a:lstStyle/>
          <a:p>
            <a:pPr algn="r"/>
            <a:r>
              <a:rPr lang="pl-PL" dirty="0"/>
              <a:t>Ekran dodawania ofert – </a:t>
            </a:r>
            <a:r>
              <a:rPr lang="pl-PL" sz="1800" dirty="0"/>
              <a:t>dodane jest tu wpisywanie     ekspertów oraz kategorii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F53AB0-9B06-9E3F-3F87-9CC7F0324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75" y="1993056"/>
            <a:ext cx="5063449" cy="383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08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33687D-39E1-9792-7E38-E11EAA04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Ekran porównywania ofert względem cech – </a:t>
            </a:r>
            <a:r>
              <a:rPr lang="pl-PL" sz="1800" dirty="0"/>
              <a:t>dodane jest porównywanie per </a:t>
            </a:r>
            <a:r>
              <a:rPr lang="pl-PL" sz="1800" dirty="0" err="1"/>
              <a:t>expert</a:t>
            </a:r>
            <a:endParaRPr lang="pl-P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6D7CE0-73B2-ABE2-78C6-36E9D71DE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09" y="2139780"/>
            <a:ext cx="5275381" cy="403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28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33687D-39E1-9792-7E38-E11EAA04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l-PL" dirty="0"/>
              <a:t>Ekran współczynników spójności – </a:t>
            </a:r>
            <a:r>
              <a:rPr lang="pl-PL" sz="1800" dirty="0"/>
              <a:t>dodane współczynniki per </a:t>
            </a:r>
            <a:r>
              <a:rPr lang="pl-PL" sz="1800" dirty="0" err="1"/>
              <a:t>expert</a:t>
            </a:r>
            <a:endParaRPr lang="pl-P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8E1646-C62B-57AE-6EF4-8C95EC4BD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567" y="2026292"/>
            <a:ext cx="5140866" cy="389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076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41</Words>
  <Application>Microsoft Office PowerPoint</Application>
  <PresentationFormat>Panoramiczny</PresentationFormat>
  <Paragraphs>6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Jon</vt:lpstr>
      <vt:lpstr>Prezentacja rozszerzeń do projektu wyboru oferty pracy</vt:lpstr>
      <vt:lpstr>Ekran dodawania ofert – dodane jest tu wpisywanie     ekspertów oraz kategorii</vt:lpstr>
      <vt:lpstr>Ekran porównywania ofert względem cech – dodane jest porównywanie per expert</vt:lpstr>
      <vt:lpstr>Ekran współczynników spójności – dodane współczynniki per expert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działania projektu wyboru oferty pracy</dc:title>
  <dc:creator>Piotr</dc:creator>
  <cp:lastModifiedBy>Barbara Doncer</cp:lastModifiedBy>
  <cp:revision>4</cp:revision>
  <dcterms:created xsi:type="dcterms:W3CDTF">2022-12-31T13:57:17Z</dcterms:created>
  <dcterms:modified xsi:type="dcterms:W3CDTF">2023-02-05T20:13:56Z</dcterms:modified>
</cp:coreProperties>
</file>