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2016-01-11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C:\Users\Simon\Desktop\Catia screenshots\Antonov_148_trimetr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401071" cy="395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4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42" name="Picture 2" descr="C:\Users\Simon\Desktop\Catia screenshots\cl_alpha_plot_wing_boeing_7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6081"/>
            <a:ext cx="6918920" cy="573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0" name="Picture 2" descr="C:\Users\Simon\Desktop\Catia screenshots\Antonov_148_t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640960" cy="413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0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 descr="C:\Users\Simon\Desktop\Catia screenshots\anhidral_and_H_t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6943"/>
            <a:ext cx="835292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1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 descr="C:\Users\Simon\Desktop\Catia screenshots\wing_wa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7215"/>
            <a:ext cx="83649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5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2" name="Picture 2" descr="C:\Users\Simon\Desktop\Catia screenshots\tail_wa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8" y="476672"/>
            <a:ext cx="8928992" cy="44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1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 descr="C:\Users\Simon\Desktop\Catia screenshots\xfoil_cut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1206"/>
            <a:ext cx="8723365" cy="512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0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170" name="Picture 2" descr="C:\Users\Simon\Desktop\Catia screenshots\warnings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2" y="548680"/>
            <a:ext cx="8989815" cy="410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2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194" name="Picture 2" descr="C:\Users\Simon\Desktop\Catia screenshots\3_engines_V_C_H_error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2" y="260649"/>
            <a:ext cx="8817868" cy="31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7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6779096" cy="3052936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9218" name="Picture 2" descr="C:\Users\Simon\Desktop\Catia screenshots\AC_CG_visualiz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8760"/>
            <a:ext cx="595893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2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Pokaz na ekranie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</dc:creator>
  <cp:lastModifiedBy>MD</cp:lastModifiedBy>
  <cp:revision>2</cp:revision>
  <dcterms:created xsi:type="dcterms:W3CDTF">2016-01-11T00:47:39Z</dcterms:created>
  <dcterms:modified xsi:type="dcterms:W3CDTF">2016-01-11T01:13:29Z</dcterms:modified>
</cp:coreProperties>
</file>