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zadań</a:t>
            </a:r>
            <a:r>
              <a:rPr lang="en-US" dirty="0"/>
              <a:t> </a:t>
            </a:r>
            <a:r>
              <a:rPr lang="en-US" dirty="0" err="1"/>
              <a:t>wykonana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osobę</a:t>
            </a:r>
            <a:endParaRPr lang="pl-P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3.8666707677165353E-2"/>
          <c:y val="9.9773431362362733E-2"/>
          <c:w val="0.93633329232283469"/>
          <c:h val="0.774474607869426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Piotr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13</c:v>
                </c:pt>
                <c:pt idx="5">
                  <c:v>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7-47C1-A0F2-9E0146E4C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Maciej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F7-47C1-A0F2-9E0146E4C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F7-47C1-A0F2-9E0146E4C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1944656"/>
        <c:axId val="1051945072"/>
      </c:barChart>
      <c:catAx>
        <c:axId val="105194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51945072"/>
        <c:crosses val="autoZero"/>
        <c:auto val="1"/>
        <c:lblAlgn val="ctr"/>
        <c:lblOffset val="100"/>
        <c:noMultiLvlLbl val="0"/>
      </c:catAx>
      <c:valAx>
        <c:axId val="105194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5194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0DDC2-7D18-4446-8A5E-4B3965080339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5F8A-F282-4C93-8580-EACEFEFC5E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3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18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337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00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23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7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6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93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90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4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4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5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26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5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7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3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BA8D-DDC7-4977-A19C-65FC0AD12743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17F3-A409-462B-AD38-EC304C3C4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FitClub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84B1B-83C6-4782-916D-7FCBBCD06C68}"/>
              </a:ext>
            </a:extLst>
          </p:cNvPr>
          <p:cNvSpPr txBox="1"/>
          <p:nvPr/>
        </p:nvSpPr>
        <p:spPr>
          <a:xfrm>
            <a:off x="846306" y="6011693"/>
            <a:ext cx="414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Wykonali</a:t>
            </a:r>
            <a:r>
              <a:rPr lang="en-US" dirty="0"/>
              <a:t>: Piotr Jadczak, Maciej </a:t>
            </a:r>
            <a:r>
              <a:rPr lang="en-US" dirty="0" err="1"/>
              <a:t>Bażak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1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880E-C79B-4E03-92FE-8C80661A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1614"/>
            <a:ext cx="8596668" cy="619125"/>
          </a:xfrm>
        </p:spPr>
        <p:txBody>
          <a:bodyPr>
            <a:normAutofit/>
          </a:bodyPr>
          <a:lstStyle/>
          <a:p>
            <a:r>
              <a:rPr lang="en-US" sz="2800" dirty="0" err="1"/>
              <a:t>Wykorzystane</a:t>
            </a:r>
            <a:r>
              <a:rPr lang="en-US" sz="2800" dirty="0"/>
              <a:t> </a:t>
            </a:r>
            <a:r>
              <a:rPr lang="en-US" sz="2800" dirty="0" err="1"/>
              <a:t>technologie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EC9F-352D-4EE2-9BA5-4FF4E794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065"/>
            <a:ext cx="8596668" cy="1192210"/>
          </a:xfrm>
        </p:spPr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partnerska</a:t>
            </a:r>
            <a:r>
              <a:rPr lang="en-US" dirty="0"/>
              <a:t> </a:t>
            </a:r>
            <a:r>
              <a:rPr lang="pl-PL" dirty="0"/>
              <a:t>dla klubów fitness/siłowni/obiektów sportowych za pomocą której użytkownicy mogliby zapisywać się na zajęcia/atrakcje oferowane przez te podmioty.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03E03F-4C7E-44B7-B18C-DA0FC861A435}"/>
              </a:ext>
            </a:extLst>
          </p:cNvPr>
          <p:cNvSpPr txBox="1">
            <a:spLocks/>
          </p:cNvSpPr>
          <p:nvPr/>
        </p:nvSpPr>
        <p:spPr>
          <a:xfrm>
            <a:off x="524934" y="2432052"/>
            <a:ext cx="8596668" cy="619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l-P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80432D-7F80-4F85-B177-763CF82B801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19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Cel</a:t>
            </a:r>
            <a:r>
              <a:rPr lang="en-US" sz="3200" dirty="0"/>
              <a:t> </a:t>
            </a:r>
            <a:r>
              <a:rPr lang="en-US" sz="3200" dirty="0" err="1"/>
              <a:t>aplikacji</a:t>
            </a:r>
            <a:endParaRPr lang="pl-P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79548-A5ED-4880-9AAB-340B3AFA9671}"/>
              </a:ext>
            </a:extLst>
          </p:cNvPr>
          <p:cNvSpPr txBox="1"/>
          <p:nvPr/>
        </p:nvSpPr>
        <p:spPr>
          <a:xfrm>
            <a:off x="677334" y="3521078"/>
            <a:ext cx="6193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Backend: Java, Spring Boot Framework with Thymeleaf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Frontend: HTML5,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SCRUM: Jira</a:t>
            </a:r>
          </a:p>
        </p:txBody>
      </p:sp>
    </p:spTree>
    <p:extLst>
      <p:ext uri="{BB962C8B-B14F-4D97-AF65-F5344CB8AC3E}">
        <p14:creationId xmlns:p14="http://schemas.microsoft.com/office/powerpoint/2010/main" val="18918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309A-9981-4A20-9697-C15D8608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2450"/>
          </a:xfrm>
        </p:spPr>
        <p:txBody>
          <a:bodyPr>
            <a:normAutofit/>
          </a:bodyPr>
          <a:lstStyle/>
          <a:p>
            <a:r>
              <a:rPr lang="en-US" sz="2800" dirty="0" err="1"/>
              <a:t>Aspekt</a:t>
            </a:r>
            <a:r>
              <a:rPr lang="en-US" sz="2800" dirty="0"/>
              <a:t> </a:t>
            </a:r>
            <a:r>
              <a:rPr lang="en-US" sz="2800" dirty="0" err="1"/>
              <a:t>badawyczy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AB17-2ADC-4E2B-992C-17A0EC20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714"/>
            <a:ext cx="8596668" cy="1077911"/>
          </a:xfrm>
        </p:spPr>
        <p:txBody>
          <a:bodyPr/>
          <a:lstStyle/>
          <a:p>
            <a:r>
              <a:rPr lang="pl-PL" dirty="0"/>
              <a:t>Praktyczne wykorzystanie metody zarządzanie projektem SCRUM. Szczegółowe planowanie i rejestrowanie sprintów, przydział tasków, notatki z regularnych spotkań o postępach w realizacji projektów, backlogi).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81AB6-D6F6-4F04-8086-BA2543CD4DF4}"/>
              </a:ext>
            </a:extLst>
          </p:cNvPr>
          <p:cNvSpPr txBox="1"/>
          <p:nvPr/>
        </p:nvSpPr>
        <p:spPr>
          <a:xfrm>
            <a:off x="677334" y="242728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Co </a:t>
            </a:r>
            <a:r>
              <a:rPr lang="en-US" sz="2800" dirty="0" err="1">
                <a:solidFill>
                  <a:schemeClr val="accent1"/>
                </a:solidFill>
                <a:latin typeface="+mj-lt"/>
              </a:rPr>
              <a:t>osiągneliśmy</a:t>
            </a:r>
            <a:endParaRPr lang="pl-PL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1BD72-28C1-495A-A56E-1D2212C3B0DD}"/>
              </a:ext>
            </a:extLst>
          </p:cNvPr>
          <p:cNvSpPr txBox="1"/>
          <p:nvPr/>
        </p:nvSpPr>
        <p:spPr>
          <a:xfrm>
            <a:off x="677334" y="3244334"/>
            <a:ext cx="8193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n-US" dirty="0" err="1">
                <a:solidFill>
                  <a:schemeClr val="accent4"/>
                </a:solidFill>
              </a:rPr>
              <a:t>podział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projektu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na</a:t>
            </a:r>
            <a:r>
              <a:rPr lang="en-US" dirty="0">
                <a:solidFill>
                  <a:schemeClr val="accent4"/>
                </a:solidFill>
              </a:rPr>
              <a:t> 7 </a:t>
            </a:r>
            <a:r>
              <a:rPr lang="en-US" dirty="0" err="1">
                <a:solidFill>
                  <a:schemeClr val="accent4"/>
                </a:solidFill>
              </a:rPr>
              <a:t>sprintów</a:t>
            </a:r>
            <a:r>
              <a:rPr lang="en-US" dirty="0">
                <a:solidFill>
                  <a:schemeClr val="accent4"/>
                </a:solidFill>
              </a:rPr>
              <a:t> (2 tyg)</a:t>
            </a:r>
          </a:p>
          <a:p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n-US" dirty="0" err="1">
                <a:solidFill>
                  <a:schemeClr val="accent4"/>
                </a:solidFill>
              </a:rPr>
              <a:t>przypisywanie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zadań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dla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każdej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osoby</a:t>
            </a:r>
            <a:r>
              <a:rPr lang="en-US" dirty="0">
                <a:solidFill>
                  <a:schemeClr val="accent4"/>
                </a:solidFill>
              </a:rPr>
              <a:t> do </a:t>
            </a:r>
            <a:r>
              <a:rPr lang="en-US" dirty="0" err="1">
                <a:solidFill>
                  <a:schemeClr val="accent4"/>
                </a:solidFill>
              </a:rPr>
              <a:t>wykonania</a:t>
            </a:r>
            <a:r>
              <a:rPr lang="en-US" dirty="0">
                <a:solidFill>
                  <a:schemeClr val="accent4"/>
                </a:solidFill>
              </a:rPr>
              <a:t> w </a:t>
            </a:r>
            <a:r>
              <a:rPr lang="en-US" dirty="0" err="1">
                <a:solidFill>
                  <a:schemeClr val="accent4"/>
                </a:solidFill>
              </a:rPr>
              <a:t>czasie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sprintu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+ backlog </a:t>
            </a:r>
            <a:r>
              <a:rPr lang="en-US" dirty="0" err="1">
                <a:solidFill>
                  <a:schemeClr val="accent4"/>
                </a:solidFill>
              </a:rPr>
              <a:t>składający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się</a:t>
            </a:r>
            <a:r>
              <a:rPr lang="en-US" dirty="0">
                <a:solidFill>
                  <a:schemeClr val="accent4"/>
                </a:solidFill>
              </a:rPr>
              <a:t> z </a:t>
            </a:r>
            <a:r>
              <a:rPr lang="en-US" dirty="0" err="1">
                <a:solidFill>
                  <a:schemeClr val="accent4"/>
                </a:solidFill>
              </a:rPr>
              <a:t>wykonanych</a:t>
            </a:r>
            <a:r>
              <a:rPr lang="en-US" dirty="0">
                <a:solidFill>
                  <a:schemeClr val="accent4"/>
                </a:solidFill>
              </a:rPr>
              <a:t> 59 </a:t>
            </a:r>
            <a:r>
              <a:rPr lang="en-US" dirty="0" err="1">
                <a:solidFill>
                  <a:schemeClr val="accent4"/>
                </a:solidFill>
              </a:rPr>
              <a:t>zadań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brak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oszacowanie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czasowego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trudności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zadań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brak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notatek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spotkań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grupa</a:t>
            </a:r>
            <a:r>
              <a:rPr lang="en-US" dirty="0">
                <a:solidFill>
                  <a:srgbClr val="FF0000"/>
                </a:solidFill>
              </a:rPr>
              <a:t> po </a:t>
            </a:r>
            <a:r>
              <a:rPr lang="en-US" dirty="0" err="1">
                <a:solidFill>
                  <a:srgbClr val="FF0000"/>
                </a:solidFill>
              </a:rPr>
              <a:t>miesiącu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zmniejszyła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się</a:t>
            </a:r>
            <a:r>
              <a:rPr lang="en-US" dirty="0">
                <a:solidFill>
                  <a:srgbClr val="FF0000"/>
                </a:solidFill>
              </a:rPr>
              <a:t> do 2 </a:t>
            </a:r>
            <a:r>
              <a:rPr lang="en-US" dirty="0" err="1">
                <a:solidFill>
                  <a:srgbClr val="FF0000"/>
                </a:solidFill>
              </a:rPr>
              <a:t>osób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5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674431-A01C-4BEB-A2A0-69168D010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93753"/>
              </p:ext>
            </p:extLst>
          </p:nvPr>
        </p:nvGraphicFramePr>
        <p:xfrm>
          <a:off x="1022350" y="6148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2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F79-7CE2-4092-AB86-E161A548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09" y="142875"/>
            <a:ext cx="8596668" cy="561474"/>
          </a:xfrm>
        </p:spPr>
        <p:txBody>
          <a:bodyPr>
            <a:normAutofit/>
          </a:bodyPr>
          <a:lstStyle/>
          <a:p>
            <a:r>
              <a:rPr lang="en-US" sz="2800" dirty="0" err="1"/>
              <a:t>Schemat</a:t>
            </a:r>
            <a:r>
              <a:rPr lang="en-US" sz="2800" dirty="0"/>
              <a:t> </a:t>
            </a:r>
            <a:r>
              <a:rPr lang="en-US" sz="2800" dirty="0" err="1"/>
              <a:t>bazy</a:t>
            </a:r>
            <a:r>
              <a:rPr lang="en-US" sz="2800" dirty="0"/>
              <a:t> </a:t>
            </a:r>
            <a:r>
              <a:rPr lang="en-US" sz="2800" dirty="0" err="1"/>
              <a:t>danych</a:t>
            </a:r>
            <a:endParaRPr lang="pl-PL" sz="2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82548F3-15D7-4C9B-B2DE-27C82E5C0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03" y="704349"/>
            <a:ext cx="5964394" cy="59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F79-7CE2-4092-AB86-E161A548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9" y="192505"/>
            <a:ext cx="8596668" cy="561474"/>
          </a:xfrm>
        </p:spPr>
        <p:txBody>
          <a:bodyPr>
            <a:normAutofit/>
          </a:bodyPr>
          <a:lstStyle/>
          <a:p>
            <a:r>
              <a:rPr lang="en-US" sz="2800" dirty="0"/>
              <a:t>Diagram </a:t>
            </a:r>
            <a:r>
              <a:rPr lang="en-US" sz="2800" dirty="0" err="1"/>
              <a:t>przypadków</a:t>
            </a:r>
            <a:r>
              <a:rPr lang="en-US" sz="2800" dirty="0"/>
              <a:t> </a:t>
            </a:r>
            <a:r>
              <a:rPr lang="en-US" sz="2800" dirty="0" err="1"/>
              <a:t>użycia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034972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60</TotalTime>
  <Words>153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Aplikacja FitClub</vt:lpstr>
      <vt:lpstr>Wykorzystane technologie</vt:lpstr>
      <vt:lpstr>Aspekt badawyczy</vt:lpstr>
      <vt:lpstr>PowerPoint Presentation</vt:lpstr>
      <vt:lpstr>Schemat bazy danych</vt:lpstr>
      <vt:lpstr>Diagram przypadków użycia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FitClub</dc:title>
  <dc:creator>Piotr Jadczak</dc:creator>
  <cp:lastModifiedBy>Piotr Jadczak</cp:lastModifiedBy>
  <cp:revision>1</cp:revision>
  <dcterms:created xsi:type="dcterms:W3CDTF">2022-01-15T21:25:09Z</dcterms:created>
  <dcterms:modified xsi:type="dcterms:W3CDTF">2022-01-15T22:25:22Z</dcterms:modified>
</cp:coreProperties>
</file>