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33EC8-C2CE-4647-B4A1-7BF3857B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1163B1-5A7B-4914-B298-465CB0A0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993FE9-019A-4598-A237-DF1DB48D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978E1D-0B13-4134-9146-3B06CE1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3C1878-65DD-4ECC-9427-6636750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41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3FFE3-81E5-47F6-AAD9-4707DF3D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E11B97-8269-493B-8FAA-4D2B9D5C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7FBA78-75C8-43CC-805D-D51D7219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8A05F7-E426-4D39-880C-A7D0321C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9A67DC-86EF-47E4-9518-A06B85A6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8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3BC4AD-33F0-4469-B511-2D4DFA04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1048A5B-EA27-4F82-9B6D-F2161171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E8C9F7-AEEE-4759-BCB9-D8F6DAFC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B5321F-B586-4A58-A140-0D789354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11F604-C4C6-42E6-A7CC-C9590AA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7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44E80-834D-4B31-A937-E353129E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3D1F03-0F67-4A66-9D8B-AE74982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928B86-F433-48FB-A70B-1A33BF5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D981CD-F97D-4F52-A130-DD6EB67F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00CA97-ABD2-4FDA-BBE4-B7EE628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55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DB91E-6C61-44D5-9CAC-96CDFE6F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376C7E-6F9F-4717-BA64-40F28F35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95402A-D252-4368-AF17-9FD71548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A5C243-695F-4787-AD42-7B21FB62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5E38AE-C12D-4FBC-B0F1-081F33DE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37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EB649-4BB3-4B72-A713-BE8A23CC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D6094F-810B-4FE8-8240-009F90B4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26293A-2D2D-4C83-B768-3EBF4B8B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77F501-3643-41CA-B99E-4344E92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6C200-D875-4923-90FC-180D94EE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E228A6-8E17-4113-B520-ACF0A02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2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3DB9E-F0B2-4389-9B11-FED3ECF2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E55FF5-C718-4E9A-94B4-2B6C0A4E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5DEFB2-9FF1-4124-8F67-9BEED18E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D95FEB-08AC-4F1A-9AB0-ECA57C5D7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8F8D960-7738-4D46-9D21-7C1754FE3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A1BE13A-0BAC-49C1-A675-4D2723AE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2A3005-1F06-4BF8-85F6-4D937CB1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524F55-CDFA-4E45-93F9-FFBEB9AE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3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E2B1C-B3B1-4525-B561-4E7B56B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C172A63-1D7C-4419-B2D8-A085C73C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90C0CD-B508-43B9-993D-386F74A7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FB5A86-9649-46C4-90BA-16D1BBE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8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D3AF04-FCE5-4101-B911-671090D8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5F6AD48-D9E6-42D4-9E64-8C71B4A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DCDC59-2E65-4ADA-ADAD-6C35D9C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47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7FA7F6-DB82-43D6-B7D1-C40D9045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495801-696B-4C2B-8C79-F2761B51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CEF12F-BAAC-4D4E-8D9C-273DB64FE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90A12-EDD0-4A7F-8B9F-5129830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B0442B-C635-40FB-A1E1-6CA8A1E4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15659E-F298-48C1-8639-50C8E5E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54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5CDE59-FCBC-4CDD-AABB-FCA0782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6BE1DCB-4095-4DD7-849C-1257352EF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08F537-DFA3-405D-A00A-E785CA8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A09CAC-0D22-443F-A362-123BD915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EE3CE9-65D5-4A16-A1C0-5F2FC905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666105-57E0-40C0-9AC2-7A8CC765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4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32CE4A6-29C8-44D6-B781-599087B7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731C4F-42EA-497A-B9FD-261FE4FF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171CC1-6667-4235-8159-CE818674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F6A2E7-0BA7-443D-9125-0FA26628E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F53BB1-C992-4988-94CB-E48CA821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44F09-9E10-4D8E-A16A-E2DAD2990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ZMUM – Projekt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AEE9A1-D186-4ACA-9986-FE82E876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PIOTR OLESIEJUK</a:t>
            </a:r>
          </a:p>
        </p:txBody>
      </p:sp>
    </p:spTree>
    <p:extLst>
      <p:ext uri="{BB962C8B-B14F-4D97-AF65-F5344CB8AC3E}">
        <p14:creationId xmlns:p14="http://schemas.microsoft.com/office/powerpoint/2010/main" val="24788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3D4C9-AB0D-486B-9F87-48D7761E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93E7B-A4E2-49D1-84F5-BF7F3B60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Klasyfikacja </a:t>
            </a:r>
          </a:p>
        </p:txBody>
      </p:sp>
    </p:spTree>
    <p:extLst>
      <p:ext uri="{BB962C8B-B14F-4D97-AF65-F5344CB8AC3E}">
        <p14:creationId xmlns:p14="http://schemas.microsoft.com/office/powerpoint/2010/main" val="92935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4F10B-4C96-43A6-90BC-FD8021B0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Algorytmy klasyfikacyjne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B0AAB8-1555-4A5C-A208-D748FF44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Selekcja cech:</a:t>
            </a:r>
          </a:p>
          <a:p>
            <a:r>
              <a:rPr lang="pl-PL" dirty="0" err="1"/>
              <a:t>randomForest</a:t>
            </a:r>
            <a:r>
              <a:rPr lang="pl-PL" dirty="0"/>
              <a:t> – selekcja cech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Klasyfikacja</a:t>
            </a:r>
          </a:p>
          <a:p>
            <a:r>
              <a:rPr lang="pl-PL" dirty="0" err="1"/>
              <a:t>Xgboost</a:t>
            </a:r>
            <a:endParaRPr lang="pl-PL" dirty="0"/>
          </a:p>
          <a:p>
            <a:r>
              <a:rPr lang="pl-PL" dirty="0" err="1"/>
              <a:t>kNN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2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75DA4-B867-47C2-B420-6395AF23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Selekcja z wykorzystaniem </a:t>
            </a:r>
            <a:r>
              <a:rPr lang="pl-PL" dirty="0" err="1"/>
              <a:t>randomForest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ACFF81-955C-4E8E-8C9A-C7682ADF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Model RF wytrenowany na całym zbiorze</a:t>
            </a:r>
          </a:p>
          <a:p>
            <a:r>
              <a:rPr lang="pl-PL" dirty="0"/>
              <a:t>Wybór 40 najistotniejszych cech</a:t>
            </a:r>
          </a:p>
          <a:p>
            <a:r>
              <a:rPr lang="pl-PL" dirty="0"/>
              <a:t>Treningi z dokładaniem zmiennych</a:t>
            </a:r>
          </a:p>
          <a:p>
            <a:r>
              <a:rPr lang="pl-PL" dirty="0"/>
              <a:t>Ostateczny wybór cech po </a:t>
            </a:r>
            <a:r>
              <a:rPr lang="pl-PL" dirty="0" err="1"/>
              <a:t>kroswalidacji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111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BD806-D675-4ABA-B01A-4B541151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Podsumowanie metody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7583C-2261-4310-ADB9-24670496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Wybrano 15 istotnych cech</a:t>
            </a:r>
          </a:p>
          <a:p>
            <a:r>
              <a:rPr lang="pl-PL" dirty="0" err="1"/>
              <a:t>Balanced</a:t>
            </a: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 na poziomie 85,7%</a:t>
            </a:r>
          </a:p>
          <a:p>
            <a:r>
              <a:rPr lang="pl-PL" dirty="0"/>
              <a:t>Dodawanie kolejnych cech nie zwiększa istotnie dokładności</a:t>
            </a:r>
          </a:p>
        </p:txBody>
      </p:sp>
    </p:spTree>
    <p:extLst>
      <p:ext uri="{BB962C8B-B14F-4D97-AF65-F5344CB8AC3E}">
        <p14:creationId xmlns:p14="http://schemas.microsoft.com/office/powerpoint/2010/main" val="342889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C26F07-94D5-41CC-A8AD-2A4D5B54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Selekcja </a:t>
            </a:r>
            <a:r>
              <a:rPr lang="pl-PL"/>
              <a:t>z wykorzystaniem Boruta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D26BC-16C4-4CBB-8E96-760A7108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89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Panoramiczny</PresentationFormat>
  <Paragraphs>23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ZMUM – Projekt 2</vt:lpstr>
      <vt:lpstr>Problem</vt:lpstr>
      <vt:lpstr>Algorytmy klasyfikacyjne</vt:lpstr>
      <vt:lpstr>Selekcja z wykorzystaniem randomForest</vt:lpstr>
      <vt:lpstr>Podsumowanie metody </vt:lpstr>
      <vt:lpstr>Selekcja z wykorzystaniem Boruta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ZMUM – Projekt 2</dc:title>
  <dc:creator>Piotr Olesiejuk</dc:creator>
  <cp:lastModifiedBy>Piotr Olesiejuk</cp:lastModifiedBy>
  <cp:revision>1</cp:revision>
  <dcterms:created xsi:type="dcterms:W3CDTF">2019-06-07T09:39:46Z</dcterms:created>
  <dcterms:modified xsi:type="dcterms:W3CDTF">2019-06-07T09:49:06Z</dcterms:modified>
</cp:coreProperties>
</file>