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62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667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40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31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121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977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6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0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4873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04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611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101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77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95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1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72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17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234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65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9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7E1EBE-7558-425E-AD98-9BBCAB22B8C1}" type="datetimeFigureOut">
              <a:rPr lang="pl-PL" smtClean="0"/>
              <a:t>2019-05-03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ED9A-6DCD-4D19-A26D-549D2D65E7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131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9AA63C-65AD-40A7-9F7A-22D18E12E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dirty="0"/>
              <a:t>ZMUM – Projekt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B88C5A-E9F4-4AED-BC94-61A093202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Piotr Olesiejuk</a:t>
            </a:r>
          </a:p>
        </p:txBody>
      </p:sp>
    </p:spTree>
    <p:extLst>
      <p:ext uri="{BB962C8B-B14F-4D97-AF65-F5344CB8AC3E}">
        <p14:creationId xmlns:p14="http://schemas.microsoft.com/office/powerpoint/2010/main" val="421082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F3C39-A332-441A-8FE9-C3F42059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575719"/>
            <a:ext cx="10515600" cy="1325562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43262D-A273-4D47-978A-4086E543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3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52F08-5A3C-4AB1-8B60-B38C1467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Wstępny </a:t>
            </a:r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39F4B8-6EE8-488A-8489-F5AFC958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Usunięcie kolumn o ponad 95% NA</a:t>
            </a:r>
          </a:p>
          <a:p>
            <a:r>
              <a:rPr lang="pl-PL" dirty="0"/>
              <a:t>Zamiana zmiennych liczbowych o mniej niż 10 poziomach na </a:t>
            </a:r>
            <a:r>
              <a:rPr lang="pl-PL" dirty="0" err="1"/>
              <a:t>factory</a:t>
            </a:r>
            <a:endParaRPr lang="pl-PL" dirty="0"/>
          </a:p>
          <a:p>
            <a:r>
              <a:rPr lang="pl-PL" dirty="0"/>
              <a:t>W zmiennych kategorycznych uzupełnienie:</a:t>
            </a:r>
          </a:p>
          <a:p>
            <a:pPr marL="0" indent="0">
              <a:buNone/>
            </a:pPr>
            <a:r>
              <a:rPr lang="pl-PL" dirty="0"/>
              <a:t>	a) pustych wartości jako : „</a:t>
            </a:r>
            <a:r>
              <a:rPr lang="pl-PL" dirty="0" err="1"/>
              <a:t>Empty</a:t>
            </a:r>
            <a:r>
              <a:rPr lang="pl-PL" dirty="0"/>
              <a:t>”</a:t>
            </a:r>
          </a:p>
          <a:p>
            <a:pPr marL="0" indent="0">
              <a:buNone/>
            </a:pPr>
            <a:r>
              <a:rPr lang="pl-PL" dirty="0"/>
              <a:t>	b) NA jako : „Nas”</a:t>
            </a:r>
          </a:p>
        </p:txBody>
      </p:sp>
    </p:spTree>
    <p:extLst>
      <p:ext uri="{BB962C8B-B14F-4D97-AF65-F5344CB8AC3E}">
        <p14:creationId xmlns:p14="http://schemas.microsoft.com/office/powerpoint/2010/main" val="144134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EB880D-E2FC-4429-8687-82694696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dwa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F79A89-C26F-4087-9E8B-B427DA81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Usuwanie kolumn kategorycznych na podstawie pewnej bramki</a:t>
            </a:r>
          </a:p>
          <a:p>
            <a:pPr marL="514350" indent="-514350">
              <a:buAutoNum type="arabicPeriod"/>
            </a:pPr>
            <a:r>
              <a:rPr lang="pl-PL" dirty="0"/>
              <a:t>Indywidualne przekształcanie zmiennych</a:t>
            </a:r>
          </a:p>
        </p:txBody>
      </p:sp>
    </p:spTree>
    <p:extLst>
      <p:ext uri="{BB962C8B-B14F-4D97-AF65-F5344CB8AC3E}">
        <p14:creationId xmlns:p14="http://schemas.microsoft.com/office/powerpoint/2010/main" val="396750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D3AD57-C3D9-41E6-BF6E-5C54B800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Indywidualne przekształcenia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0DE346-751F-4868-AC21-55AF4874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D88AF57-1AE8-4979-97BF-A4ED30D3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39" y="5029199"/>
            <a:ext cx="7800975" cy="9048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AC4F48-872C-47D1-B328-8A248920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688" y="2700152"/>
            <a:ext cx="7610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9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34E0E-F85D-4BA3-B9F1-D40658BF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Normalizacja zmiennych numerycznych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D9E207-DE57-4717-9442-067C67AA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Wewnątrz kroswalidacji</a:t>
            </a:r>
          </a:p>
          <a:p>
            <a:r>
              <a:rPr lang="pl-PL" dirty="0"/>
              <a:t>Wypełnianie brakujących wartości losowo:</a:t>
            </a:r>
          </a:p>
          <a:p>
            <a:pPr marL="0" indent="0">
              <a:buNone/>
            </a:pPr>
            <a:r>
              <a:rPr lang="pl-PL" dirty="0"/>
              <a:t>	a) medianą</a:t>
            </a:r>
          </a:p>
          <a:p>
            <a:pPr marL="0" indent="0">
              <a:buNone/>
            </a:pPr>
            <a:r>
              <a:rPr lang="pl-PL" dirty="0"/>
              <a:t>	b) średnią uciętą z losowym ucięciem z przedziału (0.01 , 0.03)</a:t>
            </a:r>
          </a:p>
          <a:p>
            <a:r>
              <a:rPr lang="pl-PL" dirty="0"/>
              <a:t>Skalowanie do przedziału (0,1)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31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FAC118-5FFA-4816-A3CD-C3D59444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Zastosowane algorytmy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DE78E1-0AF0-4525-AC5F-F6B26021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err="1"/>
              <a:t>randomForest</a:t>
            </a:r>
            <a:r>
              <a:rPr lang="pl-PL" dirty="0"/>
              <a:t> ( </a:t>
            </a:r>
            <a:r>
              <a:rPr lang="pl-PL" dirty="0" err="1"/>
              <a:t>ntree</a:t>
            </a:r>
            <a:r>
              <a:rPr lang="pl-PL" dirty="0"/>
              <a:t> =  60)</a:t>
            </a:r>
          </a:p>
          <a:p>
            <a:r>
              <a:rPr lang="pl-PL" dirty="0" err="1"/>
              <a:t>rpart</a:t>
            </a:r>
            <a:r>
              <a:rPr lang="pl-PL" dirty="0"/>
              <a:t> ( </a:t>
            </a:r>
            <a:r>
              <a:rPr lang="pl-PL" dirty="0" err="1"/>
              <a:t>cp</a:t>
            </a:r>
            <a:r>
              <a:rPr lang="pl-PL" dirty="0"/>
              <a:t> = 0.01)</a:t>
            </a:r>
          </a:p>
          <a:p>
            <a:r>
              <a:rPr lang="pl-PL" dirty="0" err="1"/>
              <a:t>xgboost</a:t>
            </a:r>
            <a:r>
              <a:rPr lang="pl-PL" dirty="0"/>
              <a:t> ( </a:t>
            </a:r>
            <a:r>
              <a:rPr lang="pl-PL" dirty="0" err="1"/>
              <a:t>nrounds</a:t>
            </a:r>
            <a:r>
              <a:rPr lang="pl-PL" dirty="0"/>
              <a:t> = 10, eta = 0.04, </a:t>
            </a:r>
            <a:r>
              <a:rPr lang="pl-PL" dirty="0" err="1"/>
              <a:t>b_score</a:t>
            </a:r>
            <a:r>
              <a:rPr lang="pl-PL" dirty="0"/>
              <a:t> = 0.92)</a:t>
            </a:r>
          </a:p>
          <a:p>
            <a:r>
              <a:rPr lang="pl-PL" dirty="0" err="1"/>
              <a:t>kNN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413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9E82A8-FD18-4725-A1C6-C7C53966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Wyniki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42E3EAF8-410E-4101-965C-002EF3E9D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008894"/>
              </p:ext>
            </p:extLst>
          </p:nvPr>
        </p:nvGraphicFramePr>
        <p:xfrm>
          <a:off x="838200" y="2413124"/>
          <a:ext cx="105156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93602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8377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Algorytm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Precyzja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5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randomForest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39,08%* (</a:t>
                      </a:r>
                      <a:r>
                        <a:rPr lang="el-GR" dirty="0"/>
                        <a:t>σ</a:t>
                      </a:r>
                      <a:r>
                        <a:rPr lang="pl-PL" dirty="0"/>
                        <a:t> = 0,15%)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0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xgboost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38,92 %** (</a:t>
                      </a:r>
                      <a:r>
                        <a:rPr lang="el-GR" dirty="0"/>
                        <a:t>σ</a:t>
                      </a:r>
                      <a:r>
                        <a:rPr lang="pl-PL" dirty="0"/>
                        <a:t> = 0,22%)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rpart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37,69%** </a:t>
                      </a:r>
                      <a:r>
                        <a:rPr lang="pl-PL" dirty="0"/>
                        <a:t>(</a:t>
                      </a:r>
                      <a:r>
                        <a:rPr lang="el-GR" dirty="0"/>
                        <a:t>σ</a:t>
                      </a:r>
                      <a:r>
                        <a:rPr lang="pl-PL" dirty="0"/>
                        <a:t> = 0,23%)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4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kNN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0475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976A56D5-092F-48AE-B5F1-376EC50EF0FC}"/>
              </a:ext>
            </a:extLst>
          </p:cNvPr>
          <p:cNvSpPr txBox="1"/>
          <p:nvPr/>
        </p:nvSpPr>
        <p:spPr>
          <a:xfrm>
            <a:off x="845127" y="483833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*Precyzja 10% obliczona jako średnia z wyników 5-krotnie powtórzonej dziesięciokrotnej kroswalidacji</a:t>
            </a:r>
          </a:p>
          <a:p>
            <a:r>
              <a:rPr lang="pl-PL" dirty="0"/>
              <a:t>**Precyzja 10% obliczona jako średnia z wyników 10-krotnie powtórzonej dziesięciokrotnej kroswalidacji</a:t>
            </a:r>
          </a:p>
        </p:txBody>
      </p:sp>
    </p:spTree>
    <p:extLst>
      <p:ext uri="{BB962C8B-B14F-4D97-AF65-F5344CB8AC3E}">
        <p14:creationId xmlns:p14="http://schemas.microsoft.com/office/powerpoint/2010/main" val="296394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9532E-2827-4111-8135-847DD2D6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kNN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4592105-99F4-49A0-B285-DC534470D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387" y="2159022"/>
            <a:ext cx="4979988" cy="32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7EE19D-9C3E-44C6-BB08-CBB0DD87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Rekomendowany: </a:t>
            </a:r>
            <a:r>
              <a:rPr lang="pl-PL" dirty="0" err="1"/>
              <a:t>randomForest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C7753C-10E4-46F0-9C16-88562408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Najwyższy wynik precyzji</a:t>
            </a:r>
          </a:p>
          <a:p>
            <a:r>
              <a:rPr lang="pl-PL" dirty="0"/>
              <a:t>Mniejsza wariancja precyzji po kroswalidacji niż w </a:t>
            </a:r>
            <a:r>
              <a:rPr lang="pl-PL" dirty="0" err="1"/>
              <a:t>xgboost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5875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TM02900743[[fn=Organiczny]]</Template>
  <TotalTime>551</TotalTime>
  <Words>161</Words>
  <Application>Microsoft Office PowerPoint</Application>
  <PresentationFormat>Panoramiczny</PresentationFormat>
  <Paragraphs>47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1_HDOfficeLightV0</vt:lpstr>
      <vt:lpstr>ZMUM – Projekt 1</vt:lpstr>
      <vt:lpstr>Wstępny preprocessing</vt:lpstr>
      <vt:lpstr>Dalsze dwa podejścia</vt:lpstr>
      <vt:lpstr>Indywidualne przekształcenia</vt:lpstr>
      <vt:lpstr>Normalizacja zmiennych numerycznych</vt:lpstr>
      <vt:lpstr>Zastosowane algorytmy</vt:lpstr>
      <vt:lpstr>Wyniki</vt:lpstr>
      <vt:lpstr>kNN</vt:lpstr>
      <vt:lpstr>Rekomendowany: randomForest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Olesiejuk</dc:creator>
  <cp:lastModifiedBy>Piotr Olesiejuk</cp:lastModifiedBy>
  <cp:revision>13</cp:revision>
  <dcterms:created xsi:type="dcterms:W3CDTF">2019-05-03T09:39:28Z</dcterms:created>
  <dcterms:modified xsi:type="dcterms:W3CDTF">2019-05-03T18:50:45Z</dcterms:modified>
</cp:coreProperties>
</file>