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8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B33EC8-C2CE-4647-B4A1-7BF3857BE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1163B1-5A7B-4914-B298-465CB0A01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993FE9-019A-4598-A237-DF1DB48D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978E1D-0B13-4134-9146-3B06CE15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43C1878-65DD-4ECC-9427-6636750F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41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43FFE3-81E5-47F6-AAD9-4707DF3D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0E11B97-8269-493B-8FAA-4D2B9D5C6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7FBA78-75C8-43CC-805D-D51D7219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8A05F7-E426-4D39-880C-A7D0321C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9A67DC-86EF-47E4-9518-A06B85A6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87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03BC4AD-33F0-4469-B511-2D4DFA048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1048A5B-EA27-4F82-9B6D-F21611713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E8C9F7-AEEE-4759-BCB9-D8F6DAFC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B5321F-B586-4A58-A140-0D789354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11F604-C4C6-42E6-A7CC-C9590AA5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77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544E80-834D-4B31-A937-E353129E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3D1F03-0F67-4A66-9D8B-AE749824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928B86-F433-48FB-A70B-1A33BF57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ED981CD-F97D-4F52-A130-DD6EB67F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E00CA97-ABD2-4FDA-BBE4-B7EE628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255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7DB91E-6C61-44D5-9CAC-96CDFE6F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376C7E-6F9F-4717-BA64-40F28F354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295402A-D252-4368-AF17-9FD71548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A5C243-695F-4787-AD42-7B21FB62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5E38AE-C12D-4FBC-B0F1-081F33DE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37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CEB649-4BB3-4B72-A713-BE8A23CC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D6094F-810B-4FE8-8240-009F90B4F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F26293A-2D2D-4C83-B768-3EBF4B8B3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E77F501-3643-41CA-B99E-4344E92C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46C200-D875-4923-90FC-180D94EE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E228A6-8E17-4113-B520-ACF0A029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227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13DB9E-F0B2-4389-9B11-FED3ECF2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1E55FF5-C718-4E9A-94B4-2B6C0A4E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55DEFB2-9FF1-4124-8F67-9BEED18E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0D95FEB-08AC-4F1A-9AB0-ECA57C5D7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8F8D960-7738-4D46-9D21-7C1754FE3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A1BE13A-0BAC-49C1-A675-4D2723AE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C2A3005-1F06-4BF8-85F6-4D937CB1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4524F55-CDFA-4E45-93F9-FFBEB9AE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35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2E2B1C-B3B1-4525-B561-4E7B56B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C172A63-1D7C-4419-B2D8-A085C73C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90C0CD-B508-43B9-993D-386F74A7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8FB5A86-9649-46C4-90BA-16D1BBE7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80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2D3AF04-FCE5-4101-B911-671090D8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5F6AD48-D9E6-42D4-9E64-8C71B4A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1DCDC59-2E65-4ADA-ADAD-6C35D9C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47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7FA7F6-DB82-43D6-B7D1-C40D9045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495801-696B-4C2B-8C79-F2761B51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CCEF12F-BAAC-4D4E-8D9C-273DB64FE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E90A12-EDD0-4A7F-8B9F-51298301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B0442B-C635-40FB-A1E1-6CA8A1E4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15659E-F298-48C1-8639-50C8E5EC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654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5CDE59-FCBC-4CDD-AABB-FCA0782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6BE1DCB-4095-4DD7-849C-1257352EF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208F537-DFA3-405D-A00A-E785CA832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A09CAC-0D22-443F-A362-123BD915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BEE3CE9-65D5-4A16-A1C0-5F2FC905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666105-57E0-40C0-9AC2-7A8CC765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841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32CE4A6-29C8-44D6-B781-599087B7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2731C4F-42EA-497A-B9FD-261FE4FF2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1171CC1-6667-4235-8159-CE818674A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950C-92F6-4E1C-95CB-4F7DAF1AE9EA}" type="datetimeFigureOut">
              <a:rPr lang="pl-PL" smtClean="0"/>
              <a:t>2019-06-07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F6A2E7-0BA7-443D-9125-0FA26628E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F53BB1-C992-4988-94CB-E48CA821B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E4B0-BC36-4947-949D-E74198C09A4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644F09-9E10-4D8E-A16A-E2DAD2990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l-PL" dirty="0"/>
              <a:t>ZMUM – Projekt 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3AEE9A1-D186-4ACA-9986-FE82E876C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PIOTR OLESIEJUK</a:t>
            </a:r>
          </a:p>
        </p:txBody>
      </p:sp>
    </p:spTree>
    <p:extLst>
      <p:ext uri="{BB962C8B-B14F-4D97-AF65-F5344CB8AC3E}">
        <p14:creationId xmlns:p14="http://schemas.microsoft.com/office/powerpoint/2010/main" val="24788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E4F10B-4C96-43A6-90BC-FD8021B0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Wykorzystane metody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B0AAB8-1555-4A5C-A208-D748FF44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Selekcja cech:</a:t>
            </a:r>
          </a:p>
          <a:p>
            <a:r>
              <a:rPr lang="pl-PL" dirty="0" err="1"/>
              <a:t>randomForest</a:t>
            </a:r>
            <a:endParaRPr lang="pl-PL" dirty="0"/>
          </a:p>
          <a:p>
            <a:r>
              <a:rPr lang="pl-PL" dirty="0"/>
              <a:t>Information </a:t>
            </a:r>
            <a:r>
              <a:rPr lang="pl-PL" dirty="0" err="1"/>
              <a:t>gain</a:t>
            </a:r>
            <a:endParaRPr lang="pl-PL" dirty="0"/>
          </a:p>
          <a:p>
            <a:r>
              <a:rPr lang="pl-PL" dirty="0"/>
              <a:t>Filtrowanie + </a:t>
            </a:r>
            <a:r>
              <a:rPr lang="pl-PL" dirty="0" err="1"/>
              <a:t>glm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Klasyfikacja:</a:t>
            </a:r>
          </a:p>
          <a:p>
            <a:r>
              <a:rPr lang="pl-PL" dirty="0" err="1"/>
              <a:t>Xgboost</a:t>
            </a:r>
            <a:endParaRPr lang="pl-PL" dirty="0"/>
          </a:p>
          <a:p>
            <a:r>
              <a:rPr lang="pl-PL" dirty="0" err="1"/>
              <a:t>Glm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923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0B198F-3287-42F7-A9A4-9B3132BE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Wersja bez selekcji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23FDF3-0CEF-4CB4-A958-FF0B179BD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sz="4800" dirty="0" err="1"/>
              <a:t>Xgboost</a:t>
            </a:r>
            <a:r>
              <a:rPr lang="pl-PL" sz="4800" dirty="0"/>
              <a:t> :	79,63%</a:t>
            </a:r>
          </a:p>
        </p:txBody>
      </p:sp>
    </p:spTree>
    <p:extLst>
      <p:ext uri="{BB962C8B-B14F-4D97-AF65-F5344CB8AC3E}">
        <p14:creationId xmlns:p14="http://schemas.microsoft.com/office/powerpoint/2010/main" val="239105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D75DA4-B867-47C2-B420-6395AF23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Selekcja z wykorzystaniem </a:t>
            </a:r>
            <a:r>
              <a:rPr lang="pl-PL" dirty="0" err="1"/>
              <a:t>randomForest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ACFF81-955C-4E8E-8C9A-C7682ADFC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Model RF wytrenowany na całym zbiorze</a:t>
            </a:r>
          </a:p>
          <a:p>
            <a:r>
              <a:rPr lang="pl-PL" dirty="0"/>
              <a:t>Wybór 40 najistotniejszych cech</a:t>
            </a:r>
          </a:p>
          <a:p>
            <a:r>
              <a:rPr lang="pl-PL" dirty="0"/>
              <a:t>Treningi </a:t>
            </a:r>
            <a:r>
              <a:rPr lang="pl-PL" dirty="0" err="1"/>
              <a:t>xgboost</a:t>
            </a:r>
            <a:r>
              <a:rPr lang="pl-PL" dirty="0"/>
              <a:t> z dokładaniem zmiennych</a:t>
            </a:r>
          </a:p>
          <a:p>
            <a:r>
              <a:rPr lang="pl-PL" dirty="0"/>
              <a:t>Ostateczny wybór cech po </a:t>
            </a:r>
            <a:r>
              <a:rPr lang="pl-PL" dirty="0" err="1"/>
              <a:t>kroswalidacji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111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3BD806-D675-4ABA-B01A-4B541151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Podsumowanie metody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67583C-2261-4310-ADB9-246704968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/>
              <a:t>Wybrano 15 istotnych cech</a:t>
            </a:r>
          </a:p>
          <a:p>
            <a:r>
              <a:rPr lang="pl-PL" dirty="0" err="1"/>
              <a:t>Balanced</a:t>
            </a:r>
            <a:r>
              <a:rPr lang="pl-PL" dirty="0"/>
              <a:t> </a:t>
            </a:r>
            <a:r>
              <a:rPr lang="pl-PL" dirty="0" err="1"/>
              <a:t>accuracy</a:t>
            </a:r>
            <a:r>
              <a:rPr lang="pl-PL" dirty="0"/>
              <a:t> na poziomie 85,7%</a:t>
            </a:r>
          </a:p>
          <a:p>
            <a:r>
              <a:rPr lang="pl-PL" dirty="0"/>
              <a:t>Dodawanie kolejnych cech nie zwiększa istotnie dokładności</a:t>
            </a:r>
          </a:p>
        </p:txBody>
      </p:sp>
    </p:spTree>
    <p:extLst>
      <p:ext uri="{BB962C8B-B14F-4D97-AF65-F5344CB8AC3E}">
        <p14:creationId xmlns:p14="http://schemas.microsoft.com/office/powerpoint/2010/main" val="342889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C26F07-94D5-41CC-A8AD-2A4D5B54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Selekcja z wykorzystaniem </a:t>
            </a:r>
            <a:r>
              <a:rPr lang="pl-PL" dirty="0" err="1"/>
              <a:t>FSelector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5D26BC-16C4-4CBB-8E96-760A7108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r>
              <a:rPr lang="pl-PL" dirty="0"/>
              <a:t>Selekcja na podstawie niezerowej informacji wzajemnej</a:t>
            </a:r>
          </a:p>
          <a:p>
            <a:r>
              <a:rPr lang="pl-PL" dirty="0"/>
              <a:t>7 wybranych zmiennych</a:t>
            </a:r>
          </a:p>
          <a:p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E0E6C3C-A867-456D-9074-DF20EE7AE28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848760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282443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54034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Algorytm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Balanced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accuracy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019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glm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57,21 %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2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rpart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66,5 %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1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xgboost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74,8 %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8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82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95553A-57E7-4CCA-9F01-C0D0E8A6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Filtrowanie + </a:t>
            </a:r>
            <a:r>
              <a:rPr lang="pl-PL" dirty="0" err="1"/>
              <a:t>glm</a:t>
            </a:r>
            <a:r>
              <a:rPr lang="pl-PL" dirty="0"/>
              <a:t> </a:t>
            </a:r>
            <a:r>
              <a:rPr lang="pl-PL" dirty="0" err="1"/>
              <a:t>importance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8EA44D-7ED9-4710-A125-6A2C5783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filtering</a:t>
            </a:r>
            <a:r>
              <a:rPr lang="pl-PL" dirty="0"/>
              <a:t> z pakietu </a:t>
            </a:r>
            <a:r>
              <a:rPr lang="pl-PL" dirty="0" err="1"/>
              <a:t>BounceR</a:t>
            </a:r>
            <a:endParaRPr lang="pl-PL" dirty="0"/>
          </a:p>
          <a:p>
            <a:r>
              <a:rPr lang="pl-PL" dirty="0" err="1"/>
              <a:t>Glm</a:t>
            </a:r>
            <a:r>
              <a:rPr lang="pl-PL" dirty="0"/>
              <a:t> </a:t>
            </a:r>
            <a:r>
              <a:rPr lang="pl-PL" dirty="0" err="1"/>
              <a:t>fit</a:t>
            </a:r>
            <a:r>
              <a:rPr lang="pl-PL" dirty="0"/>
              <a:t> na całym zbiorze</a:t>
            </a:r>
          </a:p>
          <a:p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importance</a:t>
            </a:r>
            <a:r>
              <a:rPr lang="pl-PL" dirty="0"/>
              <a:t> dla modelu </a:t>
            </a:r>
            <a:r>
              <a:rPr lang="pl-PL" dirty="0" err="1"/>
              <a:t>glm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332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58124B-9EE3-4216-9BF8-6EE0A3A6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Król Edyp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1B2069-09BD-405B-8AE0-0FF4CD935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pl-PL" dirty="0" err="1"/>
              <a:t>Xgboost</a:t>
            </a:r>
            <a:r>
              <a:rPr lang="pl-PL" dirty="0"/>
              <a:t> daje ok. 50 % skuteczność dla wszystkich cech</a:t>
            </a:r>
          </a:p>
          <a:p>
            <a:r>
              <a:rPr lang="pl-PL" dirty="0"/>
              <a:t>Klasy były zbalansowane, więc metoda wybiera w zasadzie </a:t>
            </a:r>
            <a:r>
              <a:rPr lang="pl-PL" dirty="0" err="1"/>
              <a:t>nieisotne</a:t>
            </a:r>
            <a:r>
              <a:rPr lang="pl-PL" dirty="0"/>
              <a:t> </a:t>
            </a:r>
            <a:r>
              <a:rPr lang="pl-PL" dirty="0" err="1"/>
              <a:t>predyktory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832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449214-9390-4750-AA20-482A8AB9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6263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Dziękuję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6A14BB-49FC-4706-9032-4185BD67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25706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139</Words>
  <Application>Microsoft Office PowerPoint</Application>
  <PresentationFormat>Panoramiczny</PresentationFormat>
  <Paragraphs>48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Motyw pakietu Office</vt:lpstr>
      <vt:lpstr>ZMUM – Projekt 2</vt:lpstr>
      <vt:lpstr>Wykorzystane metody</vt:lpstr>
      <vt:lpstr>Wersja bez selekcji</vt:lpstr>
      <vt:lpstr>Selekcja z wykorzystaniem randomForest</vt:lpstr>
      <vt:lpstr>Podsumowanie metody </vt:lpstr>
      <vt:lpstr>Selekcja z wykorzystaniem FSelector</vt:lpstr>
      <vt:lpstr>Filtrowanie + glm importance</vt:lpstr>
      <vt:lpstr>Król Edyp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ZMUM – Projekt 2</dc:title>
  <dc:creator>Piotr Olesiejuk</dc:creator>
  <cp:lastModifiedBy>Piotr Olesiejuk</cp:lastModifiedBy>
  <cp:revision>16</cp:revision>
  <dcterms:created xsi:type="dcterms:W3CDTF">2019-06-07T09:39:46Z</dcterms:created>
  <dcterms:modified xsi:type="dcterms:W3CDTF">2019-06-07T21:44:29Z</dcterms:modified>
</cp:coreProperties>
</file>