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2015-10-11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2015-10-11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2015-10-11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2015-10-11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2015-10-11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2015-10-11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2015-10-11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2015-10-11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2015-10-11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2015-10-11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2015-10-11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97960A-1DCE-4F44-AB11-58B12713D7AF}" type="datetimeFigureOut">
              <a:rPr lang="pl-PL" smtClean="0"/>
              <a:pPr/>
              <a:t>2015-10-11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714348" y="1357298"/>
            <a:ext cx="7643866" cy="2631490"/>
          </a:xfrm>
          <a:prstGeom prst="rect">
            <a:avLst/>
          </a:prstGeom>
          <a:noFill/>
        </p:spPr>
        <p:txBody>
          <a:bodyPr wrap="square" lIns="91440" tIns="45720" rIns="91440" bIns="45720" anchor="ctr" anchorCtr="1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l-PL" sz="5500" b="1" kern="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PROJEKTOWANIE</a:t>
            </a:r>
          </a:p>
          <a:p>
            <a:pPr algn="ctr"/>
            <a:r>
              <a:rPr lang="pl-PL" sz="5500" b="1" kern="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SYSTEMÓW</a:t>
            </a:r>
          </a:p>
          <a:p>
            <a:pPr algn="ctr"/>
            <a:r>
              <a:rPr lang="pl-PL" sz="5500" b="1" kern="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INFORMATYCZNYCH</a:t>
            </a:r>
            <a:endParaRPr lang="pl-PL" sz="5500" b="1" kern="0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642910" y="5286388"/>
            <a:ext cx="7929618" cy="1015663"/>
          </a:xfrm>
          <a:prstGeom prst="rect">
            <a:avLst/>
          </a:prstGeom>
        </p:spPr>
        <p:txBody>
          <a:bodyPr wrap="square" anchor="ctr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/>
            <a:r>
              <a:rPr lang="pl-PL" sz="3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Autor pracy:</a:t>
            </a:r>
          </a:p>
          <a:p>
            <a:pPr lvl="0" algn="ctr"/>
            <a:r>
              <a:rPr lang="pl-PL" sz="3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Piotr Aleksandrowicz</a:t>
            </a:r>
            <a:endParaRPr lang="pl-PL" sz="30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Metody systemowe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MIĘKKA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TWARDA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Wiele problemów, które</a:t>
                      </a:r>
                      <a:r>
                        <a:rPr lang="pl-PL" baseline="0" dirty="0" smtClean="0"/>
                        <a:t> trzeba rozwiązać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Jeden problem, który ma określone rozwiązanie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Cele nie mogą zostać zmierzone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Istnieją cele osiągalne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Nacisk kładziony na pytania: „co?” i „jak?”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Odpowiadają</a:t>
                      </a:r>
                      <a:r>
                        <a:rPr lang="pl-PL" baseline="0" dirty="0" smtClean="0"/>
                        <a:t> na pytanie: „jak?”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Problem ma</a:t>
                      </a:r>
                      <a:r>
                        <a:rPr lang="pl-PL" baseline="0" dirty="0" smtClean="0"/>
                        <a:t> niedefiniowalną złożoność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Problem ma zdeterminowaną złożoność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Trudno sobie poradzić z błędami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Znane</a:t>
                      </a:r>
                      <a:r>
                        <a:rPr lang="pl-PL" baseline="0" dirty="0" smtClean="0"/>
                        <a:t> są parametry ewentualnych błędów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Etapy projektowania systemu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Określenie celu</a:t>
            </a:r>
          </a:p>
          <a:p>
            <a:r>
              <a:rPr lang="pl-PL" dirty="0" smtClean="0"/>
              <a:t>Analiza procesów</a:t>
            </a:r>
          </a:p>
          <a:p>
            <a:r>
              <a:rPr lang="pl-PL" dirty="0" smtClean="0"/>
              <a:t>Analiza aktualnego systemu</a:t>
            </a:r>
          </a:p>
          <a:p>
            <a:r>
              <a:rPr lang="pl-PL" dirty="0" smtClean="0"/>
              <a:t>Analiza zasobów firmy</a:t>
            </a:r>
          </a:p>
          <a:p>
            <a:r>
              <a:rPr lang="pl-PL" dirty="0" smtClean="0"/>
              <a:t>Opracowanie specyfikacji funkcjonalnej</a:t>
            </a:r>
          </a:p>
          <a:p>
            <a:r>
              <a:rPr lang="pl-PL" dirty="0" smtClean="0"/>
              <a:t>Opracowanie projektu infrastruktury sprzętowej</a:t>
            </a:r>
          </a:p>
          <a:p>
            <a:r>
              <a:rPr lang="pl-PL" dirty="0" smtClean="0"/>
              <a:t>Opracowanie bazy danych i modelu obiektowego</a:t>
            </a:r>
          </a:p>
          <a:p>
            <a:r>
              <a:rPr lang="pl-PL" dirty="0" smtClean="0"/>
              <a:t>Opracowanie prognozy efektów</a:t>
            </a:r>
          </a:p>
          <a:p>
            <a:r>
              <a:rPr lang="pl-PL" dirty="0" smtClean="0"/>
              <a:t>Opracowanie harmonogramu wdrażania systemu</a:t>
            </a:r>
          </a:p>
          <a:p>
            <a:r>
              <a:rPr lang="pl-PL" dirty="0" smtClean="0"/>
              <a:t>Wybór technologii i narzędzi</a:t>
            </a:r>
          </a:p>
          <a:p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Bibliografia: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Ian</a:t>
            </a:r>
            <a:r>
              <a:rPr lang="pl-PL" dirty="0" smtClean="0"/>
              <a:t> </a:t>
            </a:r>
            <a:r>
              <a:rPr lang="pl-PL" dirty="0" err="1" smtClean="0"/>
              <a:t>Sommerville</a:t>
            </a:r>
            <a:r>
              <a:rPr lang="pl-PL" dirty="0" smtClean="0"/>
              <a:t> „Inżynieria oprogramowania” WNT 2003</a:t>
            </a:r>
          </a:p>
          <a:p>
            <a:r>
              <a:rPr lang="pl-PL" dirty="0" smtClean="0"/>
              <a:t>http://www.galactica.pl</a:t>
            </a:r>
          </a:p>
          <a:p>
            <a:r>
              <a:rPr lang="pl-PL" dirty="0" smtClean="0"/>
              <a:t>http://zasoby.open.agh.edu.pl/</a:t>
            </a:r>
          </a:p>
          <a:p>
            <a:r>
              <a:rPr lang="pl-PL" dirty="0" smtClean="0"/>
              <a:t>http://mfiles.pl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SYSTEM – co to znaczy?</a:t>
            </a:r>
            <a:endParaRPr lang="pl-PL" dirty="0"/>
          </a:p>
        </p:txBody>
      </p:sp>
      <p:pic>
        <p:nvPicPr>
          <p:cNvPr id="4" name="Symbol zastępczy zawartości 3" descr="Information-Systems-Management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708" y="1935163"/>
            <a:ext cx="5852583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l-PL" dirty="0" smtClean="0"/>
              <a:t>Cykl życia oprogramowania </a:t>
            </a:r>
            <a:endParaRPr lang="pl-PL" dirty="0"/>
          </a:p>
        </p:txBody>
      </p:sp>
      <p:sp>
        <p:nvSpPr>
          <p:cNvPr id="12" name="Symbol zastępczy zawartości 1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564826"/>
          </a:xfrm>
        </p:spPr>
        <p:txBody>
          <a:bodyPr/>
          <a:lstStyle/>
          <a:p>
            <a:r>
              <a:rPr lang="pl-PL" dirty="0" smtClean="0"/>
              <a:t>Model kaskadowy</a:t>
            </a:r>
            <a:endParaRPr lang="pl-PL" dirty="0"/>
          </a:p>
        </p:txBody>
      </p:sp>
      <p:pic>
        <p:nvPicPr>
          <p:cNvPr id="13" name="Obraz 12" descr="schemat_projektowanie_system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2571744"/>
            <a:ext cx="4929222" cy="378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Cykl życia oprogramowania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Model spiralny</a:t>
            </a:r>
            <a:endParaRPr lang="pl-PL" dirty="0"/>
          </a:p>
        </p:txBody>
      </p:sp>
      <p:pic>
        <p:nvPicPr>
          <p:cNvPr id="4" name="Obraz 3" descr="image0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643182"/>
            <a:ext cx="5762625" cy="337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Cykl życia oprogramowania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Model przyrostowy (odmiana spiralnego)</a:t>
            </a:r>
            <a:endParaRPr lang="pl-PL" dirty="0"/>
          </a:p>
        </p:txBody>
      </p:sp>
      <p:pic>
        <p:nvPicPr>
          <p:cNvPr id="4" name="Obraz 3" descr="Incremental_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928934"/>
            <a:ext cx="7022341" cy="2919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Cykl życia oprogramowania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Prototypowanie</a:t>
            </a:r>
            <a:endParaRPr lang="pl-PL" dirty="0"/>
          </a:p>
        </p:txBody>
      </p:sp>
      <p:pic>
        <p:nvPicPr>
          <p:cNvPr id="4" name="Obraz 3" descr="schemat_prototypowan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2500306"/>
            <a:ext cx="4500594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Cykl życia oprogramowania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Model komponentowy (czyli: montaż z gotowych elementów)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Metody systemowe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Miękka metoda systemowa:</a:t>
            </a:r>
          </a:p>
          <a:p>
            <a:pPr lvl="1"/>
            <a:r>
              <a:rPr lang="pl-PL" dirty="0" smtClean="0"/>
              <a:t>Nieuporządkowana organizacja</a:t>
            </a:r>
          </a:p>
          <a:p>
            <a:pPr lvl="1"/>
            <a:r>
              <a:rPr lang="pl-PL" dirty="0" smtClean="0"/>
              <a:t>Brak jednej wersji</a:t>
            </a:r>
          </a:p>
          <a:p>
            <a:pPr lvl="1"/>
            <a:r>
              <a:rPr lang="pl-PL" dirty="0" smtClean="0"/>
              <a:t>Czynniki ludzkie – ważne</a:t>
            </a:r>
          </a:p>
          <a:p>
            <a:pPr lvl="1"/>
            <a:r>
              <a:rPr lang="pl-PL" dirty="0" smtClean="0"/>
              <a:t>Kreatywne podejście do rozwiązania problemu</a:t>
            </a:r>
          </a:p>
          <a:p>
            <a:pPr lvl="1"/>
            <a:r>
              <a:rPr lang="pl-PL" dirty="0" smtClean="0"/>
              <a:t>Zrozumienie problemu ważniejsze od  jego rozwiązania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Metody systemowe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Twarda metoda systemowa:</a:t>
            </a:r>
          </a:p>
          <a:p>
            <a:pPr lvl="1"/>
            <a:r>
              <a:rPr lang="pl-PL" dirty="0" smtClean="0"/>
              <a:t>Uporządkowana organizacja</a:t>
            </a:r>
          </a:p>
          <a:p>
            <a:pPr lvl="1"/>
            <a:r>
              <a:rPr lang="pl-PL" dirty="0" smtClean="0"/>
              <a:t>Problemy są dobrze zdefiniowane</a:t>
            </a:r>
          </a:p>
          <a:p>
            <a:pPr lvl="1"/>
            <a:r>
              <a:rPr lang="pl-PL" dirty="0" smtClean="0"/>
              <a:t>Czynniki techniczne – najważniejsze</a:t>
            </a:r>
          </a:p>
          <a:p>
            <a:pPr lvl="1"/>
            <a:r>
              <a:rPr lang="pl-PL" dirty="0" smtClean="0"/>
              <a:t>Rozwiązywanie problemów w sposób techniczny</a:t>
            </a:r>
          </a:p>
          <a:p>
            <a:pPr lvl="1"/>
            <a:r>
              <a:rPr lang="pl-PL" dirty="0" smtClean="0"/>
              <a:t>Szukanie idealnego rozwiązania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226</TotalTime>
  <Words>219</Words>
  <Application>Microsoft Office PowerPoint</Application>
  <PresentationFormat>Pokaz na ekranie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Przepływ</vt:lpstr>
      <vt:lpstr>Slajd 1</vt:lpstr>
      <vt:lpstr>SYSTEM – co to znaczy?</vt:lpstr>
      <vt:lpstr>Cykl życia oprogramowania </vt:lpstr>
      <vt:lpstr>Cykl życia oprogramowania </vt:lpstr>
      <vt:lpstr>Cykl życia oprogramowania </vt:lpstr>
      <vt:lpstr>Cykl życia oprogramowania </vt:lpstr>
      <vt:lpstr>Cykl życia oprogramowania </vt:lpstr>
      <vt:lpstr>Metody systemowe</vt:lpstr>
      <vt:lpstr>Metody systemowe</vt:lpstr>
      <vt:lpstr>Metody systemowe</vt:lpstr>
      <vt:lpstr>Etapy projektowania systemu</vt:lpstr>
      <vt:lpstr>Bibliografia: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Piotrek</dc:creator>
  <cp:lastModifiedBy>Piotrek</cp:lastModifiedBy>
  <cp:revision>25</cp:revision>
  <dcterms:created xsi:type="dcterms:W3CDTF">2015-10-07T14:34:13Z</dcterms:created>
  <dcterms:modified xsi:type="dcterms:W3CDTF">2015-10-11T16:27:33Z</dcterms:modified>
</cp:coreProperties>
</file>