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971CF1BA-EB18-4B7B-B435-EEC832A8FE91}">
          <p14:sldIdLst>
            <p14:sldId id="256"/>
            <p14:sldId id="258"/>
            <p14:sldId id="257"/>
            <p14:sldId id="259"/>
            <p14:sldId id="260"/>
          </p14:sldIdLst>
        </p14:section>
        <p14:section name="Sekcja bez tytułu" id="{047BBE1E-0D80-4AF9-B952-BADB449B6A3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7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7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5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4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5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4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5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Vosges/Article-Classifi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5380C4-637E-FAB5-3C46-E5C59F69A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pl-PL" dirty="0" err="1">
                <a:solidFill>
                  <a:schemeClr val="tx2"/>
                </a:solidFill>
              </a:rPr>
              <a:t>Arcicle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Classifier</a:t>
            </a:r>
            <a:r>
              <a:rPr lang="pl-PL" dirty="0">
                <a:solidFill>
                  <a:schemeClr val="tx2"/>
                </a:solidFill>
              </a:rPr>
              <a:t> – działanie prototypu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74C537-EEF7-3184-0859-B6EFE6304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pl-PL" sz="2200" dirty="0">
                <a:solidFill>
                  <a:schemeClr val="tx2"/>
                </a:solidFill>
              </a:rPr>
              <a:t>inż. Piotr Barabasz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3EDB-1023-85A6-B389-5C63A3B99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6" r="9802" b="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5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FF5291-4348-5166-3D8E-A5A87DD7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Przygotowanie środowiska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E7F443-6A4E-A646-9E7B-79A3DA5A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Sklonuj repozytorium </a:t>
            </a:r>
            <a:r>
              <a:rPr lang="pl-PL" dirty="0">
                <a:hlinkClick r:id="rId2"/>
              </a:rPr>
              <a:t>https://github.com/TheVosges/Article-Classifier</a:t>
            </a:r>
            <a:r>
              <a:rPr lang="pl-PL" dirty="0"/>
              <a:t> </a:t>
            </a:r>
          </a:p>
          <a:p>
            <a:r>
              <a:rPr lang="pl-PL" dirty="0"/>
              <a:t>Odpal aplikację webową przy pomocy </a:t>
            </a:r>
            <a:r>
              <a:rPr lang="pl-PL" b="1" i="1" dirty="0" err="1"/>
              <a:t>ng</a:t>
            </a:r>
            <a:r>
              <a:rPr lang="pl-PL" b="1" i="1" dirty="0"/>
              <a:t> </a:t>
            </a:r>
            <a:r>
              <a:rPr lang="pl-PL" b="1" i="1" dirty="0" err="1"/>
              <a:t>serve</a:t>
            </a:r>
            <a:endParaRPr lang="pl-PL" b="1" i="1" dirty="0"/>
          </a:p>
          <a:p>
            <a:r>
              <a:rPr lang="pl-PL" dirty="0"/>
              <a:t>Uruchom serwer ładujący model przy użyciu </a:t>
            </a:r>
            <a:r>
              <a:rPr lang="pl-PL" b="1" i="1" dirty="0"/>
              <a:t>python3 ./docuService/docuService.py</a:t>
            </a:r>
          </a:p>
        </p:txBody>
      </p:sp>
    </p:spTree>
    <p:extLst>
      <p:ext uri="{BB962C8B-B14F-4D97-AF65-F5344CB8AC3E}">
        <p14:creationId xmlns:p14="http://schemas.microsoft.com/office/powerpoint/2010/main" val="199935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BAB7B4-2D0B-729C-2FDD-FB316D41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Ekran </a:t>
            </a:r>
            <a:r>
              <a:rPr lang="pl-PL" dirty="0" err="1"/>
              <a:t>gówny</a:t>
            </a: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033CE-1C54-8707-AC56-2433EA0F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2103960"/>
            <a:ext cx="684943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3B156-1D67-853A-EE7A-DE734F9E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Klasyfikacja przy pomocy teksu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CCD59A-27D4-2E7E-255C-D8508567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49" y="1663182"/>
            <a:ext cx="3274831" cy="61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/>
              <a:t>2. Wprowadź tekst</a:t>
            </a:r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4863FC7-A9D8-B474-AA21-A75A292D690E}"/>
              </a:ext>
            </a:extLst>
          </p:cNvPr>
          <p:cNvSpPr txBox="1">
            <a:spLocks/>
          </p:cNvSpPr>
          <p:nvPr/>
        </p:nvSpPr>
        <p:spPr>
          <a:xfrm>
            <a:off x="353437" y="5993920"/>
            <a:ext cx="3274831" cy="614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b="1" dirty="0"/>
              <a:t>4. Sprawdź do jakich kategorii pasuje twój tekst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DF110E-E055-A129-AD05-9F111EF0D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49" y="2085981"/>
            <a:ext cx="6773220" cy="3820058"/>
          </a:xfrm>
          <a:prstGeom prst="rect">
            <a:avLst/>
          </a:prstGeom>
        </p:spPr>
      </p:pic>
      <p:sp>
        <p:nvSpPr>
          <p:cNvPr id="12" name="Strzałka: w prawo 5">
            <a:extLst>
              <a:ext uri="{FF2B5EF4-FFF2-40B4-BE49-F238E27FC236}">
                <a16:creationId xmlns:a16="http://schemas.microsoft.com/office/drawing/2014/main" id="{D62AA00C-E581-2BCC-A1C2-5C40DAF9CC08}"/>
              </a:ext>
            </a:extLst>
          </p:cNvPr>
          <p:cNvSpPr/>
          <p:nvPr/>
        </p:nvSpPr>
        <p:spPr>
          <a:xfrm rot="1903173">
            <a:off x="1939583" y="2533096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w prawo 6">
            <a:extLst>
              <a:ext uri="{FF2B5EF4-FFF2-40B4-BE49-F238E27FC236}">
                <a16:creationId xmlns:a16="http://schemas.microsoft.com/office/drawing/2014/main" id="{86FE2741-0A29-9C27-08A5-9329A380572E}"/>
              </a:ext>
            </a:extLst>
          </p:cNvPr>
          <p:cNvSpPr/>
          <p:nvPr/>
        </p:nvSpPr>
        <p:spPr>
          <a:xfrm rot="12790691">
            <a:off x="8983014" y="4593439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0976F375-A8D2-F990-6534-CBB798439B3F}"/>
              </a:ext>
            </a:extLst>
          </p:cNvPr>
          <p:cNvSpPr txBox="1">
            <a:spLocks/>
          </p:cNvSpPr>
          <p:nvPr/>
        </p:nvSpPr>
        <p:spPr>
          <a:xfrm>
            <a:off x="8357842" y="5661499"/>
            <a:ext cx="3753066" cy="614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b="1" dirty="0"/>
              <a:t>3. Kliknij w ten przycisk</a:t>
            </a:r>
          </a:p>
        </p:txBody>
      </p:sp>
      <p:sp>
        <p:nvSpPr>
          <p:cNvPr id="16" name="Strzałka: w prawo 8">
            <a:extLst>
              <a:ext uri="{FF2B5EF4-FFF2-40B4-BE49-F238E27FC236}">
                <a16:creationId xmlns:a16="http://schemas.microsoft.com/office/drawing/2014/main" id="{DACC3D78-1361-FFA4-99A4-0173A167E471}"/>
              </a:ext>
            </a:extLst>
          </p:cNvPr>
          <p:cNvSpPr/>
          <p:nvPr/>
        </p:nvSpPr>
        <p:spPr>
          <a:xfrm rot="20538504">
            <a:off x="3357538" y="5609946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ymbol zastępczy zawartości 2">
            <a:extLst>
              <a:ext uri="{FF2B5EF4-FFF2-40B4-BE49-F238E27FC236}">
                <a16:creationId xmlns:a16="http://schemas.microsoft.com/office/drawing/2014/main" id="{5E5DDC38-160A-0452-7E97-462DE9B3A8A1}"/>
              </a:ext>
            </a:extLst>
          </p:cNvPr>
          <p:cNvSpPr txBox="1">
            <a:spLocks/>
          </p:cNvSpPr>
          <p:nvPr/>
        </p:nvSpPr>
        <p:spPr>
          <a:xfrm>
            <a:off x="9663769" y="1287828"/>
            <a:ext cx="3274831" cy="61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b="1" dirty="0"/>
              <a:t>1. Wybierz język</a:t>
            </a:r>
          </a:p>
        </p:txBody>
      </p:sp>
      <p:sp>
        <p:nvSpPr>
          <p:cNvPr id="18" name="Strzałka: w prawo 5">
            <a:extLst>
              <a:ext uri="{FF2B5EF4-FFF2-40B4-BE49-F238E27FC236}">
                <a16:creationId xmlns:a16="http://schemas.microsoft.com/office/drawing/2014/main" id="{B9D50FA1-041A-938C-E665-CF4E50413CA1}"/>
              </a:ext>
            </a:extLst>
          </p:cNvPr>
          <p:cNvSpPr/>
          <p:nvPr/>
        </p:nvSpPr>
        <p:spPr>
          <a:xfrm rot="9650353">
            <a:off x="9593875" y="1768834"/>
            <a:ext cx="1325430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873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3B156-1D67-853A-EE7A-DE734F9E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Klasyfikacja przy pomocy pliku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CCD59A-27D4-2E7E-255C-D8508567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26" y="2059008"/>
            <a:ext cx="3274831" cy="61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/>
              <a:t>3. Wybierz plik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46603996-7A36-121F-452C-634851B05982}"/>
              </a:ext>
            </a:extLst>
          </p:cNvPr>
          <p:cNvSpPr txBox="1">
            <a:spLocks/>
          </p:cNvSpPr>
          <p:nvPr/>
        </p:nvSpPr>
        <p:spPr>
          <a:xfrm>
            <a:off x="8189827" y="6042861"/>
            <a:ext cx="3753066" cy="614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b="1" dirty="0"/>
              <a:t>4. Kliknij w ten przycisk</a:t>
            </a:r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4863FC7-A9D8-B474-AA21-A75A292D690E}"/>
              </a:ext>
            </a:extLst>
          </p:cNvPr>
          <p:cNvSpPr txBox="1">
            <a:spLocks/>
          </p:cNvSpPr>
          <p:nvPr/>
        </p:nvSpPr>
        <p:spPr>
          <a:xfrm>
            <a:off x="353437" y="5993920"/>
            <a:ext cx="3274831" cy="614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b="1" dirty="0"/>
              <a:t>5. Sprawdź do jakich kategorii pasuje twój tekst</a:t>
            </a:r>
          </a:p>
        </p:txBody>
      </p: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A66D046D-495A-DA4F-FF0B-3E7FCF865971}"/>
              </a:ext>
            </a:extLst>
          </p:cNvPr>
          <p:cNvSpPr txBox="1">
            <a:spLocks/>
          </p:cNvSpPr>
          <p:nvPr/>
        </p:nvSpPr>
        <p:spPr>
          <a:xfrm>
            <a:off x="9850071" y="1320654"/>
            <a:ext cx="3274831" cy="61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b="1" dirty="0"/>
              <a:t>1. Wybierz język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8F9DE-F794-F9CB-6549-C1DF0C60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49" y="2096320"/>
            <a:ext cx="6830378" cy="3848637"/>
          </a:xfrm>
          <a:prstGeom prst="rect">
            <a:avLst/>
          </a:prstGeom>
        </p:spPr>
      </p:pic>
      <p:sp>
        <p:nvSpPr>
          <p:cNvPr id="11" name="Strzałka: w prawo 12">
            <a:extLst>
              <a:ext uri="{FF2B5EF4-FFF2-40B4-BE49-F238E27FC236}">
                <a16:creationId xmlns:a16="http://schemas.microsoft.com/office/drawing/2014/main" id="{8CAA5D64-018F-09C6-DD3A-CE052F15685A}"/>
              </a:ext>
            </a:extLst>
          </p:cNvPr>
          <p:cNvSpPr/>
          <p:nvPr/>
        </p:nvSpPr>
        <p:spPr>
          <a:xfrm rot="10996384">
            <a:off x="7254320" y="2804810"/>
            <a:ext cx="2777184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w prawo 6">
            <a:extLst>
              <a:ext uri="{FF2B5EF4-FFF2-40B4-BE49-F238E27FC236}">
                <a16:creationId xmlns:a16="http://schemas.microsoft.com/office/drawing/2014/main" id="{E95A808B-56BA-B199-64C1-72382779709B}"/>
              </a:ext>
            </a:extLst>
          </p:cNvPr>
          <p:cNvSpPr/>
          <p:nvPr/>
        </p:nvSpPr>
        <p:spPr>
          <a:xfrm rot="13666940">
            <a:off x="9052861" y="4731015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zawartości 2">
            <a:extLst>
              <a:ext uri="{FF2B5EF4-FFF2-40B4-BE49-F238E27FC236}">
                <a16:creationId xmlns:a16="http://schemas.microsoft.com/office/drawing/2014/main" id="{26D94402-E08D-340B-34B0-C1F8DB8C999D}"/>
              </a:ext>
            </a:extLst>
          </p:cNvPr>
          <p:cNvSpPr txBox="1">
            <a:spLocks/>
          </p:cNvSpPr>
          <p:nvPr/>
        </p:nvSpPr>
        <p:spPr>
          <a:xfrm>
            <a:off x="10150493" y="2828033"/>
            <a:ext cx="3274831" cy="61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b="1" dirty="0"/>
              <a:t>2. Zmień tryb</a:t>
            </a:r>
          </a:p>
        </p:txBody>
      </p:sp>
      <p:sp>
        <p:nvSpPr>
          <p:cNvPr id="17" name="Strzałka: w prawo 6">
            <a:extLst>
              <a:ext uri="{FF2B5EF4-FFF2-40B4-BE49-F238E27FC236}">
                <a16:creationId xmlns:a16="http://schemas.microsoft.com/office/drawing/2014/main" id="{744CBE3A-1B1D-5407-A4AD-9BC78B1B252D}"/>
              </a:ext>
            </a:extLst>
          </p:cNvPr>
          <p:cNvSpPr/>
          <p:nvPr/>
        </p:nvSpPr>
        <p:spPr>
          <a:xfrm rot="9784830">
            <a:off x="9643173" y="1780447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: w prawo 5">
            <a:extLst>
              <a:ext uri="{FF2B5EF4-FFF2-40B4-BE49-F238E27FC236}">
                <a16:creationId xmlns:a16="http://schemas.microsoft.com/office/drawing/2014/main" id="{A3847070-A98F-7FC9-0E16-1FCAA4325D50}"/>
              </a:ext>
            </a:extLst>
          </p:cNvPr>
          <p:cNvSpPr/>
          <p:nvPr/>
        </p:nvSpPr>
        <p:spPr>
          <a:xfrm rot="1903173">
            <a:off x="1567477" y="2706042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w prawo 8">
            <a:extLst>
              <a:ext uri="{FF2B5EF4-FFF2-40B4-BE49-F238E27FC236}">
                <a16:creationId xmlns:a16="http://schemas.microsoft.com/office/drawing/2014/main" id="{310640E7-76AA-DEFC-B77F-72820791CB86}"/>
              </a:ext>
            </a:extLst>
          </p:cNvPr>
          <p:cNvSpPr/>
          <p:nvPr/>
        </p:nvSpPr>
        <p:spPr>
          <a:xfrm rot="20538504">
            <a:off x="3269360" y="5639125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10073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D2433"/>
      </a:dk2>
      <a:lt2>
        <a:srgbClr val="E6E8E2"/>
      </a:lt2>
      <a:accent1>
        <a:srgbClr val="6643CD"/>
      </a:accent1>
      <a:accent2>
        <a:srgbClr val="3147BB"/>
      </a:accent2>
      <a:accent3>
        <a:srgbClr val="4393CD"/>
      </a:accent3>
      <a:accent4>
        <a:srgbClr val="2FB5B6"/>
      </a:accent4>
      <a:accent5>
        <a:srgbClr val="3BB684"/>
      </a:accent5>
      <a:accent6>
        <a:srgbClr val="31BB49"/>
      </a:accent6>
      <a:hlink>
        <a:srgbClr val="31937B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AvenirNext LT Pro Medium</vt:lpstr>
      <vt:lpstr>BlockprintVTI</vt:lpstr>
      <vt:lpstr>Arcicle Classifier – działanie prototypu</vt:lpstr>
      <vt:lpstr>Przygotowanie środowiska</vt:lpstr>
      <vt:lpstr>Ekran gówny</vt:lpstr>
      <vt:lpstr>Klasyfikacja przy pomocy teksu</vt:lpstr>
      <vt:lpstr>Klasyfikacja przy pomocy pliku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Arcicle Classifier – działanie prototypu</dc:title>
  <dc:creator>Arek Bryłkowski</dc:creator>
  <cp:lastModifiedBy>Piotr Barabasz (255294)</cp:lastModifiedBy>
  <cp:revision>3</cp:revision>
  <dcterms:created xsi:type="dcterms:W3CDTF">2024-01-21T15:24:29Z</dcterms:created>
  <dcterms:modified xsi:type="dcterms:W3CDTF">2024-06-10T17:49:57Z</dcterms:modified>
</cp:coreProperties>
</file>