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971CF1BA-EB18-4B7B-B435-EEC832A8FE91}">
          <p14:sldIdLst>
            <p14:sldId id="256"/>
            <p14:sldId id="258"/>
            <p14:sldId id="257"/>
            <p14:sldId id="259"/>
            <p14:sldId id="260"/>
          </p14:sldIdLst>
        </p14:section>
        <p14:section name="Sekcja bez tytułu" id="{047BBE1E-0D80-4AF9-B952-BADB449B6A3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5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Vosges/Article-Classif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5380C4-637E-FAB5-3C46-E5C59F69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pl-PL" dirty="0" err="1">
                <a:solidFill>
                  <a:schemeClr val="tx2"/>
                </a:solidFill>
              </a:rPr>
              <a:t>Arcicle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Classifier</a:t>
            </a:r>
            <a:r>
              <a:rPr lang="pl-PL" dirty="0">
                <a:solidFill>
                  <a:schemeClr val="tx2"/>
                </a:solidFill>
              </a:rPr>
              <a:t> – działanie prototypu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74C537-EEF7-3184-0859-B6EFE630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pl-PL" sz="2200" dirty="0">
                <a:solidFill>
                  <a:schemeClr val="tx2"/>
                </a:solidFill>
              </a:rPr>
              <a:t>inż. Arkadiusz Bryłkowski</a:t>
            </a:r>
          </a:p>
          <a:p>
            <a:pPr algn="l"/>
            <a:r>
              <a:rPr lang="pl-PL" sz="2200" dirty="0">
                <a:solidFill>
                  <a:schemeClr val="tx2"/>
                </a:solidFill>
              </a:rPr>
              <a:t>inż. Piotr Barabasz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3EDB-1023-85A6-B389-5C63A3B99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6" r="9802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F5291-4348-5166-3D8E-A5A87DD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środowiska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E7F443-6A4E-A646-9E7B-79A3DA5A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Sklonuj repozytorium </a:t>
            </a:r>
            <a:r>
              <a:rPr lang="pl-PL" dirty="0">
                <a:hlinkClick r:id="rId2"/>
              </a:rPr>
              <a:t>https://github.com/TheVosges/Article-Classifier</a:t>
            </a:r>
            <a:r>
              <a:rPr lang="pl-PL" dirty="0"/>
              <a:t> </a:t>
            </a:r>
          </a:p>
          <a:p>
            <a:r>
              <a:rPr lang="pl-PL" dirty="0"/>
              <a:t>Odpal aplikację webową przy pomocy </a:t>
            </a:r>
            <a:r>
              <a:rPr lang="pl-PL" b="1" i="1" dirty="0" err="1"/>
              <a:t>ng</a:t>
            </a:r>
            <a:r>
              <a:rPr lang="pl-PL" b="1" i="1" dirty="0"/>
              <a:t> </a:t>
            </a:r>
            <a:r>
              <a:rPr lang="pl-PL" b="1" i="1" dirty="0" err="1"/>
              <a:t>serve</a:t>
            </a:r>
            <a:endParaRPr lang="pl-PL" b="1" i="1" dirty="0"/>
          </a:p>
          <a:p>
            <a:r>
              <a:rPr lang="pl-PL" dirty="0"/>
              <a:t>Uruchom serwer ładujący model przy użyciu </a:t>
            </a:r>
            <a:r>
              <a:rPr lang="pl-PL" b="1" i="1" dirty="0"/>
              <a:t>python3 ./docuService/docuService.py</a:t>
            </a:r>
          </a:p>
        </p:txBody>
      </p:sp>
    </p:spTree>
    <p:extLst>
      <p:ext uri="{BB962C8B-B14F-4D97-AF65-F5344CB8AC3E}">
        <p14:creationId xmlns:p14="http://schemas.microsoft.com/office/powerpoint/2010/main" val="19993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BAB7B4-2D0B-729C-2FDD-FB316D41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Ekran </a:t>
            </a:r>
            <a:r>
              <a:rPr lang="pl-PL" dirty="0" err="1"/>
              <a:t>gówny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C080443-7511-C18A-20F0-5FC37F95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2056606"/>
            <a:ext cx="7000875" cy="3981450"/>
          </a:xfrm>
        </p:spPr>
      </p:pic>
    </p:spTree>
    <p:extLst>
      <p:ext uri="{BB962C8B-B14F-4D97-AF65-F5344CB8AC3E}">
        <p14:creationId xmlns:p14="http://schemas.microsoft.com/office/powerpoint/2010/main" val="6422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5FBB238-C3C9-0C53-0DB1-F37BB572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004218"/>
            <a:ext cx="6972300" cy="408622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263B156-1D67-853A-EE7A-DE734F9E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Klasyfikacja przy pomocy teksu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CD59A-27D4-2E7E-255C-D8508567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26" y="2137404"/>
            <a:ext cx="3274831" cy="61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1. Wprowadź tekst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7341D722-7D19-73E3-2F9C-F058A6B21A30}"/>
              </a:ext>
            </a:extLst>
          </p:cNvPr>
          <p:cNvSpPr/>
          <p:nvPr/>
        </p:nvSpPr>
        <p:spPr>
          <a:xfrm rot="1903173">
            <a:off x="1468074" y="2768366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87000AFF-A7EC-223C-565E-66BB75280FA8}"/>
              </a:ext>
            </a:extLst>
          </p:cNvPr>
          <p:cNvSpPr/>
          <p:nvPr/>
        </p:nvSpPr>
        <p:spPr>
          <a:xfrm rot="9784830">
            <a:off x="8373611" y="3631613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46603996-7A36-121F-452C-634851B05982}"/>
              </a:ext>
            </a:extLst>
          </p:cNvPr>
          <p:cNvSpPr txBox="1">
            <a:spLocks/>
          </p:cNvSpPr>
          <p:nvPr/>
        </p:nvSpPr>
        <p:spPr>
          <a:xfrm>
            <a:off x="8438934" y="2981126"/>
            <a:ext cx="3753066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2. Kliknij w ten przycisk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43200967-1082-AF31-EDC1-F6A2983DF44E}"/>
              </a:ext>
            </a:extLst>
          </p:cNvPr>
          <p:cNvSpPr/>
          <p:nvPr/>
        </p:nvSpPr>
        <p:spPr>
          <a:xfrm rot="20538504">
            <a:off x="3320593" y="5575723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4863FC7-A9D8-B474-AA21-A75A292D690E}"/>
              </a:ext>
            </a:extLst>
          </p:cNvPr>
          <p:cNvSpPr txBox="1">
            <a:spLocks/>
          </p:cNvSpPr>
          <p:nvPr/>
        </p:nvSpPr>
        <p:spPr>
          <a:xfrm>
            <a:off x="353437" y="5993920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3. Sprawdź do jakich kategorii pasuje twój tekst</a:t>
            </a:r>
          </a:p>
        </p:txBody>
      </p:sp>
    </p:spTree>
    <p:extLst>
      <p:ext uri="{BB962C8B-B14F-4D97-AF65-F5344CB8AC3E}">
        <p14:creationId xmlns:p14="http://schemas.microsoft.com/office/powerpoint/2010/main" val="349873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5BD9CD7E-B6CA-B718-7090-E2D699CF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028354"/>
            <a:ext cx="6838950" cy="38671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263B156-1D67-853A-EE7A-DE734F9E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Klasyfikacja przy pomocy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CD59A-27D4-2E7E-255C-D8508567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26" y="2137404"/>
            <a:ext cx="3274831" cy="61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2. Wybierz plik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7341D722-7D19-73E3-2F9C-F058A6B21A30}"/>
              </a:ext>
            </a:extLst>
          </p:cNvPr>
          <p:cNvSpPr/>
          <p:nvPr/>
        </p:nvSpPr>
        <p:spPr>
          <a:xfrm rot="1903173">
            <a:off x="1468074" y="2768366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87000AFF-A7EC-223C-565E-66BB75280FA8}"/>
              </a:ext>
            </a:extLst>
          </p:cNvPr>
          <p:cNvSpPr/>
          <p:nvPr/>
        </p:nvSpPr>
        <p:spPr>
          <a:xfrm rot="9784830">
            <a:off x="8471154" y="3533933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46603996-7A36-121F-452C-634851B05982}"/>
              </a:ext>
            </a:extLst>
          </p:cNvPr>
          <p:cNvSpPr txBox="1">
            <a:spLocks/>
          </p:cNvSpPr>
          <p:nvPr/>
        </p:nvSpPr>
        <p:spPr>
          <a:xfrm>
            <a:off x="8438934" y="2981126"/>
            <a:ext cx="3753066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3. Kliknij w ten przycisk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43200967-1082-AF31-EDC1-F6A2983DF44E}"/>
              </a:ext>
            </a:extLst>
          </p:cNvPr>
          <p:cNvSpPr/>
          <p:nvPr/>
        </p:nvSpPr>
        <p:spPr>
          <a:xfrm rot="20538504">
            <a:off x="3320593" y="5575723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4863FC7-A9D8-B474-AA21-A75A292D690E}"/>
              </a:ext>
            </a:extLst>
          </p:cNvPr>
          <p:cNvSpPr txBox="1">
            <a:spLocks/>
          </p:cNvSpPr>
          <p:nvPr/>
        </p:nvSpPr>
        <p:spPr>
          <a:xfrm>
            <a:off x="353437" y="5993920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3. Sprawdź do jakich kategorii pasuje twój tekst</a:t>
            </a:r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A66D046D-495A-DA4F-FF0B-3E7FCF865971}"/>
              </a:ext>
            </a:extLst>
          </p:cNvPr>
          <p:cNvSpPr txBox="1">
            <a:spLocks/>
          </p:cNvSpPr>
          <p:nvPr/>
        </p:nvSpPr>
        <p:spPr>
          <a:xfrm>
            <a:off x="8848660" y="1482134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1. Zmień tryb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EC85D10-4C4F-2912-DBB0-BA39CD9563A2}"/>
              </a:ext>
            </a:extLst>
          </p:cNvPr>
          <p:cNvSpPr/>
          <p:nvPr/>
        </p:nvSpPr>
        <p:spPr>
          <a:xfrm rot="9784830">
            <a:off x="6815117" y="2101704"/>
            <a:ext cx="2777184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10073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98</Words>
  <Application>Microsoft Office PowerPoint</Application>
  <PresentationFormat>Panoramiczny</PresentationFormat>
  <Paragraphs>17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Arcicle Classifier – działanie prototypu</vt:lpstr>
      <vt:lpstr>Przygotowanie środowiska</vt:lpstr>
      <vt:lpstr>Ekran gówny</vt:lpstr>
      <vt:lpstr>Klasyfikacja przy pomocy teksu</vt:lpstr>
      <vt:lpstr>Klasyfikacja przy pomocy pliku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Arcicle Classifier – działanie prototypu</dc:title>
  <dc:creator>Arek Bryłkowski</dc:creator>
  <cp:lastModifiedBy>Arek Bryłkowski</cp:lastModifiedBy>
  <cp:revision>2</cp:revision>
  <dcterms:created xsi:type="dcterms:W3CDTF">2024-01-21T15:24:29Z</dcterms:created>
  <dcterms:modified xsi:type="dcterms:W3CDTF">2024-01-21T15:35:43Z</dcterms:modified>
</cp:coreProperties>
</file>