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30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01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06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Obraz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48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03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111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15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61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07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0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0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3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21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52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716A-591E-4E73-B1F2-95297CDFFC20}" type="datetimeFigureOut">
              <a:rPr lang="pl-PL" smtClean="0"/>
              <a:t>18.06.2021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E68A-6086-4825-B4CB-65F5AA2190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71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Pjs Prezentacja końcowa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6" y="1223493"/>
            <a:ext cx="3395326" cy="33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technologii użyłem w projekcie?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6" y="2046514"/>
            <a:ext cx="1977571" cy="197757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13" y="4966374"/>
            <a:ext cx="3822336" cy="107579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45" y="1834166"/>
            <a:ext cx="4516028" cy="319297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69" y="4478195"/>
            <a:ext cx="3542987" cy="2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i wady projektu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17" y="2122130"/>
            <a:ext cx="6231268" cy="4604632"/>
          </a:xfrm>
        </p:spPr>
      </p:pic>
    </p:spTree>
    <p:extLst>
      <p:ext uri="{BB962C8B-B14F-4D97-AF65-F5344CB8AC3E}">
        <p14:creationId xmlns:p14="http://schemas.microsoft.com/office/powerpoint/2010/main" val="39218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chciałem aby to wyglądało?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35" y="2044333"/>
            <a:ext cx="7873847" cy="44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mój projekt wygląda na koniec?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4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Zgodność z harmonogramem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09" y="1987516"/>
            <a:ext cx="6139884" cy="46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1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210_TF11161285.potx" id="{0BF3AC10-A061-4C3D-8E6D-C5ED3354BB6B}" vid="{31682CFA-5D7F-4845-BED4-0ED17AE46A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tf11161285_win32</Template>
  <TotalTime>294</TotalTime>
  <Words>33</Words>
  <Application>Microsoft Office PowerPoint</Application>
  <PresentationFormat>Panoramiczny</PresentationFormat>
  <Paragraphs>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Pjs Prezentacja końcowa</vt:lpstr>
      <vt:lpstr>Jakich technologii użyłem w projekcie?</vt:lpstr>
      <vt:lpstr>Zalety i wady projektu</vt:lpstr>
      <vt:lpstr>Jak chciałem aby to wyglądało?</vt:lpstr>
      <vt:lpstr>Jak mój projekt wygląda na koniec?</vt:lpstr>
      <vt:lpstr>Zgodność z harmonogramem</vt:lpstr>
      <vt:lpstr>Dziękuję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Pjs Prezentacja końcowa</dc:title>
  <dc:creator>potrek40@wp.pl</dc:creator>
  <cp:lastModifiedBy>potrek40@wp.pl</cp:lastModifiedBy>
  <cp:revision>7</cp:revision>
  <dcterms:created xsi:type="dcterms:W3CDTF">2021-06-16T11:55:56Z</dcterms:created>
  <dcterms:modified xsi:type="dcterms:W3CDTF">2021-06-18T10:04:12Z</dcterms:modified>
</cp:coreProperties>
</file>