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7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3618-FF53-4293-916B-09666B746ABF}" type="datetimeFigureOut">
              <a:rPr lang="en-US" smtClean="0"/>
              <a:t>24-Aug-13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6C4E-261C-4FE0-A859-EE9A0D08C7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3618-FF53-4293-916B-09666B746ABF}" type="datetimeFigureOut">
              <a:rPr lang="en-US" smtClean="0"/>
              <a:t>24-Aug-13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6C4E-261C-4FE0-A859-EE9A0D08C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3618-FF53-4293-916B-09666B746ABF}" type="datetimeFigureOut">
              <a:rPr lang="en-US" smtClean="0"/>
              <a:t>24-Aug-13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6C4E-261C-4FE0-A859-EE9A0D08C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3618-FF53-4293-916B-09666B746ABF}" type="datetimeFigureOut">
              <a:rPr lang="en-US" smtClean="0"/>
              <a:t>24-Aug-13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6C4E-261C-4FE0-A859-EE9A0D08C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3618-FF53-4293-916B-09666B746ABF}" type="datetimeFigureOut">
              <a:rPr lang="en-US" smtClean="0"/>
              <a:t>24-Aug-13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6C4E-261C-4FE0-A859-EE9A0D08C7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3618-FF53-4293-916B-09666B746ABF}" type="datetimeFigureOut">
              <a:rPr lang="en-US" smtClean="0"/>
              <a:t>24-Aug-13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6C4E-261C-4FE0-A859-EE9A0D08C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3618-FF53-4293-916B-09666B746ABF}" type="datetimeFigureOut">
              <a:rPr lang="en-US" smtClean="0"/>
              <a:t>24-Aug-13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6C4E-261C-4FE0-A859-EE9A0D08C7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3618-FF53-4293-916B-09666B746ABF}" type="datetimeFigureOut">
              <a:rPr lang="en-US" smtClean="0"/>
              <a:t>24-Aug-13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6C4E-261C-4FE0-A859-EE9A0D08C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3618-FF53-4293-916B-09666B746ABF}" type="datetimeFigureOut">
              <a:rPr lang="en-US" smtClean="0"/>
              <a:t>24-Aug-13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6C4E-261C-4FE0-A859-EE9A0D08C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3618-FF53-4293-916B-09666B746ABF}" type="datetimeFigureOut">
              <a:rPr lang="en-US" smtClean="0"/>
              <a:t>24-Aug-13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6C4E-261C-4FE0-A859-EE9A0D08C7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3618-FF53-4293-916B-09666B746ABF}" type="datetimeFigureOut">
              <a:rPr lang="en-US" smtClean="0"/>
              <a:t>24-Aug-13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6C4E-261C-4FE0-A859-EE9A0D08C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C53618-FF53-4293-916B-09666B746ABF}" type="datetimeFigureOut">
              <a:rPr lang="en-US" smtClean="0"/>
              <a:t>24-Aug-13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A866C4E-261C-4FE0-A859-EE9A0D08C7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600" dirty="0" smtClean="0"/>
              <a:t>dependency injection by example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hlink"/>
                </a:solidFill>
              </a:rPr>
              <a:t>In .NET with </a:t>
            </a:r>
            <a:r>
              <a:rPr lang="pl-PL" dirty="0">
                <a:solidFill>
                  <a:schemeClr val="hlink"/>
                </a:solidFill>
              </a:rPr>
              <a:t>Autofac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Deterministic disposal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Container is disposable and disposes it’s children- let it handle it</a:t>
            </a:r>
          </a:p>
          <a:p>
            <a:r>
              <a:rPr lang="en-US" dirty="0" err="1" smtClean="0"/>
              <a:t>LifetimeScope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XML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Show me the </a:t>
            </a:r>
            <a:r>
              <a:rPr lang="pl-PL" dirty="0" smtClean="0"/>
              <a:t>XML...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Delegate 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3135389"/>
            <a:ext cx="1828800" cy="1082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Func&lt;T&gt;</a:t>
            </a:r>
            <a:endParaRPr lang="en-US" dirty="0"/>
          </a:p>
        </p:txBody>
      </p:sp>
      <p:sp>
        <p:nvSpPr>
          <p:cNvPr id="5" name="Equal 4"/>
          <p:cNvSpPr/>
          <p:nvPr/>
        </p:nvSpPr>
        <p:spPr>
          <a:xfrm>
            <a:off x="3733800" y="3459239"/>
            <a:ext cx="12192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5400" y="3135389"/>
            <a:ext cx="2133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smtClean="0"/>
              <a:t>IFactory</a:t>
            </a:r>
          </a:p>
          <a:p>
            <a:endParaRPr lang="pl-PL" dirty="0"/>
          </a:p>
          <a:p>
            <a:r>
              <a:rPr lang="pl-PL" dirty="0" smtClean="0"/>
              <a:t>+ Create :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7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Modules, assembly scanning, scoping..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Show me the code...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2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The problem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" y="3276600"/>
            <a:ext cx="34131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6"/>
          <p:cNvSpPr txBox="1"/>
          <p:nvPr/>
        </p:nvSpPr>
        <p:spPr>
          <a:xfrm>
            <a:off x="3808411" y="2133600"/>
            <a:ext cx="4911725" cy="4248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classes that have dependencies on services or components whose concrete type is specified at design time</a:t>
            </a:r>
            <a:endParaRPr lang="pl-PL" dirty="0">
              <a:latin typeface="+mn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pl-PL" dirty="0">
                <a:latin typeface="+mn-lt"/>
              </a:rPr>
              <a:t>t</a:t>
            </a:r>
            <a:r>
              <a:rPr lang="en-US" dirty="0">
                <a:latin typeface="+mn-lt"/>
              </a:rPr>
              <a:t>o replace or update the dependencies, you need to change your classes' source code</a:t>
            </a:r>
            <a:endParaRPr lang="pl-PL" dirty="0">
              <a:latin typeface="+mn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the concrete implementations of the dependencies have to be specified and available at compile time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classes are difficult to test in isolation because they have direct references to dependencies</a:t>
            </a:r>
            <a:endParaRPr lang="pl-PL" dirty="0">
              <a:latin typeface="+mn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classes contain repetitive code for creating, locating, and managing their dependencies</a:t>
            </a:r>
          </a:p>
        </p:txBody>
      </p:sp>
    </p:spTree>
    <p:extLst>
      <p:ext uri="{BB962C8B-B14F-4D97-AF65-F5344CB8AC3E}">
        <p14:creationId xmlns:p14="http://schemas.microsoft.com/office/powerpoint/2010/main" val="2756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 terms of 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Dependency-inversion principle</a:t>
            </a:r>
          </a:p>
          <a:p>
            <a:pPr lvl="2"/>
            <a:r>
              <a:rPr lang="pl-PL" dirty="0" smtClean="0"/>
              <a:t>High level modules should not depend on low level modules. Both should depend on abstractions</a:t>
            </a:r>
          </a:p>
          <a:p>
            <a:pPr lvl="2"/>
            <a:r>
              <a:rPr lang="pl-PL" dirty="0" smtClean="0"/>
              <a:t>Abstractions should not depend upond details. Details should depend upon abstractions</a:t>
            </a:r>
          </a:p>
          <a:p>
            <a:r>
              <a:rPr lang="pl-PL" dirty="0" smtClean="0"/>
              <a:t>Self </a:t>
            </a:r>
            <a:r>
              <a:rPr lang="pl-PL" dirty="0"/>
              <a:t>creating dependencies is rigid, immobile...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5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Dependency injection</a:t>
            </a:r>
            <a:endParaRPr lang="en-US" dirty="0"/>
          </a:p>
        </p:txBody>
      </p:sp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>
          <a:xfrm>
            <a:off x="3505201" y="2174875"/>
            <a:ext cx="5105400" cy="3957638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express dependencies in your class definition</a:t>
            </a:r>
            <a:endParaRPr lang="pl-PL" dirty="0" smtClean="0"/>
          </a:p>
          <a:p>
            <a:pPr eaLnBrk="1" hangingPunct="1"/>
            <a:r>
              <a:rPr lang="pl-PL" dirty="0" smtClean="0"/>
              <a:t>u</a:t>
            </a:r>
            <a:r>
              <a:rPr lang="en-US" dirty="0" smtClean="0"/>
              <a:t>se a </a:t>
            </a:r>
            <a:r>
              <a:rPr lang="pl-PL" b="1" dirty="0" smtClean="0"/>
              <a:t>b</a:t>
            </a:r>
            <a:r>
              <a:rPr lang="en-US" b="1" dirty="0" err="1" smtClean="0"/>
              <a:t>uilder</a:t>
            </a:r>
            <a:r>
              <a:rPr lang="en-US" b="1" dirty="0" smtClean="0"/>
              <a:t> </a:t>
            </a:r>
            <a:r>
              <a:rPr lang="en-US" dirty="0" smtClean="0"/>
              <a:t>object to obtain valid instances of your object's dependencies and pass them to your object during the object's creation and/or initialization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174875"/>
            <a:ext cx="32004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81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Show me the code...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Constructor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express dependencies in the form of constructor parameters</a:t>
            </a:r>
          </a:p>
          <a:p>
            <a:r>
              <a:rPr lang="pl-PL" dirty="0"/>
              <a:t>t</a:t>
            </a:r>
            <a:r>
              <a:rPr lang="en-US" dirty="0" err="1"/>
              <a:t>ypically</a:t>
            </a:r>
            <a:r>
              <a:rPr lang="pl-PL" dirty="0"/>
              <a:t> </a:t>
            </a:r>
            <a:r>
              <a:rPr lang="en-US" dirty="0"/>
              <a:t>dependencies</a:t>
            </a:r>
            <a:r>
              <a:rPr lang="pl-PL" dirty="0"/>
              <a:t> are </a:t>
            </a:r>
            <a:r>
              <a:rPr lang="en-US" dirty="0"/>
              <a:t>express</a:t>
            </a:r>
            <a:r>
              <a:rPr lang="pl-PL" dirty="0"/>
              <a:t>ed as </a:t>
            </a:r>
            <a:r>
              <a:rPr lang="en-US" dirty="0"/>
              <a:t>interfaces instead of concrete classes. This enables easy replacement of the dependency concrete implementation without modifying classes' source code</a:t>
            </a:r>
            <a:endParaRPr lang="pl-PL" dirty="0"/>
          </a:p>
          <a:p>
            <a:r>
              <a:rPr lang="pl-PL" b="1" dirty="0"/>
              <a:t>a</a:t>
            </a:r>
            <a:r>
              <a:rPr lang="en-US" b="1" dirty="0" err="1"/>
              <a:t>utowiring</a:t>
            </a:r>
            <a:r>
              <a:rPr lang="en-US" b="1" dirty="0"/>
              <a:t> </a:t>
            </a:r>
            <a:r>
              <a:rPr lang="en-US" dirty="0"/>
              <a:t>is the process of creating components by selecting a constructor according to the services available in the container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5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Dependency injection</a:t>
            </a:r>
            <a:endParaRPr lang="en-US" dirty="0"/>
          </a:p>
        </p:txBody>
      </p:sp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676401"/>
            <a:ext cx="7543800" cy="4038600"/>
          </a:xfrm>
        </p:spPr>
        <p:txBody>
          <a:bodyPr/>
          <a:lstStyle/>
          <a:p>
            <a:r>
              <a:rPr lang="pl-PL" dirty="0" smtClean="0"/>
              <a:t>Advantages</a:t>
            </a:r>
          </a:p>
          <a:p>
            <a:pPr marL="539750" lvl="2" indent="-182563"/>
            <a:r>
              <a:rPr lang="en-US" dirty="0" smtClean="0"/>
              <a:t>classes </a:t>
            </a:r>
            <a:r>
              <a:rPr lang="pl-PL" dirty="0" smtClean="0"/>
              <a:t>are </a:t>
            </a:r>
            <a:r>
              <a:rPr lang="en-US" dirty="0" smtClean="0"/>
              <a:t>decouple</a:t>
            </a:r>
            <a:r>
              <a:rPr lang="pl-PL" dirty="0" smtClean="0"/>
              <a:t>d</a:t>
            </a:r>
            <a:r>
              <a:rPr lang="en-US" dirty="0" smtClean="0"/>
              <a:t> from their dependencies so that these dependencies can be replaced or updated with minimal or no changes to </a:t>
            </a:r>
            <a:r>
              <a:rPr lang="pl-PL" dirty="0" smtClean="0"/>
              <a:t>the </a:t>
            </a:r>
            <a:r>
              <a:rPr lang="en-US" dirty="0" smtClean="0"/>
              <a:t>classes' source code</a:t>
            </a:r>
            <a:endParaRPr lang="pl-PL" dirty="0" smtClean="0"/>
          </a:p>
          <a:p>
            <a:pPr marL="539750" lvl="2" indent="-182563"/>
            <a:r>
              <a:rPr lang="pl-PL" dirty="0" smtClean="0"/>
              <a:t>classes dependencies may be not known at compile time</a:t>
            </a:r>
          </a:p>
          <a:p>
            <a:pPr marL="539750" lvl="2" indent="-182563"/>
            <a:r>
              <a:rPr lang="pl-PL" dirty="0" smtClean="0"/>
              <a:t>classes may be decoupled from logic responsible for lifetime management of the dependencies</a:t>
            </a:r>
          </a:p>
          <a:p>
            <a:r>
              <a:rPr lang="pl-PL" dirty="0" smtClean="0"/>
              <a:t>Disadvantages</a:t>
            </a:r>
          </a:p>
          <a:p>
            <a:pPr lvl="1"/>
            <a:r>
              <a:rPr lang="pl-PL" dirty="0" smtClean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9974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/>
              <a:t>are difficult to test in isolation because they have direct references to dependencies</a:t>
            </a:r>
            <a:endParaRPr lang="pl-PL" dirty="0"/>
          </a:p>
          <a:p>
            <a:r>
              <a:rPr lang="pl-PL" dirty="0" smtClean="0"/>
              <a:t>t</a:t>
            </a:r>
            <a:r>
              <a:rPr lang="en-US" dirty="0" smtClean="0"/>
              <a:t>o replace or update the dependencies, you need to change your classes' source code</a:t>
            </a:r>
            <a:endParaRPr lang="pl-PL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concrete implementations of the dependencies have to be specified and available at compile time</a:t>
            </a:r>
          </a:p>
          <a:p>
            <a:r>
              <a:rPr lang="en-US" dirty="0"/>
              <a:t>classes contain repetitive code for creating, locating, and managing their </a:t>
            </a:r>
            <a:r>
              <a:rPr lang="en-US" dirty="0" smtClean="0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0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Handle configuration / infrastructure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31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5017</TotalTime>
  <Words>390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dependency injection by example</vt:lpstr>
      <vt:lpstr>The problem</vt:lpstr>
      <vt:lpstr>In terms of SOLID</vt:lpstr>
      <vt:lpstr>Dependency injection</vt:lpstr>
      <vt:lpstr>Dependency injection</vt:lpstr>
      <vt:lpstr>Constructor injection</vt:lpstr>
      <vt:lpstr>Dependency injection</vt:lpstr>
      <vt:lpstr>Dependency Injection</vt:lpstr>
      <vt:lpstr>Containers</vt:lpstr>
      <vt:lpstr>Deterministic disposal</vt:lpstr>
      <vt:lpstr>XML configuration</vt:lpstr>
      <vt:lpstr>Delegate factories</vt:lpstr>
      <vt:lpstr>Modules, assembly scanning, scoping..</vt:lpstr>
    </vt:vector>
  </TitlesOfParts>
  <Company>ABB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by example</dc:title>
  <dc:creator>Cierpich, Piotr</dc:creator>
  <cp:lastModifiedBy>Cierpich, Piotr</cp:lastModifiedBy>
  <cp:revision>14</cp:revision>
  <dcterms:created xsi:type="dcterms:W3CDTF">2013-08-24T07:36:10Z</dcterms:created>
  <dcterms:modified xsi:type="dcterms:W3CDTF">2013-08-27T19:13:42Z</dcterms:modified>
</cp:coreProperties>
</file>