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60" r:id="rId7"/>
    <p:sldId id="259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pPr/>
              <a:t>2013-12-10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pPr/>
              <a:t>2013-12-10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pPr/>
              <a:t>2013-12-10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pPr/>
              <a:t>2013-12-10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pPr/>
              <a:t>2013-12-10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pPr/>
              <a:t>2013-12-10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pPr/>
              <a:t>2013-12-10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pPr/>
              <a:t>2013-12-10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pPr/>
              <a:t>2013-12-10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pPr/>
              <a:t>2013-12-10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pPr/>
              <a:t>2013-12-10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79FCD-C7FB-4CDF-8CA4-138E1F44076D}" type="datetimeFigureOut">
              <a:rPr lang="pl-PL" smtClean="0"/>
              <a:pPr/>
              <a:t>2013-12-10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2397D-D47C-416B-98D0-9EE863D55FCB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Architecture concepts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Layers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Layers are:</a:t>
            </a:r>
          </a:p>
          <a:p>
            <a:pPr lvl="1"/>
            <a:r>
              <a:rPr lang="pl-PL" sz="2400" dirty="0" smtClean="0"/>
              <a:t>Scripts / functions </a:t>
            </a:r>
          </a:p>
          <a:p>
            <a:pPr lvl="1"/>
            <a:r>
              <a:rPr lang="pl-PL" sz="2400" dirty="0" smtClean="0"/>
              <a:t>Classes</a:t>
            </a:r>
          </a:p>
          <a:p>
            <a:pPr lvl="1"/>
            <a:r>
              <a:rPr lang="pl-PL" sz="2400" dirty="0" smtClean="0"/>
              <a:t>Packages</a:t>
            </a:r>
          </a:p>
          <a:p>
            <a:r>
              <a:rPr lang="pl-PL" dirty="0" smtClean="0"/>
              <a:t>Layer </a:t>
            </a:r>
            <a:r>
              <a:rPr lang="pl-PL" dirty="0" smtClean="0"/>
              <a:t>affiliation, replacement test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Layers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Layers enable physical distribution</a:t>
            </a:r>
          </a:p>
          <a:p>
            <a:r>
              <a:rPr lang="pl-PL" dirty="0" smtClean="0"/>
              <a:t>Clear mapping between functionality and corresponding code </a:t>
            </a:r>
          </a:p>
          <a:p>
            <a:r>
              <a:rPr lang="pl-PL" dirty="0" smtClean="0"/>
              <a:t>Emphasis on </a:t>
            </a:r>
            <a:r>
              <a:rPr lang="pl-PL" dirty="0" smtClean="0"/>
              <a:t>coarse </a:t>
            </a:r>
            <a:r>
              <a:rPr lang="pl-PL" dirty="0" smtClean="0"/>
              <a:t>grained, non-distributed domain layer</a:t>
            </a:r>
          </a:p>
          <a:p>
            <a:r>
              <a:rPr lang="pl-PL" dirty="0" smtClean="0"/>
              <a:t>Non-splitted layers between nodes – physical and logical, complexity boosters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Subjective system’s vision, common definition of components and their interconnections, also:</a:t>
            </a:r>
          </a:p>
          <a:p>
            <a:r>
              <a:rPr lang="pl-PL" dirty="0" smtClean="0"/>
              <a:t>Practices that define software design and decomposition into structures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Architecture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Architecture patterns are general, reusable solution to commonly occuring </a:t>
            </a:r>
            <a:r>
              <a:rPr lang="pl-PL" dirty="0" smtClean="0"/>
              <a:t>problem</a:t>
            </a:r>
          </a:p>
          <a:p>
            <a:r>
              <a:rPr lang="pl-PL" dirty="0" smtClean="0"/>
              <a:t>Help make decisions about architecture</a:t>
            </a:r>
          </a:p>
          <a:p>
            <a:r>
              <a:rPr lang="pl-PL" dirty="0" smtClean="0"/>
              <a:t>Not out-of the box solutions, frequently adjusted to context</a:t>
            </a:r>
          </a:p>
          <a:p>
            <a:r>
              <a:rPr lang="pl-PL" dirty="0" smtClean="0"/>
              <a:t>Dictionary of typical problem-solution or software structures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arm6.staticflickr.com/5259/5506258524_bafd18d8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436778"/>
            <a:ext cx="3499867" cy="4666489"/>
          </a:xfrm>
          <a:prstGeom prst="rect">
            <a:avLst/>
          </a:prstGeom>
          <a:noFill/>
        </p:spPr>
      </p:pic>
      <p:sp>
        <p:nvSpPr>
          <p:cNvPr id="5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 err="1" smtClean="0"/>
              <a:t>Three</a:t>
            </a:r>
            <a:r>
              <a:rPr lang="pl-PL" dirty="0" smtClean="0"/>
              <a:t> </a:t>
            </a:r>
            <a:r>
              <a:rPr lang="pl-PL" dirty="0" err="1" smtClean="0"/>
              <a:t>tier</a:t>
            </a:r>
            <a:r>
              <a:rPr lang="pl-PL" dirty="0" smtClean="0"/>
              <a:t> </a:t>
            </a:r>
            <a:r>
              <a:rPr lang="pl-PL" dirty="0" err="1" smtClean="0"/>
              <a:t>architecture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Three</a:t>
            </a:r>
            <a:r>
              <a:rPr lang="pl-PL" dirty="0" smtClean="0"/>
              <a:t> </a:t>
            </a:r>
            <a:r>
              <a:rPr lang="pl-PL" dirty="0" err="1" smtClean="0"/>
              <a:t>tier</a:t>
            </a:r>
            <a:r>
              <a:rPr lang="pl-PL" dirty="0" smtClean="0"/>
              <a:t> </a:t>
            </a:r>
            <a:r>
              <a:rPr lang="pl-PL" dirty="0" err="1" smtClean="0"/>
              <a:t>architecture</a:t>
            </a:r>
            <a:endParaRPr lang="pl-PL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340768"/>
            <a:ext cx="5610200" cy="5021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67544" y="6453336"/>
            <a:ext cx="4968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http://en.wikipedia.org/wiki/Multitier_architecture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Hexagonal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421088"/>
          </a:xfrm>
        </p:spPr>
        <p:txBody>
          <a:bodyPr/>
          <a:lstStyle/>
          <a:p>
            <a:r>
              <a:rPr lang="en-US" dirty="0" smtClean="0"/>
              <a:t>avoid layer-to-layer dependencies usually associated with the N-tier architecture </a:t>
            </a:r>
            <a:r>
              <a:rPr lang="en-US" dirty="0" smtClean="0"/>
              <a:t>approach</a:t>
            </a:r>
            <a:r>
              <a:rPr lang="pl-PL" dirty="0" smtClean="0"/>
              <a:t> </a:t>
            </a:r>
            <a:r>
              <a:rPr lang="en-US" dirty="0" smtClean="0"/>
              <a:t>by </a:t>
            </a:r>
            <a:r>
              <a:rPr lang="en-US" dirty="0" smtClean="0"/>
              <a:t>placing all infrastructure, including databases, outside the problem </a:t>
            </a:r>
            <a:r>
              <a:rPr lang="en-US" dirty="0" smtClean="0"/>
              <a:t>domain</a:t>
            </a:r>
            <a:endParaRPr lang="en-US" dirty="0"/>
          </a:p>
        </p:txBody>
      </p:sp>
      <p:pic>
        <p:nvPicPr>
          <p:cNvPr id="4" name="Picture 2" descr="http://alistair.cockburn.us/get/23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060848"/>
            <a:ext cx="3409950" cy="22764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9552" y="5949280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http://alistair.cockburn.us/Hexagonal+architecture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Hexagonal architecture</a:t>
            </a:r>
            <a:endParaRPr lang="en-US" dirty="0"/>
          </a:p>
        </p:txBody>
      </p:sp>
      <p:pic>
        <p:nvPicPr>
          <p:cNvPr id="1028" name="Picture 4" descr="http://alistair.cockburn.us/get/23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628800"/>
            <a:ext cx="4638675" cy="347662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9552" y="5949280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http://alistair.cockburn.us/Hexagonal+architecture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Independent domain layering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9672" y="1844824"/>
            <a:ext cx="5832648" cy="7920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Presentation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19672" y="3429000"/>
            <a:ext cx="5832648" cy="79208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Domain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19672" y="5013176"/>
            <a:ext cx="5832648" cy="792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Infrastructure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2"/>
            <a:endCxn id="8" idx="0"/>
          </p:cNvCxnSpPr>
          <p:nvPr/>
        </p:nvCxnSpPr>
        <p:spPr>
          <a:xfrm>
            <a:off x="4535996" y="2636912"/>
            <a:ext cx="0" cy="7920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99992" y="4221088"/>
            <a:ext cx="0" cy="7920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Independent domain layering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9672" y="1844824"/>
            <a:ext cx="5832648" cy="7920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Presentation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19672" y="3429000"/>
            <a:ext cx="5832648" cy="79208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Domain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19672" y="5013176"/>
            <a:ext cx="5832648" cy="792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Infrastructure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4" idx="2"/>
            <a:endCxn id="8" idx="0"/>
          </p:cNvCxnSpPr>
          <p:nvPr/>
        </p:nvCxnSpPr>
        <p:spPr>
          <a:xfrm>
            <a:off x="4535996" y="2636912"/>
            <a:ext cx="0" cy="7920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0"/>
            <a:endCxn id="8" idx="2"/>
          </p:cNvCxnSpPr>
          <p:nvPr/>
        </p:nvCxnSpPr>
        <p:spPr>
          <a:xfrm flipV="1">
            <a:off x="4535996" y="4221088"/>
            <a:ext cx="0" cy="7920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161</Words>
  <Application>Microsoft Office PowerPoint</Application>
  <PresentationFormat>On-screen Show 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Motyw pakietu Office</vt:lpstr>
      <vt:lpstr>Architecture concepts</vt:lpstr>
      <vt:lpstr>Architecture</vt:lpstr>
      <vt:lpstr>Architecture Patterns</vt:lpstr>
      <vt:lpstr>Three tier architecture</vt:lpstr>
      <vt:lpstr>Three tier architecture</vt:lpstr>
      <vt:lpstr>Hexagonal architecture</vt:lpstr>
      <vt:lpstr>Hexagonal architecture</vt:lpstr>
      <vt:lpstr>Independent domain layering</vt:lpstr>
      <vt:lpstr>Independent domain layering</vt:lpstr>
      <vt:lpstr>Layers implementation</vt:lpstr>
      <vt:lpstr>Layers distribution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werty</dc:creator>
  <cp:lastModifiedBy>Piotr Cierpich</cp:lastModifiedBy>
  <cp:revision>47</cp:revision>
  <dcterms:created xsi:type="dcterms:W3CDTF">2013-12-09T17:44:23Z</dcterms:created>
  <dcterms:modified xsi:type="dcterms:W3CDTF">2013-12-10T13:21:36Z</dcterms:modified>
</cp:coreProperties>
</file>