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9FCD-C7FB-4CDF-8CA4-138E1F44076D}" type="datetimeFigureOut">
              <a:rPr lang="pl-PL" smtClean="0"/>
              <a:pPr/>
              <a:t>2013-12-11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Architecture concepts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Independent domain layering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844824"/>
            <a:ext cx="5832648" cy="79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2" y="3429000"/>
            <a:ext cx="583264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72" y="5013176"/>
            <a:ext cx="5832648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Infrastructure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4535996" y="2636912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4535996" y="4221088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Layers are:</a:t>
            </a:r>
          </a:p>
          <a:p>
            <a:pPr lvl="1"/>
            <a:r>
              <a:rPr lang="pl-PL" sz="2400" dirty="0" smtClean="0"/>
              <a:t>Scripts / functions </a:t>
            </a:r>
          </a:p>
          <a:p>
            <a:pPr lvl="1"/>
            <a:r>
              <a:rPr lang="pl-PL" sz="2400" dirty="0" smtClean="0"/>
              <a:t>Classes</a:t>
            </a:r>
          </a:p>
          <a:p>
            <a:pPr lvl="1"/>
            <a:r>
              <a:rPr lang="pl-PL" sz="2400" dirty="0" smtClean="0"/>
              <a:t>Packages</a:t>
            </a:r>
          </a:p>
          <a:p>
            <a:r>
              <a:rPr lang="pl-PL" dirty="0" smtClean="0"/>
              <a:t>Layer affiliation, replacement test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Layers enable physical distribution</a:t>
            </a:r>
          </a:p>
          <a:p>
            <a:r>
              <a:rPr lang="pl-PL" dirty="0" smtClean="0"/>
              <a:t>Clear mapping between functionality and corresponding code </a:t>
            </a:r>
          </a:p>
          <a:p>
            <a:r>
              <a:rPr lang="pl-PL" dirty="0" smtClean="0"/>
              <a:t>Emphasis on coarse grained, non-distributed domain layer</a:t>
            </a:r>
          </a:p>
          <a:p>
            <a:r>
              <a:rPr lang="pl-PL" dirty="0" smtClean="0"/>
              <a:t>Non-splitted layers between nodes – physical and logical, complexity boosters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Subjective system’s vision, common definition of components and their interconnections, also:</a:t>
            </a:r>
          </a:p>
          <a:p>
            <a:r>
              <a:rPr lang="pl-PL" dirty="0" smtClean="0"/>
              <a:t>Practices that define software design and decomposition into structures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Architecture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Architecture patterns are general, reusable solution to commonly occuring problem</a:t>
            </a:r>
          </a:p>
          <a:p>
            <a:r>
              <a:rPr lang="pl-PL" dirty="0" smtClean="0"/>
              <a:t>Help make decisions about architecture</a:t>
            </a:r>
          </a:p>
          <a:p>
            <a:r>
              <a:rPr lang="pl-PL" dirty="0" smtClean="0"/>
              <a:t>Not out-of the box solutions, frequently adjusted to context</a:t>
            </a:r>
          </a:p>
          <a:p>
            <a:r>
              <a:rPr lang="pl-PL" dirty="0" smtClean="0"/>
              <a:t>Dictionary of typical problem-solution or software structures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Tiers</a:t>
            </a:r>
            <a:r>
              <a:rPr lang="pl-PL" dirty="0" smtClean="0"/>
              <a:t> and </a:t>
            </a:r>
            <a:r>
              <a:rPr lang="pl-PL" dirty="0" err="1" smtClean="0"/>
              <a:t>layers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Two-tiers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r>
              <a:rPr lang="pl-PL" dirty="0" smtClean="0"/>
              <a:t> = </a:t>
            </a:r>
            <a:r>
              <a:rPr lang="pl-PL" dirty="0" err="1" smtClean="0"/>
              <a:t>client</a:t>
            </a:r>
            <a:r>
              <a:rPr lang="pl-PL" dirty="0" smtClean="0"/>
              <a:t>  + SQL</a:t>
            </a:r>
          </a:p>
          <a:p>
            <a:r>
              <a:rPr lang="pl-PL" dirty="0" smtClean="0"/>
              <a:t>No place for business </a:t>
            </a:r>
            <a:r>
              <a:rPr lang="pl-PL" dirty="0" err="1" smtClean="0"/>
              <a:t>logic</a:t>
            </a:r>
            <a:r>
              <a:rPr lang="pl-PL" dirty="0" smtClean="0"/>
              <a:t>, </a:t>
            </a:r>
            <a:r>
              <a:rPr lang="pl-PL" dirty="0" err="1" smtClean="0"/>
              <a:t>validation</a:t>
            </a:r>
            <a:r>
              <a:rPr lang="pl-PL" dirty="0" smtClean="0"/>
              <a:t>, </a:t>
            </a:r>
            <a:r>
              <a:rPr lang="pl-PL" dirty="0" err="1" smtClean="0"/>
              <a:t>rules</a:t>
            </a:r>
            <a:r>
              <a:rPr lang="pl-PL" dirty="0" smtClean="0"/>
              <a:t>, </a:t>
            </a:r>
            <a:r>
              <a:rPr lang="pl-PL" dirty="0" err="1" smtClean="0"/>
              <a:t>computation</a:t>
            </a:r>
            <a:r>
              <a:rPr lang="pl-PL" dirty="0" smtClean="0"/>
              <a:t> etc. UI? </a:t>
            </a:r>
            <a:r>
              <a:rPr lang="pl-PL" dirty="0" err="1" smtClean="0"/>
              <a:t>Db</a:t>
            </a:r>
            <a:r>
              <a:rPr lang="pl-PL" dirty="0" smtClean="0"/>
              <a:t>?</a:t>
            </a:r>
          </a:p>
          <a:p>
            <a:r>
              <a:rPr lang="pl-PL" dirty="0" smtClean="0"/>
              <a:t>(</a:t>
            </a:r>
            <a:r>
              <a:rPr lang="pl-PL" dirty="0" err="1" smtClean="0"/>
              <a:t>Logical</a:t>
            </a:r>
            <a:r>
              <a:rPr lang="pl-PL" dirty="0" smtClean="0"/>
              <a:t>) l</a:t>
            </a:r>
            <a:r>
              <a:rPr lang="en-US" dirty="0" err="1" smtClean="0"/>
              <a:t>ayers</a:t>
            </a:r>
            <a:r>
              <a:rPr lang="en-US" dirty="0" smtClean="0"/>
              <a:t> are </a:t>
            </a:r>
            <a:r>
              <a:rPr lang="en-US" dirty="0" smtClean="0"/>
              <a:t>a </a:t>
            </a:r>
            <a:r>
              <a:rPr lang="en-US" dirty="0" smtClean="0"/>
              <a:t>way of organizing </a:t>
            </a:r>
            <a:r>
              <a:rPr lang="en-US" dirty="0" smtClean="0"/>
              <a:t>code</a:t>
            </a:r>
            <a:endParaRPr lang="pl-PL" dirty="0" smtClean="0"/>
          </a:p>
          <a:p>
            <a:r>
              <a:rPr lang="pl-PL" dirty="0" smtClean="0"/>
              <a:t>(</a:t>
            </a:r>
            <a:r>
              <a:rPr lang="en-US" dirty="0" smtClean="0"/>
              <a:t>Physical</a:t>
            </a:r>
            <a:r>
              <a:rPr lang="pl-PL" dirty="0" smtClean="0"/>
              <a:t>)</a:t>
            </a:r>
            <a:r>
              <a:rPr lang="en-US" dirty="0" smtClean="0"/>
              <a:t> </a:t>
            </a:r>
            <a:r>
              <a:rPr lang="pl-PL" dirty="0" smtClean="0"/>
              <a:t>t</a:t>
            </a:r>
            <a:r>
              <a:rPr lang="en-US" dirty="0" err="1" smtClean="0"/>
              <a:t>iers</a:t>
            </a:r>
            <a:r>
              <a:rPr lang="en-US" dirty="0" smtClean="0"/>
              <a:t> </a:t>
            </a:r>
            <a:r>
              <a:rPr lang="en-US" dirty="0" smtClean="0"/>
              <a:t>are only about </a:t>
            </a:r>
            <a:r>
              <a:rPr lang="en-US" dirty="0" smtClean="0"/>
              <a:t>where the code </a:t>
            </a:r>
            <a:r>
              <a:rPr lang="en-US" dirty="0" smtClean="0"/>
              <a:t>runs</a:t>
            </a:r>
            <a:r>
              <a:rPr lang="pl-PL" dirty="0" smtClean="0"/>
              <a:t>. T</a:t>
            </a:r>
            <a:r>
              <a:rPr lang="en-US" dirty="0" err="1" smtClean="0"/>
              <a:t>iers</a:t>
            </a:r>
            <a:r>
              <a:rPr lang="en-US" dirty="0" smtClean="0"/>
              <a:t> </a:t>
            </a:r>
            <a:r>
              <a:rPr lang="en-US" dirty="0" smtClean="0"/>
              <a:t>are places where layers are deployed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6.staticflickr.com/5259/5506258524_bafd18d8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36778"/>
            <a:ext cx="3499867" cy="4666489"/>
          </a:xfrm>
          <a:prstGeom prst="rect">
            <a:avLst/>
          </a:prstGeom>
          <a:noFill/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610200" cy="502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6453336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http://en.wikipedia.org/wiki/Multitier_architecture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Hexagonal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421088"/>
          </a:xfrm>
        </p:spPr>
        <p:txBody>
          <a:bodyPr/>
          <a:lstStyle/>
          <a:p>
            <a:r>
              <a:rPr lang="en-US" dirty="0" smtClean="0"/>
              <a:t>avoid layer-to-layer dependencies usually associated with the N-tier architecture approach</a:t>
            </a:r>
            <a:r>
              <a:rPr lang="pl-PL" dirty="0" smtClean="0"/>
              <a:t> </a:t>
            </a:r>
            <a:r>
              <a:rPr lang="en-US" dirty="0" smtClean="0"/>
              <a:t>by placing all infrastructure, including databases, outside the problem domain</a:t>
            </a:r>
            <a:endParaRPr lang="en-US" dirty="0"/>
          </a:p>
        </p:txBody>
      </p:sp>
      <p:pic>
        <p:nvPicPr>
          <p:cNvPr id="4" name="Picture 2" descr="http://alistair.cockburn.us/get/23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060848"/>
            <a:ext cx="3409950" cy="2276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594928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http://alistair.cockburn.us/Hexagonal+architecture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Hexagonal architecture</a:t>
            </a:r>
            <a:endParaRPr lang="en-US" dirty="0"/>
          </a:p>
        </p:txBody>
      </p:sp>
      <p:pic>
        <p:nvPicPr>
          <p:cNvPr id="1028" name="Picture 4" descr="http://alistair.cockburn.us/get/23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4638675" cy="34766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594928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http://alistair.cockburn.us/Hexagonal+architecture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Independent domain layering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844824"/>
            <a:ext cx="5832648" cy="79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2" y="3429000"/>
            <a:ext cx="583264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72" y="5013176"/>
            <a:ext cx="5832648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Infrastructure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4535996" y="2636912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4221088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192</Words>
  <Application>Microsoft Office PowerPoint</Application>
  <PresentationFormat>Pokaz na ekranie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Architecture concepts</vt:lpstr>
      <vt:lpstr>Architecture</vt:lpstr>
      <vt:lpstr>Architecture Patterns</vt:lpstr>
      <vt:lpstr>Tiers and layers</vt:lpstr>
      <vt:lpstr>Three tier architecture</vt:lpstr>
      <vt:lpstr>Three tier architecture</vt:lpstr>
      <vt:lpstr>Hexagonal architecture</vt:lpstr>
      <vt:lpstr>Hexagonal architecture</vt:lpstr>
      <vt:lpstr>Independent domain layering</vt:lpstr>
      <vt:lpstr>Independent domain layering</vt:lpstr>
      <vt:lpstr>Layers implementation</vt:lpstr>
      <vt:lpstr>Layers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werty</dc:creator>
  <cp:lastModifiedBy>werty</cp:lastModifiedBy>
  <cp:revision>52</cp:revision>
  <dcterms:created xsi:type="dcterms:W3CDTF">2013-12-09T17:44:23Z</dcterms:created>
  <dcterms:modified xsi:type="dcterms:W3CDTF">2013-12-11T17:32:29Z</dcterms:modified>
</cp:coreProperties>
</file>