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9FCD-C7FB-4CDF-8CA4-138E1F44076D}" type="datetimeFigureOut">
              <a:rPr lang="pl-PL" smtClean="0"/>
              <a:t>2013-12-09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397D-D47C-416B-98D0-9EE863D55FCB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6.staticflickr.com/5259/5506258524_bafd18d8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36778"/>
            <a:ext cx="3499867" cy="4666489"/>
          </a:xfrm>
          <a:prstGeom prst="rect">
            <a:avLst/>
          </a:prstGeom>
          <a:noFill/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tier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tier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4768"/>
            <a:ext cx="5610200" cy="502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Pokaz na ekranie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Three tier architecture</vt:lpstr>
      <vt:lpstr>Three tier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werty</dc:creator>
  <cp:lastModifiedBy>werty</cp:lastModifiedBy>
  <cp:revision>3</cp:revision>
  <dcterms:created xsi:type="dcterms:W3CDTF">2013-12-09T17:44:23Z</dcterms:created>
  <dcterms:modified xsi:type="dcterms:W3CDTF">2013-12-09T17:48:18Z</dcterms:modified>
</cp:coreProperties>
</file>