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Override PartName="/ppt/slideLayouts/slideLayout25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  <p:sldMasterId id="2147483730" r:id="rId5"/>
  </p:sldMasterIdLst>
  <p:notesMasterIdLst>
    <p:notesMasterId r:id="rId17"/>
  </p:notesMasterIdLst>
  <p:handoutMasterIdLst>
    <p:handoutMasterId r:id="rId18"/>
  </p:handoutMasterIdLst>
  <p:sldIdLst>
    <p:sldId id="449" r:id="rId6"/>
    <p:sldId id="458" r:id="rId7"/>
    <p:sldId id="460" r:id="rId8"/>
    <p:sldId id="466" r:id="rId9"/>
    <p:sldId id="465" r:id="rId10"/>
    <p:sldId id="445" r:id="rId11"/>
    <p:sldId id="461" r:id="rId12"/>
    <p:sldId id="459" r:id="rId13"/>
    <p:sldId id="463" r:id="rId14"/>
    <p:sldId id="464" r:id="rId15"/>
    <p:sldId id="46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  <p15:guide id="18" orient="horz" pos="1167">
          <p15:clr>
            <a:srgbClr val="A4A3A4"/>
          </p15:clr>
        </p15:guide>
        <p15:guide id="19" pos="2962">
          <p15:clr>
            <a:srgbClr val="A4A3A4"/>
          </p15:clr>
        </p15:guide>
        <p15:guide id="20" pos="258">
          <p15:clr>
            <a:srgbClr val="A4A3A4"/>
          </p15:clr>
        </p15:guide>
        <p15:guide id="21" pos="544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64547"/>
    <a:srgbClr val="666666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37" autoAdjust="0"/>
    <p:restoredTop sz="96719" autoAdjust="0"/>
  </p:normalViewPr>
  <p:slideViewPr>
    <p:cSldViewPr snapToGrid="0">
      <p:cViewPr varScale="1">
        <p:scale>
          <a:sx n="116" d="100"/>
          <a:sy n="116" d="100"/>
        </p:scale>
        <p:origin x="-1548" y="-114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orient="horz" pos="1167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  <p:guide pos="2962"/>
        <p:guide pos="258"/>
        <p:guide pos="54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B4D4D8-637D-40B8-8099-05E2032EB259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pl-PL"/>
        </a:p>
      </dgm:t>
    </dgm:pt>
    <dgm:pt modelId="{277DA351-7C15-4C68-B670-D59965FA2C1E}">
      <dgm:prSet phldrT="[Tekst]"/>
      <dgm:spPr/>
      <dgm:t>
        <a:bodyPr/>
        <a:lstStyle/>
        <a:p>
          <a:r>
            <a:rPr lang="pl-PL" dirty="0" err="1" smtClean="0"/>
            <a:t>Initiators</a:t>
          </a:r>
          <a:endParaRPr lang="pl-PL" dirty="0"/>
        </a:p>
      </dgm:t>
    </dgm:pt>
    <dgm:pt modelId="{02A5243E-76DE-4CDA-B0FA-BE848C246AB4}" type="parTrans" cxnId="{82D2EE9F-C1AE-428B-A919-4A4429CF540F}">
      <dgm:prSet/>
      <dgm:spPr/>
      <dgm:t>
        <a:bodyPr/>
        <a:lstStyle/>
        <a:p>
          <a:endParaRPr lang="pl-PL"/>
        </a:p>
      </dgm:t>
    </dgm:pt>
    <dgm:pt modelId="{A11B7CCA-D276-474D-A709-71EAE14A546E}" type="sibTrans" cxnId="{82D2EE9F-C1AE-428B-A919-4A4429CF540F}">
      <dgm:prSet/>
      <dgm:spPr/>
      <dgm:t>
        <a:bodyPr/>
        <a:lstStyle/>
        <a:p>
          <a:endParaRPr lang="pl-PL"/>
        </a:p>
      </dgm:t>
    </dgm:pt>
    <dgm:pt modelId="{D4BDAFB5-DA7F-418D-A39B-7B99AF36F5F1}">
      <dgm:prSet phldrT="[Tekst]"/>
      <dgm:spPr/>
      <dgm:t>
        <a:bodyPr/>
        <a:lstStyle/>
        <a:p>
          <a:r>
            <a:rPr lang="pl-PL" dirty="0" smtClean="0"/>
            <a:t>Project Manager</a:t>
          </a:r>
          <a:endParaRPr lang="pl-PL" dirty="0"/>
        </a:p>
      </dgm:t>
    </dgm:pt>
    <dgm:pt modelId="{17EE37ED-3210-42FB-8299-08EE66150DF8}" type="parTrans" cxnId="{D5EAB55C-F1BC-4378-B918-6A96AB0DA5F8}">
      <dgm:prSet/>
      <dgm:spPr/>
      <dgm:t>
        <a:bodyPr/>
        <a:lstStyle/>
        <a:p>
          <a:endParaRPr lang="pl-PL"/>
        </a:p>
      </dgm:t>
    </dgm:pt>
    <dgm:pt modelId="{117238CD-F9F7-493B-A95A-9F5E6D82BBBD}" type="sibTrans" cxnId="{D5EAB55C-F1BC-4378-B918-6A96AB0DA5F8}">
      <dgm:prSet/>
      <dgm:spPr/>
      <dgm:t>
        <a:bodyPr/>
        <a:lstStyle/>
        <a:p>
          <a:endParaRPr lang="pl-PL"/>
        </a:p>
      </dgm:t>
    </dgm:pt>
    <dgm:pt modelId="{53AD230B-78C1-48F6-B004-5E24F3A6E278}">
      <dgm:prSet phldrT="[Tekst]"/>
      <dgm:spPr/>
      <dgm:t>
        <a:bodyPr/>
        <a:lstStyle/>
        <a:p>
          <a:r>
            <a:rPr lang="pl-PL" dirty="0" smtClean="0"/>
            <a:t>Architect, UX Designer</a:t>
          </a:r>
          <a:endParaRPr lang="pl-PL" dirty="0"/>
        </a:p>
      </dgm:t>
    </dgm:pt>
    <dgm:pt modelId="{35C5B51C-B666-44B6-89E4-138BA6A91E33}" type="parTrans" cxnId="{B451E77E-5703-40C1-AC89-4BDE52ABFD9B}">
      <dgm:prSet/>
      <dgm:spPr/>
      <dgm:t>
        <a:bodyPr/>
        <a:lstStyle/>
        <a:p>
          <a:endParaRPr lang="pl-PL"/>
        </a:p>
      </dgm:t>
    </dgm:pt>
    <dgm:pt modelId="{F7AF5193-970D-48DE-BC91-AAFA14CB6311}" type="sibTrans" cxnId="{B451E77E-5703-40C1-AC89-4BDE52ABFD9B}">
      <dgm:prSet/>
      <dgm:spPr/>
      <dgm:t>
        <a:bodyPr/>
        <a:lstStyle/>
        <a:p>
          <a:endParaRPr lang="pl-PL"/>
        </a:p>
      </dgm:t>
    </dgm:pt>
    <dgm:pt modelId="{561B88D9-C6BF-4018-A2F3-3F49FBFD9C00}">
      <dgm:prSet phldrT="[Tekst]"/>
      <dgm:spPr/>
      <dgm:t>
        <a:bodyPr/>
        <a:lstStyle/>
        <a:p>
          <a:r>
            <a:rPr lang="pl-PL" dirty="0" smtClean="0"/>
            <a:t>Development Team </a:t>
          </a:r>
          <a:r>
            <a:rPr lang="pl-PL" dirty="0" err="1" smtClean="0"/>
            <a:t>Lead</a:t>
          </a:r>
          <a:endParaRPr lang="pl-PL" dirty="0"/>
        </a:p>
      </dgm:t>
    </dgm:pt>
    <dgm:pt modelId="{FEF73CE6-82C1-4E93-89FD-13240305864A}" type="parTrans" cxnId="{95954569-3000-451D-8556-C9993716E0BA}">
      <dgm:prSet/>
      <dgm:spPr/>
      <dgm:t>
        <a:bodyPr/>
        <a:lstStyle/>
        <a:p>
          <a:endParaRPr lang="pl-PL"/>
        </a:p>
      </dgm:t>
    </dgm:pt>
    <dgm:pt modelId="{289A86DD-C586-4829-AD6E-61DC384C25C3}" type="sibTrans" cxnId="{95954569-3000-451D-8556-C9993716E0BA}">
      <dgm:prSet/>
      <dgm:spPr/>
      <dgm:t>
        <a:bodyPr/>
        <a:lstStyle/>
        <a:p>
          <a:endParaRPr lang="pl-PL"/>
        </a:p>
      </dgm:t>
    </dgm:pt>
    <dgm:pt modelId="{2AAC97CE-42ED-4D59-BD35-865408841616}">
      <dgm:prSet phldrT="[Tekst]"/>
      <dgm:spPr/>
      <dgm:t>
        <a:bodyPr/>
        <a:lstStyle/>
        <a:p>
          <a:r>
            <a:rPr lang="pl-PL" dirty="0" err="1" smtClean="0"/>
            <a:t>Backend</a:t>
          </a:r>
          <a:r>
            <a:rPr lang="pl-PL" dirty="0" smtClean="0"/>
            <a:t>, Mobile, Web Developer</a:t>
          </a:r>
          <a:endParaRPr lang="pl-PL" dirty="0"/>
        </a:p>
      </dgm:t>
    </dgm:pt>
    <dgm:pt modelId="{C446D692-0992-43A4-99E0-9BF9AD304DE4}" type="parTrans" cxnId="{D87AC2D4-29E6-42C4-A609-0858822B1396}">
      <dgm:prSet/>
      <dgm:spPr/>
      <dgm:t>
        <a:bodyPr/>
        <a:lstStyle/>
        <a:p>
          <a:endParaRPr lang="pl-PL"/>
        </a:p>
      </dgm:t>
    </dgm:pt>
    <dgm:pt modelId="{2FB73740-0951-41A1-BDD7-FC3791BA0CEC}" type="sibTrans" cxnId="{D87AC2D4-29E6-42C4-A609-0858822B1396}">
      <dgm:prSet/>
      <dgm:spPr/>
      <dgm:t>
        <a:bodyPr/>
        <a:lstStyle/>
        <a:p>
          <a:endParaRPr lang="pl-PL"/>
        </a:p>
      </dgm:t>
    </dgm:pt>
    <dgm:pt modelId="{19A77E4D-3896-4E48-B0B2-DC95E68E7B98}">
      <dgm:prSet phldrT="[Tekst]"/>
      <dgm:spPr/>
      <dgm:t>
        <a:bodyPr/>
        <a:lstStyle/>
        <a:p>
          <a:r>
            <a:rPr lang="pl-PL" dirty="0" err="1" smtClean="0"/>
            <a:t>Quality</a:t>
          </a:r>
          <a:r>
            <a:rPr lang="pl-PL" dirty="0" smtClean="0"/>
            <a:t> Assurance </a:t>
          </a:r>
          <a:r>
            <a:rPr lang="pl-PL" dirty="0" err="1" smtClean="0"/>
            <a:t>Specialist</a:t>
          </a:r>
          <a:endParaRPr lang="pl-PL" dirty="0"/>
        </a:p>
      </dgm:t>
    </dgm:pt>
    <dgm:pt modelId="{F5E4629E-239D-4BA5-B98E-3CAE8F4EEBE9}" type="parTrans" cxnId="{9CBB4FA0-9FF0-48FE-890E-45610524EB0E}">
      <dgm:prSet/>
      <dgm:spPr/>
      <dgm:t>
        <a:bodyPr/>
        <a:lstStyle/>
        <a:p>
          <a:endParaRPr lang="pl-PL"/>
        </a:p>
      </dgm:t>
    </dgm:pt>
    <dgm:pt modelId="{D3CE1236-926B-45C4-9DE7-7EE1994153AC}" type="sibTrans" cxnId="{9CBB4FA0-9FF0-48FE-890E-45610524EB0E}">
      <dgm:prSet/>
      <dgm:spPr/>
      <dgm:t>
        <a:bodyPr/>
        <a:lstStyle/>
        <a:p>
          <a:endParaRPr lang="pl-PL"/>
        </a:p>
      </dgm:t>
    </dgm:pt>
    <dgm:pt modelId="{5FD6F3C7-F9BF-4A58-8DEF-96076C966AE9}">
      <dgm:prSet phldrT="[Tekst]"/>
      <dgm:spPr/>
      <dgm:t>
        <a:bodyPr/>
        <a:lstStyle/>
        <a:p>
          <a:r>
            <a:rPr lang="pl-PL" dirty="0" smtClean="0"/>
            <a:t>Public Relations </a:t>
          </a:r>
          <a:r>
            <a:rPr lang="pl-PL" dirty="0" err="1" smtClean="0"/>
            <a:t>Specialist</a:t>
          </a:r>
          <a:endParaRPr lang="pl-PL" dirty="0"/>
        </a:p>
      </dgm:t>
    </dgm:pt>
    <dgm:pt modelId="{D15CD2EC-41D4-427B-8ABF-17153C67EBE2}" type="parTrans" cxnId="{3ABDEE8F-3FFB-480F-871F-845E2E99914A}">
      <dgm:prSet/>
      <dgm:spPr/>
      <dgm:t>
        <a:bodyPr/>
        <a:lstStyle/>
        <a:p>
          <a:endParaRPr lang="pl-PL"/>
        </a:p>
      </dgm:t>
    </dgm:pt>
    <dgm:pt modelId="{6DDF1E3C-1B0B-46D5-B40E-9DDDE626B579}" type="sibTrans" cxnId="{3ABDEE8F-3FFB-480F-871F-845E2E99914A}">
      <dgm:prSet/>
      <dgm:spPr/>
      <dgm:t>
        <a:bodyPr/>
        <a:lstStyle/>
        <a:p>
          <a:endParaRPr lang="pl-PL"/>
        </a:p>
      </dgm:t>
    </dgm:pt>
    <dgm:pt modelId="{D06C7088-F41B-4358-A494-CF60364F29D6}" type="pres">
      <dgm:prSet presAssocID="{76B4D4D8-637D-40B8-8099-05E2032EB25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pl-PL"/>
        </a:p>
      </dgm:t>
    </dgm:pt>
    <dgm:pt modelId="{E8CCF555-AB11-4B00-B955-753EAF6E4540}" type="pres">
      <dgm:prSet presAssocID="{76B4D4D8-637D-40B8-8099-05E2032EB259}" presName="Name1" presStyleCnt="0"/>
      <dgm:spPr/>
    </dgm:pt>
    <dgm:pt modelId="{AD4F63BD-1B2D-44DF-9DCF-E58829F4032C}" type="pres">
      <dgm:prSet presAssocID="{76B4D4D8-637D-40B8-8099-05E2032EB259}" presName="cycle" presStyleCnt="0"/>
      <dgm:spPr/>
    </dgm:pt>
    <dgm:pt modelId="{5D207087-68A7-4066-A568-05F7E526CF68}" type="pres">
      <dgm:prSet presAssocID="{76B4D4D8-637D-40B8-8099-05E2032EB259}" presName="srcNode" presStyleLbl="node1" presStyleIdx="0" presStyleCnt="7"/>
      <dgm:spPr/>
    </dgm:pt>
    <dgm:pt modelId="{8F9F6C6F-FB06-4CB3-BFBC-CED1A70EB63B}" type="pres">
      <dgm:prSet presAssocID="{76B4D4D8-637D-40B8-8099-05E2032EB259}" presName="conn" presStyleLbl="parChTrans1D2" presStyleIdx="0" presStyleCnt="1"/>
      <dgm:spPr/>
      <dgm:t>
        <a:bodyPr/>
        <a:lstStyle/>
        <a:p>
          <a:endParaRPr lang="pl-PL"/>
        </a:p>
      </dgm:t>
    </dgm:pt>
    <dgm:pt modelId="{0C838040-213D-4C2A-9366-6D7501ACD44F}" type="pres">
      <dgm:prSet presAssocID="{76B4D4D8-637D-40B8-8099-05E2032EB259}" presName="extraNode" presStyleLbl="node1" presStyleIdx="0" presStyleCnt="7"/>
      <dgm:spPr/>
    </dgm:pt>
    <dgm:pt modelId="{D900C596-0396-42BC-B362-8478D487FD6C}" type="pres">
      <dgm:prSet presAssocID="{76B4D4D8-637D-40B8-8099-05E2032EB259}" presName="dstNode" presStyleLbl="node1" presStyleIdx="0" presStyleCnt="7"/>
      <dgm:spPr/>
    </dgm:pt>
    <dgm:pt modelId="{9DD8F119-8CB8-4180-952B-8CA6B79F43DA}" type="pres">
      <dgm:prSet presAssocID="{277DA351-7C15-4C68-B670-D59965FA2C1E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7D487AE1-A42B-4A1D-B5D2-E97ED212AFC9}" type="pres">
      <dgm:prSet presAssocID="{277DA351-7C15-4C68-B670-D59965FA2C1E}" presName="accent_1" presStyleCnt="0"/>
      <dgm:spPr/>
    </dgm:pt>
    <dgm:pt modelId="{A6E8FE54-86E6-44CA-8380-88AEBB80A8C1}" type="pres">
      <dgm:prSet presAssocID="{277DA351-7C15-4C68-B670-D59965FA2C1E}" presName="accentRepeatNode" presStyleLbl="solidFgAcc1" presStyleIdx="0" presStyleCnt="7"/>
      <dgm:spPr/>
    </dgm:pt>
    <dgm:pt modelId="{18153A98-87BC-423D-954A-0DE999FDF4A1}" type="pres">
      <dgm:prSet presAssocID="{D4BDAFB5-DA7F-418D-A39B-7B99AF36F5F1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11FB917-B0D6-494A-83D9-362B4753F604}" type="pres">
      <dgm:prSet presAssocID="{D4BDAFB5-DA7F-418D-A39B-7B99AF36F5F1}" presName="accent_2" presStyleCnt="0"/>
      <dgm:spPr/>
    </dgm:pt>
    <dgm:pt modelId="{7D0A9A1E-3985-4124-9B58-A9D3A8872C55}" type="pres">
      <dgm:prSet presAssocID="{D4BDAFB5-DA7F-418D-A39B-7B99AF36F5F1}" presName="accentRepeatNode" presStyleLbl="solidFgAcc1" presStyleIdx="1" presStyleCnt="7"/>
      <dgm:spPr/>
    </dgm:pt>
    <dgm:pt modelId="{C189F26E-9AF4-40AD-A168-FE504190B129}" type="pres">
      <dgm:prSet presAssocID="{53AD230B-78C1-48F6-B004-5E24F3A6E278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51C046D3-BDCD-45FC-90C9-ED28373CC9E0}" type="pres">
      <dgm:prSet presAssocID="{53AD230B-78C1-48F6-B004-5E24F3A6E278}" presName="accent_3" presStyleCnt="0"/>
      <dgm:spPr/>
    </dgm:pt>
    <dgm:pt modelId="{E623A753-2CC3-4B81-8211-F6E078D22C03}" type="pres">
      <dgm:prSet presAssocID="{53AD230B-78C1-48F6-B004-5E24F3A6E278}" presName="accentRepeatNode" presStyleLbl="solidFgAcc1" presStyleIdx="2" presStyleCnt="7"/>
      <dgm:spPr/>
    </dgm:pt>
    <dgm:pt modelId="{3768AC0C-D84E-44D1-9A19-B663262A1A3F}" type="pres">
      <dgm:prSet presAssocID="{561B88D9-C6BF-4018-A2F3-3F49FBFD9C00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A0ADB0C4-4B28-4CB2-916F-15AAEE804079}" type="pres">
      <dgm:prSet presAssocID="{561B88D9-C6BF-4018-A2F3-3F49FBFD9C00}" presName="accent_4" presStyleCnt="0"/>
      <dgm:spPr/>
    </dgm:pt>
    <dgm:pt modelId="{CF2D7DD2-1EEF-4FB9-A87F-08305DA490A9}" type="pres">
      <dgm:prSet presAssocID="{561B88D9-C6BF-4018-A2F3-3F49FBFD9C00}" presName="accentRepeatNode" presStyleLbl="solidFgAcc1" presStyleIdx="3" presStyleCnt="7"/>
      <dgm:spPr/>
    </dgm:pt>
    <dgm:pt modelId="{462BD816-9AE4-47C0-94EE-094A9A9BEDCD}" type="pres">
      <dgm:prSet presAssocID="{2AAC97CE-42ED-4D59-BD35-865408841616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B67AA2D7-30DB-4F47-A944-B3B86AAD1860}" type="pres">
      <dgm:prSet presAssocID="{2AAC97CE-42ED-4D59-BD35-865408841616}" presName="accent_5" presStyleCnt="0"/>
      <dgm:spPr/>
    </dgm:pt>
    <dgm:pt modelId="{98DA5F76-BAE0-47A1-8001-589F935B458E}" type="pres">
      <dgm:prSet presAssocID="{2AAC97CE-42ED-4D59-BD35-865408841616}" presName="accentRepeatNode" presStyleLbl="solidFgAcc1" presStyleIdx="4" presStyleCnt="7"/>
      <dgm:spPr/>
    </dgm:pt>
    <dgm:pt modelId="{75CB25C0-D7A9-4ED7-AAF6-4B9321C8EA3D}" type="pres">
      <dgm:prSet presAssocID="{19A77E4D-3896-4E48-B0B2-DC95E68E7B98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5A110EBE-7C1F-446D-B887-3FB37268194D}" type="pres">
      <dgm:prSet presAssocID="{19A77E4D-3896-4E48-B0B2-DC95E68E7B98}" presName="accent_6" presStyleCnt="0"/>
      <dgm:spPr/>
    </dgm:pt>
    <dgm:pt modelId="{A9071A02-CCC5-4DFE-9D6D-404DCA03173D}" type="pres">
      <dgm:prSet presAssocID="{19A77E4D-3896-4E48-B0B2-DC95E68E7B98}" presName="accentRepeatNode" presStyleLbl="solidFgAcc1" presStyleIdx="5" presStyleCnt="7"/>
      <dgm:spPr/>
    </dgm:pt>
    <dgm:pt modelId="{8893A5BE-D64A-4427-9A12-B2C2ECADA790}" type="pres">
      <dgm:prSet presAssocID="{5FD6F3C7-F9BF-4A58-8DEF-96076C966AE9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F085917A-E235-4BD0-824C-417FE850071C}" type="pres">
      <dgm:prSet presAssocID="{5FD6F3C7-F9BF-4A58-8DEF-96076C966AE9}" presName="accent_7" presStyleCnt="0"/>
      <dgm:spPr/>
    </dgm:pt>
    <dgm:pt modelId="{82320CA6-40E4-4A4D-BA4E-B0E9A84C3EE5}" type="pres">
      <dgm:prSet presAssocID="{5FD6F3C7-F9BF-4A58-8DEF-96076C966AE9}" presName="accentRepeatNode" presStyleLbl="solidFgAcc1" presStyleIdx="6" presStyleCnt="7"/>
      <dgm:spPr/>
    </dgm:pt>
  </dgm:ptLst>
  <dgm:cxnLst>
    <dgm:cxn modelId="{D6310335-097B-4059-9D39-A6E02A576886}" type="presOf" srcId="{2AAC97CE-42ED-4D59-BD35-865408841616}" destId="{462BD816-9AE4-47C0-94EE-094A9A9BEDCD}" srcOrd="0" destOrd="0" presId="urn:microsoft.com/office/officeart/2008/layout/VerticalCurvedList"/>
    <dgm:cxn modelId="{3ABDEE8F-3FFB-480F-871F-845E2E99914A}" srcId="{76B4D4D8-637D-40B8-8099-05E2032EB259}" destId="{5FD6F3C7-F9BF-4A58-8DEF-96076C966AE9}" srcOrd="6" destOrd="0" parTransId="{D15CD2EC-41D4-427B-8ABF-17153C67EBE2}" sibTransId="{6DDF1E3C-1B0B-46D5-B40E-9DDDE626B579}"/>
    <dgm:cxn modelId="{9CBB4FA0-9FF0-48FE-890E-45610524EB0E}" srcId="{76B4D4D8-637D-40B8-8099-05E2032EB259}" destId="{19A77E4D-3896-4E48-B0B2-DC95E68E7B98}" srcOrd="5" destOrd="0" parTransId="{F5E4629E-239D-4BA5-B98E-3CAE8F4EEBE9}" sibTransId="{D3CE1236-926B-45C4-9DE7-7EE1994153AC}"/>
    <dgm:cxn modelId="{09A275F6-7FD9-4492-BC92-7FF21111B493}" type="presOf" srcId="{5FD6F3C7-F9BF-4A58-8DEF-96076C966AE9}" destId="{8893A5BE-D64A-4427-9A12-B2C2ECADA790}" srcOrd="0" destOrd="0" presId="urn:microsoft.com/office/officeart/2008/layout/VerticalCurvedList"/>
    <dgm:cxn modelId="{ACC923DA-4D37-49D2-9639-8BD4169E8666}" type="presOf" srcId="{76B4D4D8-637D-40B8-8099-05E2032EB259}" destId="{D06C7088-F41B-4358-A494-CF60364F29D6}" srcOrd="0" destOrd="0" presId="urn:microsoft.com/office/officeart/2008/layout/VerticalCurvedList"/>
    <dgm:cxn modelId="{B451E77E-5703-40C1-AC89-4BDE52ABFD9B}" srcId="{76B4D4D8-637D-40B8-8099-05E2032EB259}" destId="{53AD230B-78C1-48F6-B004-5E24F3A6E278}" srcOrd="2" destOrd="0" parTransId="{35C5B51C-B666-44B6-89E4-138BA6A91E33}" sibTransId="{F7AF5193-970D-48DE-BC91-AAFA14CB6311}"/>
    <dgm:cxn modelId="{D5EAB55C-F1BC-4378-B918-6A96AB0DA5F8}" srcId="{76B4D4D8-637D-40B8-8099-05E2032EB259}" destId="{D4BDAFB5-DA7F-418D-A39B-7B99AF36F5F1}" srcOrd="1" destOrd="0" parTransId="{17EE37ED-3210-42FB-8299-08EE66150DF8}" sibTransId="{117238CD-F9F7-493B-A95A-9F5E6D82BBBD}"/>
    <dgm:cxn modelId="{EC5B88F8-5CA7-4416-B6F2-D58807B7120E}" type="presOf" srcId="{19A77E4D-3896-4E48-B0B2-DC95E68E7B98}" destId="{75CB25C0-D7A9-4ED7-AAF6-4B9321C8EA3D}" srcOrd="0" destOrd="0" presId="urn:microsoft.com/office/officeart/2008/layout/VerticalCurvedList"/>
    <dgm:cxn modelId="{D87AC2D4-29E6-42C4-A609-0858822B1396}" srcId="{76B4D4D8-637D-40B8-8099-05E2032EB259}" destId="{2AAC97CE-42ED-4D59-BD35-865408841616}" srcOrd="4" destOrd="0" parTransId="{C446D692-0992-43A4-99E0-9BF9AD304DE4}" sibTransId="{2FB73740-0951-41A1-BDD7-FC3791BA0CEC}"/>
    <dgm:cxn modelId="{4D74C98C-3050-46CD-89D6-D27AD886F1D0}" type="presOf" srcId="{53AD230B-78C1-48F6-B004-5E24F3A6E278}" destId="{C189F26E-9AF4-40AD-A168-FE504190B129}" srcOrd="0" destOrd="0" presId="urn:microsoft.com/office/officeart/2008/layout/VerticalCurvedList"/>
    <dgm:cxn modelId="{4B26C86F-68BF-4770-A436-D7CE7F0A0C17}" type="presOf" srcId="{277DA351-7C15-4C68-B670-D59965FA2C1E}" destId="{9DD8F119-8CB8-4180-952B-8CA6B79F43DA}" srcOrd="0" destOrd="0" presId="urn:microsoft.com/office/officeart/2008/layout/VerticalCurvedList"/>
    <dgm:cxn modelId="{23A819A7-1B75-4100-8EC5-5327FD97BC7B}" type="presOf" srcId="{561B88D9-C6BF-4018-A2F3-3F49FBFD9C00}" destId="{3768AC0C-D84E-44D1-9A19-B663262A1A3F}" srcOrd="0" destOrd="0" presId="urn:microsoft.com/office/officeart/2008/layout/VerticalCurvedList"/>
    <dgm:cxn modelId="{EC781002-705E-4677-B8E6-0756F8F51E3D}" type="presOf" srcId="{D4BDAFB5-DA7F-418D-A39B-7B99AF36F5F1}" destId="{18153A98-87BC-423D-954A-0DE999FDF4A1}" srcOrd="0" destOrd="0" presId="urn:microsoft.com/office/officeart/2008/layout/VerticalCurvedList"/>
    <dgm:cxn modelId="{5A2026DA-9727-4447-93FA-FF46CC1D5CE9}" type="presOf" srcId="{A11B7CCA-D276-474D-A709-71EAE14A546E}" destId="{8F9F6C6F-FB06-4CB3-BFBC-CED1A70EB63B}" srcOrd="0" destOrd="0" presId="urn:microsoft.com/office/officeart/2008/layout/VerticalCurvedList"/>
    <dgm:cxn modelId="{82D2EE9F-C1AE-428B-A919-4A4429CF540F}" srcId="{76B4D4D8-637D-40B8-8099-05E2032EB259}" destId="{277DA351-7C15-4C68-B670-D59965FA2C1E}" srcOrd="0" destOrd="0" parTransId="{02A5243E-76DE-4CDA-B0FA-BE848C246AB4}" sibTransId="{A11B7CCA-D276-474D-A709-71EAE14A546E}"/>
    <dgm:cxn modelId="{95954569-3000-451D-8556-C9993716E0BA}" srcId="{76B4D4D8-637D-40B8-8099-05E2032EB259}" destId="{561B88D9-C6BF-4018-A2F3-3F49FBFD9C00}" srcOrd="3" destOrd="0" parTransId="{FEF73CE6-82C1-4E93-89FD-13240305864A}" sibTransId="{289A86DD-C586-4829-AD6E-61DC384C25C3}"/>
    <dgm:cxn modelId="{3D9E7BF2-3190-4AC8-B723-0D58D7A31DE6}" type="presParOf" srcId="{D06C7088-F41B-4358-A494-CF60364F29D6}" destId="{E8CCF555-AB11-4B00-B955-753EAF6E4540}" srcOrd="0" destOrd="0" presId="urn:microsoft.com/office/officeart/2008/layout/VerticalCurvedList"/>
    <dgm:cxn modelId="{046E023A-F600-4451-A502-C8103139A35E}" type="presParOf" srcId="{E8CCF555-AB11-4B00-B955-753EAF6E4540}" destId="{AD4F63BD-1B2D-44DF-9DCF-E58829F4032C}" srcOrd="0" destOrd="0" presId="urn:microsoft.com/office/officeart/2008/layout/VerticalCurvedList"/>
    <dgm:cxn modelId="{CC86F2DA-F366-474D-8F0A-50CD55F15A66}" type="presParOf" srcId="{AD4F63BD-1B2D-44DF-9DCF-E58829F4032C}" destId="{5D207087-68A7-4066-A568-05F7E526CF68}" srcOrd="0" destOrd="0" presId="urn:microsoft.com/office/officeart/2008/layout/VerticalCurvedList"/>
    <dgm:cxn modelId="{C28F00DE-FE6D-4ACD-BD0A-702555EE43A1}" type="presParOf" srcId="{AD4F63BD-1B2D-44DF-9DCF-E58829F4032C}" destId="{8F9F6C6F-FB06-4CB3-BFBC-CED1A70EB63B}" srcOrd="1" destOrd="0" presId="urn:microsoft.com/office/officeart/2008/layout/VerticalCurvedList"/>
    <dgm:cxn modelId="{5731559C-5884-400F-9B1D-2E954D60A261}" type="presParOf" srcId="{AD4F63BD-1B2D-44DF-9DCF-E58829F4032C}" destId="{0C838040-213D-4C2A-9366-6D7501ACD44F}" srcOrd="2" destOrd="0" presId="urn:microsoft.com/office/officeart/2008/layout/VerticalCurvedList"/>
    <dgm:cxn modelId="{D57DECEE-AAEF-4380-851D-5DF2CB96A25F}" type="presParOf" srcId="{AD4F63BD-1B2D-44DF-9DCF-E58829F4032C}" destId="{D900C596-0396-42BC-B362-8478D487FD6C}" srcOrd="3" destOrd="0" presId="urn:microsoft.com/office/officeart/2008/layout/VerticalCurvedList"/>
    <dgm:cxn modelId="{6DD78B39-8E67-4B54-AB46-CDF57F5B6B48}" type="presParOf" srcId="{E8CCF555-AB11-4B00-B955-753EAF6E4540}" destId="{9DD8F119-8CB8-4180-952B-8CA6B79F43DA}" srcOrd="1" destOrd="0" presId="urn:microsoft.com/office/officeart/2008/layout/VerticalCurvedList"/>
    <dgm:cxn modelId="{69BDC647-FF76-44E3-BF58-B16F9C0CDD5C}" type="presParOf" srcId="{E8CCF555-AB11-4B00-B955-753EAF6E4540}" destId="{7D487AE1-A42B-4A1D-B5D2-E97ED212AFC9}" srcOrd="2" destOrd="0" presId="urn:microsoft.com/office/officeart/2008/layout/VerticalCurvedList"/>
    <dgm:cxn modelId="{D3C349B8-5F07-463F-842F-C8363C7E3E1F}" type="presParOf" srcId="{7D487AE1-A42B-4A1D-B5D2-E97ED212AFC9}" destId="{A6E8FE54-86E6-44CA-8380-88AEBB80A8C1}" srcOrd="0" destOrd="0" presId="urn:microsoft.com/office/officeart/2008/layout/VerticalCurvedList"/>
    <dgm:cxn modelId="{A6FD2834-4046-4061-A421-9F930B40EAAF}" type="presParOf" srcId="{E8CCF555-AB11-4B00-B955-753EAF6E4540}" destId="{18153A98-87BC-423D-954A-0DE999FDF4A1}" srcOrd="3" destOrd="0" presId="urn:microsoft.com/office/officeart/2008/layout/VerticalCurvedList"/>
    <dgm:cxn modelId="{6D99C1AA-1FEA-4430-AA02-22A7B20192E3}" type="presParOf" srcId="{E8CCF555-AB11-4B00-B955-753EAF6E4540}" destId="{211FB917-B0D6-494A-83D9-362B4753F604}" srcOrd="4" destOrd="0" presId="urn:microsoft.com/office/officeart/2008/layout/VerticalCurvedList"/>
    <dgm:cxn modelId="{F4B7FD6D-4942-49B7-A331-751F7EA78845}" type="presParOf" srcId="{211FB917-B0D6-494A-83D9-362B4753F604}" destId="{7D0A9A1E-3985-4124-9B58-A9D3A8872C55}" srcOrd="0" destOrd="0" presId="urn:microsoft.com/office/officeart/2008/layout/VerticalCurvedList"/>
    <dgm:cxn modelId="{9225B45F-9792-473F-8A38-D6E45D422D0A}" type="presParOf" srcId="{E8CCF555-AB11-4B00-B955-753EAF6E4540}" destId="{C189F26E-9AF4-40AD-A168-FE504190B129}" srcOrd="5" destOrd="0" presId="urn:microsoft.com/office/officeart/2008/layout/VerticalCurvedList"/>
    <dgm:cxn modelId="{C7323CEE-7F91-4FE3-957D-690D526A055B}" type="presParOf" srcId="{E8CCF555-AB11-4B00-B955-753EAF6E4540}" destId="{51C046D3-BDCD-45FC-90C9-ED28373CC9E0}" srcOrd="6" destOrd="0" presId="urn:microsoft.com/office/officeart/2008/layout/VerticalCurvedList"/>
    <dgm:cxn modelId="{0760E0FA-5A59-4647-B478-601D48E11EA3}" type="presParOf" srcId="{51C046D3-BDCD-45FC-90C9-ED28373CC9E0}" destId="{E623A753-2CC3-4B81-8211-F6E078D22C03}" srcOrd="0" destOrd="0" presId="urn:microsoft.com/office/officeart/2008/layout/VerticalCurvedList"/>
    <dgm:cxn modelId="{3AB2EF7F-40D8-4245-9022-3B2D666692A4}" type="presParOf" srcId="{E8CCF555-AB11-4B00-B955-753EAF6E4540}" destId="{3768AC0C-D84E-44D1-9A19-B663262A1A3F}" srcOrd="7" destOrd="0" presId="urn:microsoft.com/office/officeart/2008/layout/VerticalCurvedList"/>
    <dgm:cxn modelId="{FC588BDD-51C1-4E2D-BEE6-79F7B412315C}" type="presParOf" srcId="{E8CCF555-AB11-4B00-B955-753EAF6E4540}" destId="{A0ADB0C4-4B28-4CB2-916F-15AAEE804079}" srcOrd="8" destOrd="0" presId="urn:microsoft.com/office/officeart/2008/layout/VerticalCurvedList"/>
    <dgm:cxn modelId="{6DDBBE1A-9ED6-4153-9C4E-67EC7DC4891E}" type="presParOf" srcId="{A0ADB0C4-4B28-4CB2-916F-15AAEE804079}" destId="{CF2D7DD2-1EEF-4FB9-A87F-08305DA490A9}" srcOrd="0" destOrd="0" presId="urn:microsoft.com/office/officeart/2008/layout/VerticalCurvedList"/>
    <dgm:cxn modelId="{C2AC3344-5EFE-4133-AE2F-29B86B73B870}" type="presParOf" srcId="{E8CCF555-AB11-4B00-B955-753EAF6E4540}" destId="{462BD816-9AE4-47C0-94EE-094A9A9BEDCD}" srcOrd="9" destOrd="0" presId="urn:microsoft.com/office/officeart/2008/layout/VerticalCurvedList"/>
    <dgm:cxn modelId="{B8199AAB-3A4F-4AF0-91B2-9D1DBAD7E22C}" type="presParOf" srcId="{E8CCF555-AB11-4B00-B955-753EAF6E4540}" destId="{B67AA2D7-30DB-4F47-A944-B3B86AAD1860}" srcOrd="10" destOrd="0" presId="urn:microsoft.com/office/officeart/2008/layout/VerticalCurvedList"/>
    <dgm:cxn modelId="{2D5F26EB-AE88-4582-A3E6-BF1EC8783B8A}" type="presParOf" srcId="{B67AA2D7-30DB-4F47-A944-B3B86AAD1860}" destId="{98DA5F76-BAE0-47A1-8001-589F935B458E}" srcOrd="0" destOrd="0" presId="urn:microsoft.com/office/officeart/2008/layout/VerticalCurvedList"/>
    <dgm:cxn modelId="{343F9849-5132-419F-95E3-A04A6B41DCDE}" type="presParOf" srcId="{E8CCF555-AB11-4B00-B955-753EAF6E4540}" destId="{75CB25C0-D7A9-4ED7-AAF6-4B9321C8EA3D}" srcOrd="11" destOrd="0" presId="urn:microsoft.com/office/officeart/2008/layout/VerticalCurvedList"/>
    <dgm:cxn modelId="{D029072E-6FAC-449F-A268-B84D4A7B803F}" type="presParOf" srcId="{E8CCF555-AB11-4B00-B955-753EAF6E4540}" destId="{5A110EBE-7C1F-446D-B887-3FB37268194D}" srcOrd="12" destOrd="0" presId="urn:microsoft.com/office/officeart/2008/layout/VerticalCurvedList"/>
    <dgm:cxn modelId="{E50490C8-B733-4D4E-B18E-90280ABB2087}" type="presParOf" srcId="{5A110EBE-7C1F-446D-B887-3FB37268194D}" destId="{A9071A02-CCC5-4DFE-9D6D-404DCA03173D}" srcOrd="0" destOrd="0" presId="urn:microsoft.com/office/officeart/2008/layout/VerticalCurvedList"/>
    <dgm:cxn modelId="{4F69A1BF-AA67-4DD4-BD10-48D3D94AE42B}" type="presParOf" srcId="{E8CCF555-AB11-4B00-B955-753EAF6E4540}" destId="{8893A5BE-D64A-4427-9A12-B2C2ECADA790}" srcOrd="13" destOrd="0" presId="urn:microsoft.com/office/officeart/2008/layout/VerticalCurvedList"/>
    <dgm:cxn modelId="{62D166A7-D743-43E9-A126-93B8462ECF1C}" type="presParOf" srcId="{E8CCF555-AB11-4B00-B955-753EAF6E4540}" destId="{F085917A-E235-4BD0-824C-417FE850071C}" srcOrd="14" destOrd="0" presId="urn:microsoft.com/office/officeart/2008/layout/VerticalCurvedList"/>
    <dgm:cxn modelId="{E13438D0-715F-420A-BA2D-D72BFF246C9A}" type="presParOf" srcId="{F085917A-E235-4BD0-824C-417FE850071C}" destId="{82320CA6-40E4-4A4D-BA4E-B0E9A84C3EE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210F26-8F64-4801-8A1E-191BAC6F8036}" type="doc">
      <dgm:prSet loTypeId="urn:microsoft.com/office/officeart/2008/layout/AlternatingHexagons" loCatId="list" qsTypeId="urn:microsoft.com/office/officeart/2005/8/quickstyle/3d3" qsCatId="3D" csTypeId="urn:microsoft.com/office/officeart/2005/8/colors/colorful1#2" csCatId="colorful" phldr="1"/>
      <dgm:spPr/>
      <dgm:t>
        <a:bodyPr/>
        <a:lstStyle/>
        <a:p>
          <a:endParaRPr lang="pl-PL"/>
        </a:p>
      </dgm:t>
    </dgm:pt>
    <dgm:pt modelId="{F0CF7D7C-5BF7-4FF9-BCD8-28E46CD3D801}">
      <dgm:prSet phldrT="[Tekst]"/>
      <dgm:spPr/>
      <dgm:t>
        <a:bodyPr/>
        <a:lstStyle/>
        <a:p>
          <a:r>
            <a:rPr lang="pl-PL" dirty="0" smtClean="0"/>
            <a:t>Software </a:t>
          </a:r>
          <a:r>
            <a:rPr lang="pl-PL" dirty="0" err="1" smtClean="0"/>
            <a:t>costs</a:t>
          </a:r>
          <a:r>
            <a:rPr lang="pl-PL" dirty="0" smtClean="0"/>
            <a:t>: </a:t>
          </a:r>
          <a:br>
            <a:rPr lang="pl-PL" dirty="0" smtClean="0"/>
          </a:br>
          <a:r>
            <a:rPr lang="pl-PL" dirty="0" smtClean="0"/>
            <a:t>20 000 PLN</a:t>
          </a:r>
          <a:endParaRPr lang="pl-PL" dirty="0"/>
        </a:p>
      </dgm:t>
    </dgm:pt>
    <dgm:pt modelId="{FEE3008C-B7DB-4E93-A62D-6F8DFCB0EDB5}" type="parTrans" cxnId="{C18867E4-207A-41ED-ADF7-1F8C0E9A28E9}">
      <dgm:prSet/>
      <dgm:spPr/>
      <dgm:t>
        <a:bodyPr/>
        <a:lstStyle/>
        <a:p>
          <a:endParaRPr lang="pl-PL"/>
        </a:p>
      </dgm:t>
    </dgm:pt>
    <dgm:pt modelId="{6EF5578B-FB8F-40F0-BBE9-ED84E5AFABB2}" type="sibTrans" cxnId="{C18867E4-207A-41ED-ADF7-1F8C0E9A28E9}">
      <dgm:prSet custT="1"/>
      <dgm:spPr/>
      <dgm:t>
        <a:bodyPr/>
        <a:lstStyle/>
        <a:p>
          <a:r>
            <a:rPr lang="pl-PL" sz="1300" dirty="0" err="1" smtClean="0"/>
            <a:t>Labor</a:t>
          </a:r>
          <a:r>
            <a:rPr lang="pl-PL" sz="1300" dirty="0" smtClean="0"/>
            <a:t> </a:t>
          </a:r>
          <a:r>
            <a:rPr lang="pl-PL" sz="1300" dirty="0" err="1" smtClean="0"/>
            <a:t>costs</a:t>
          </a:r>
          <a:r>
            <a:rPr lang="pl-PL" sz="1300" dirty="0" smtClean="0"/>
            <a:t>: 962 120 PLN</a:t>
          </a:r>
          <a:endParaRPr lang="pl-PL" sz="1300" dirty="0"/>
        </a:p>
      </dgm:t>
    </dgm:pt>
    <dgm:pt modelId="{AD6DC5AB-C15D-4E64-B5C0-F380560C709F}">
      <dgm:prSet phldrT="[Tekst]"/>
      <dgm:spPr/>
      <dgm:t>
        <a:bodyPr/>
        <a:lstStyle/>
        <a:p>
          <a:r>
            <a:rPr lang="pl-PL" dirty="0" smtClean="0"/>
            <a:t>Hardware </a:t>
          </a:r>
          <a:r>
            <a:rPr lang="pl-PL" dirty="0" err="1" smtClean="0"/>
            <a:t>costs</a:t>
          </a:r>
          <a:r>
            <a:rPr lang="pl-PL" dirty="0" smtClean="0"/>
            <a:t>: </a:t>
          </a:r>
          <a:br>
            <a:rPr lang="pl-PL" dirty="0" smtClean="0"/>
          </a:br>
          <a:r>
            <a:rPr lang="pl-PL" dirty="0" smtClean="0"/>
            <a:t>39 900 PLN</a:t>
          </a:r>
          <a:endParaRPr lang="pl-PL" dirty="0"/>
        </a:p>
      </dgm:t>
    </dgm:pt>
    <dgm:pt modelId="{DE7F53A4-CFCC-4C09-BB3B-C293B5415712}" type="parTrans" cxnId="{50210634-9625-4DCF-992F-B2187B16A581}">
      <dgm:prSet/>
      <dgm:spPr/>
      <dgm:t>
        <a:bodyPr/>
        <a:lstStyle/>
        <a:p>
          <a:endParaRPr lang="pl-PL"/>
        </a:p>
      </dgm:t>
    </dgm:pt>
    <dgm:pt modelId="{D1916DE1-3A90-4803-915E-3929384DF71D}" type="sibTrans" cxnId="{50210634-9625-4DCF-992F-B2187B16A581}">
      <dgm:prSet/>
      <dgm:spPr/>
      <dgm:t>
        <a:bodyPr/>
        <a:lstStyle/>
        <a:p>
          <a:endParaRPr lang="pl-PL"/>
        </a:p>
      </dgm:t>
    </dgm:pt>
    <dgm:pt modelId="{F8F253BF-57A7-4E06-8E53-EC885BDF0774}">
      <dgm:prSet phldrT="[Tekst]" custT="1"/>
      <dgm:spPr/>
      <dgm:t>
        <a:bodyPr/>
        <a:lstStyle/>
        <a:p>
          <a:r>
            <a:rPr lang="pl-PL" sz="1600" b="1" smtClean="0"/>
            <a:t>TOTAL:    </a:t>
          </a:r>
          <a:r>
            <a:rPr lang="pl-PL" sz="1600" b="1" dirty="0" smtClean="0"/>
            <a:t/>
          </a:r>
          <a:br>
            <a:rPr lang="pl-PL" sz="1600" b="1" dirty="0" smtClean="0"/>
          </a:br>
          <a:r>
            <a:rPr lang="pl-PL" sz="1600" b="1" u="sng" dirty="0" smtClean="0"/>
            <a:t>1 320 220 PLN</a:t>
          </a:r>
          <a:endParaRPr lang="pl-PL" sz="1600" b="1" u="sng" dirty="0"/>
        </a:p>
      </dgm:t>
    </dgm:pt>
    <dgm:pt modelId="{56D8E8E1-6FB3-4F38-BB14-91E644A28396}" type="parTrans" cxnId="{1CBDAC03-61C0-4944-BAEC-7EFD3850E27F}">
      <dgm:prSet/>
      <dgm:spPr/>
      <dgm:t>
        <a:bodyPr/>
        <a:lstStyle/>
        <a:p>
          <a:endParaRPr lang="pl-PL"/>
        </a:p>
      </dgm:t>
    </dgm:pt>
    <dgm:pt modelId="{2B7EADC1-D5E7-40C4-B04D-B575214EBB51}" type="sibTrans" cxnId="{1CBDAC03-61C0-4944-BAEC-7EFD3850E27F}">
      <dgm:prSet/>
      <dgm:spPr/>
      <dgm:t>
        <a:bodyPr/>
        <a:lstStyle/>
        <a:p>
          <a:endParaRPr lang="pl-PL"/>
        </a:p>
      </dgm:t>
    </dgm:pt>
    <dgm:pt modelId="{EF30EBB5-9C81-4EA6-8300-B5EF1ABECC94}">
      <dgm:prSet phldrT="[Tekst]"/>
      <dgm:spPr/>
      <dgm:t>
        <a:bodyPr/>
        <a:lstStyle/>
        <a:p>
          <a:r>
            <a:rPr lang="pl-PL" dirty="0" err="1" smtClean="0"/>
            <a:t>Contingency</a:t>
          </a:r>
          <a:r>
            <a:rPr lang="pl-PL" dirty="0" smtClean="0"/>
            <a:t> </a:t>
          </a:r>
          <a:r>
            <a:rPr lang="pl-PL" dirty="0" err="1" smtClean="0"/>
            <a:t>reserve</a:t>
          </a:r>
          <a:r>
            <a:rPr lang="pl-PL" dirty="0" smtClean="0"/>
            <a:t>: </a:t>
          </a:r>
          <a:br>
            <a:rPr lang="pl-PL" dirty="0" smtClean="0"/>
          </a:br>
          <a:r>
            <a:rPr lang="pl-PL" dirty="0" smtClean="0"/>
            <a:t>57 400 PLN</a:t>
          </a:r>
          <a:endParaRPr lang="pl-PL" dirty="0"/>
        </a:p>
      </dgm:t>
    </dgm:pt>
    <dgm:pt modelId="{57B9539F-F5A4-45E2-BD67-96D81456A656}" type="parTrans" cxnId="{9DF98318-100E-449E-BEEF-6881941D7EA1}">
      <dgm:prSet/>
      <dgm:spPr/>
      <dgm:t>
        <a:bodyPr/>
        <a:lstStyle/>
        <a:p>
          <a:endParaRPr lang="pl-PL"/>
        </a:p>
      </dgm:t>
    </dgm:pt>
    <dgm:pt modelId="{09505D9E-42AA-47A6-BA4A-F6331A1FF211}" type="sibTrans" cxnId="{9DF98318-100E-449E-BEEF-6881941D7EA1}">
      <dgm:prSet custT="1"/>
      <dgm:spPr/>
      <dgm:t>
        <a:bodyPr/>
        <a:lstStyle/>
        <a:p>
          <a:r>
            <a:rPr lang="pl-PL" sz="1300" dirty="0" smtClean="0"/>
            <a:t>Logistics </a:t>
          </a:r>
          <a:r>
            <a:rPr lang="pl-PL" sz="1300" dirty="0" err="1" smtClean="0"/>
            <a:t>costs</a:t>
          </a:r>
          <a:r>
            <a:rPr lang="pl-PL" sz="1300" dirty="0" smtClean="0"/>
            <a:t>: </a:t>
          </a:r>
          <a:br>
            <a:rPr lang="pl-PL" sz="1300" dirty="0" smtClean="0"/>
          </a:br>
          <a:r>
            <a:rPr lang="pl-PL" sz="1300" dirty="0" smtClean="0"/>
            <a:t>127 000 PLN</a:t>
          </a:r>
          <a:endParaRPr lang="pl-PL" sz="1300" dirty="0"/>
        </a:p>
      </dgm:t>
    </dgm:pt>
    <dgm:pt modelId="{E07F485B-BC49-48C2-BFCC-808C742D9A81}">
      <dgm:prSet phldrT="[Tekst]"/>
      <dgm:spPr/>
      <dgm:t>
        <a:bodyPr/>
        <a:lstStyle/>
        <a:p>
          <a:r>
            <a:rPr lang="pl-PL" dirty="0" smtClean="0">
              <a:solidFill>
                <a:schemeClr val="bg1"/>
              </a:solidFill>
            </a:rPr>
            <a:t>Management </a:t>
          </a:r>
          <a:br>
            <a:rPr lang="pl-PL" dirty="0" smtClean="0">
              <a:solidFill>
                <a:schemeClr val="bg1"/>
              </a:solidFill>
            </a:rPr>
          </a:br>
          <a:r>
            <a:rPr lang="pl-PL" dirty="0" err="1" smtClean="0">
              <a:solidFill>
                <a:schemeClr val="bg1"/>
              </a:solidFill>
            </a:rPr>
            <a:t>Reserve</a:t>
          </a:r>
          <a:r>
            <a:rPr lang="pl-PL" dirty="0" smtClean="0">
              <a:solidFill>
                <a:schemeClr val="bg1"/>
              </a:solidFill>
            </a:rPr>
            <a:t>: </a:t>
          </a:r>
          <a:br>
            <a:rPr lang="pl-PL" dirty="0" smtClean="0">
              <a:solidFill>
                <a:schemeClr val="bg1"/>
              </a:solidFill>
            </a:rPr>
          </a:br>
          <a:r>
            <a:rPr lang="pl-PL" dirty="0" smtClean="0">
              <a:solidFill>
                <a:schemeClr val="bg1"/>
              </a:solidFill>
            </a:rPr>
            <a:t>114 800 PLN</a:t>
          </a:r>
          <a:endParaRPr lang="pl-PL" dirty="0">
            <a:solidFill>
              <a:schemeClr val="bg1"/>
            </a:solidFill>
          </a:endParaRPr>
        </a:p>
      </dgm:t>
    </dgm:pt>
    <dgm:pt modelId="{4BC87346-619F-4517-B656-7CB554CED080}" type="parTrans" cxnId="{D7349E96-38BC-44F1-BB07-39D3C8AC8A25}">
      <dgm:prSet/>
      <dgm:spPr/>
      <dgm:t>
        <a:bodyPr/>
        <a:lstStyle/>
        <a:p>
          <a:endParaRPr lang="pl-PL"/>
        </a:p>
      </dgm:t>
    </dgm:pt>
    <dgm:pt modelId="{5A6ED40F-EBB9-44F5-83C7-E7765C1DE23F}" type="sibTrans" cxnId="{D7349E96-38BC-44F1-BB07-39D3C8AC8A25}">
      <dgm:prSet/>
      <dgm:spPr/>
      <dgm:t>
        <a:bodyPr/>
        <a:lstStyle/>
        <a:p>
          <a:endParaRPr lang="pl-PL"/>
        </a:p>
      </dgm:t>
    </dgm:pt>
    <dgm:pt modelId="{1AE9D34C-AB9C-4C3F-9AF3-55C8267E396F}" type="pres">
      <dgm:prSet presAssocID="{D6210F26-8F64-4801-8A1E-191BAC6F8036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l-PL"/>
        </a:p>
      </dgm:t>
    </dgm:pt>
    <dgm:pt modelId="{383F0BE7-5ECE-488E-88C8-6ADD7220661E}" type="pres">
      <dgm:prSet presAssocID="{F0CF7D7C-5BF7-4FF9-BCD8-28E46CD3D801}" presName="composite" presStyleCnt="0"/>
      <dgm:spPr/>
    </dgm:pt>
    <dgm:pt modelId="{201C83E3-B86A-4701-98EE-A07300C0DC63}" type="pres">
      <dgm:prSet presAssocID="{F0CF7D7C-5BF7-4FF9-BCD8-28E46CD3D801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1AD49986-CC13-46D7-826F-2D496A6F2A0E}" type="pres">
      <dgm:prSet presAssocID="{F0CF7D7C-5BF7-4FF9-BCD8-28E46CD3D801}" presName="Childtext1" presStyleLbl="revTx" presStyleIdx="0" presStyleCnt="3" custLinFactX="-100000" custLinFactNeighborX="-103002" custLinFactNeighborY="229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A6D595F-C4A9-463B-B6B9-0E33BEF066E4}" type="pres">
      <dgm:prSet presAssocID="{F0CF7D7C-5BF7-4FF9-BCD8-28E46CD3D801}" presName="BalanceSpacing" presStyleCnt="0"/>
      <dgm:spPr/>
    </dgm:pt>
    <dgm:pt modelId="{D5ED3349-F2A3-4D1A-AAA2-E2AA41EDE8FE}" type="pres">
      <dgm:prSet presAssocID="{F0CF7D7C-5BF7-4FF9-BCD8-28E46CD3D801}" presName="BalanceSpacing1" presStyleCnt="0"/>
      <dgm:spPr/>
    </dgm:pt>
    <dgm:pt modelId="{F98975AE-F730-4A48-BC29-0EF44FC06904}" type="pres">
      <dgm:prSet presAssocID="{6EF5578B-FB8F-40F0-BBE9-ED84E5AFABB2}" presName="Accent1Text" presStyleLbl="node1" presStyleIdx="1" presStyleCnt="6"/>
      <dgm:spPr/>
      <dgm:t>
        <a:bodyPr/>
        <a:lstStyle/>
        <a:p>
          <a:endParaRPr lang="pl-PL"/>
        </a:p>
      </dgm:t>
    </dgm:pt>
    <dgm:pt modelId="{C377AF27-5B2B-459A-A127-FE0230C8E814}" type="pres">
      <dgm:prSet presAssocID="{6EF5578B-FB8F-40F0-BBE9-ED84E5AFABB2}" presName="spaceBetweenRectangles" presStyleCnt="0"/>
      <dgm:spPr/>
    </dgm:pt>
    <dgm:pt modelId="{0EA411A1-F0F8-4FF7-859F-063AF12B09ED}" type="pres">
      <dgm:prSet presAssocID="{AD6DC5AB-C15D-4E64-B5C0-F380560C709F}" presName="composite" presStyleCnt="0"/>
      <dgm:spPr/>
    </dgm:pt>
    <dgm:pt modelId="{0DD0F61B-ADEB-47B6-9CA3-75CC48BEBCEA}" type="pres">
      <dgm:prSet presAssocID="{AD6DC5AB-C15D-4E64-B5C0-F380560C709F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1E5E98E5-39CF-44E3-B3EF-5E96AA0E257D}" type="pres">
      <dgm:prSet presAssocID="{AD6DC5AB-C15D-4E64-B5C0-F380560C709F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F0B698C3-11E3-4190-B593-713A70D86988}" type="pres">
      <dgm:prSet presAssocID="{AD6DC5AB-C15D-4E64-B5C0-F380560C709F}" presName="BalanceSpacing" presStyleCnt="0"/>
      <dgm:spPr/>
    </dgm:pt>
    <dgm:pt modelId="{5C6953F8-1ED6-4C8C-8DC5-0E6267D8EC49}" type="pres">
      <dgm:prSet presAssocID="{AD6DC5AB-C15D-4E64-B5C0-F380560C709F}" presName="BalanceSpacing1" presStyleCnt="0"/>
      <dgm:spPr/>
    </dgm:pt>
    <dgm:pt modelId="{B2F23700-1646-4312-937B-97680C2F2194}" type="pres">
      <dgm:prSet presAssocID="{D1916DE1-3A90-4803-915E-3929384DF71D}" presName="Accent1Text" presStyleLbl="node1" presStyleIdx="3" presStyleCnt="6"/>
      <dgm:spPr/>
      <dgm:t>
        <a:bodyPr/>
        <a:lstStyle/>
        <a:p>
          <a:endParaRPr lang="pl-PL"/>
        </a:p>
      </dgm:t>
    </dgm:pt>
    <dgm:pt modelId="{AC6BF819-C281-42A2-AEB8-5CAACB0A23F1}" type="pres">
      <dgm:prSet presAssocID="{D1916DE1-3A90-4803-915E-3929384DF71D}" presName="spaceBetweenRectangles" presStyleCnt="0"/>
      <dgm:spPr/>
    </dgm:pt>
    <dgm:pt modelId="{A770D4B4-B923-4A5D-8842-4897038378EC}" type="pres">
      <dgm:prSet presAssocID="{EF30EBB5-9C81-4EA6-8300-B5EF1ABECC94}" presName="composite" presStyleCnt="0"/>
      <dgm:spPr/>
    </dgm:pt>
    <dgm:pt modelId="{B23F0C66-195B-4B9D-A2F2-AC34963CA745}" type="pres">
      <dgm:prSet presAssocID="{EF30EBB5-9C81-4EA6-8300-B5EF1ABECC94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7FA1DB57-6FBC-4EDE-A1E3-E3FB64AB4F95}" type="pres">
      <dgm:prSet presAssocID="{EF30EBB5-9C81-4EA6-8300-B5EF1ABECC94}" presName="Childtext1" presStyleLbl="revTx" presStyleIdx="2" presStyleCnt="3" custLinFactY="-41701" custLinFactNeighborX="-33301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9D6EC1FD-B9C7-4DE6-BFB3-9CF39EC13A98}" type="pres">
      <dgm:prSet presAssocID="{EF30EBB5-9C81-4EA6-8300-B5EF1ABECC94}" presName="BalanceSpacing" presStyleCnt="0"/>
      <dgm:spPr/>
    </dgm:pt>
    <dgm:pt modelId="{9E3F3F9C-C736-4367-9736-DBB9E79A3543}" type="pres">
      <dgm:prSet presAssocID="{EF30EBB5-9C81-4EA6-8300-B5EF1ABECC94}" presName="BalanceSpacing1" presStyleCnt="0"/>
      <dgm:spPr/>
    </dgm:pt>
    <dgm:pt modelId="{D6B5C2B4-72BE-4B31-8BA3-C47EAF4B73C3}" type="pres">
      <dgm:prSet presAssocID="{09505D9E-42AA-47A6-BA4A-F6331A1FF211}" presName="Accent1Text" presStyleLbl="node1" presStyleIdx="5" presStyleCnt="6"/>
      <dgm:spPr/>
      <dgm:t>
        <a:bodyPr/>
        <a:lstStyle/>
        <a:p>
          <a:endParaRPr lang="pl-PL"/>
        </a:p>
      </dgm:t>
    </dgm:pt>
  </dgm:ptLst>
  <dgm:cxnLst>
    <dgm:cxn modelId="{4621FF52-8EDB-402F-BC47-58325E1CC005}" type="presOf" srcId="{09505D9E-42AA-47A6-BA4A-F6331A1FF211}" destId="{D6B5C2B4-72BE-4B31-8BA3-C47EAF4B73C3}" srcOrd="0" destOrd="0" presId="urn:microsoft.com/office/officeart/2008/layout/AlternatingHexagons"/>
    <dgm:cxn modelId="{7D37EAA8-8AC7-4206-A4CD-55A515577A02}" type="presOf" srcId="{E07F485B-BC49-48C2-BFCC-808C742D9A81}" destId="{7FA1DB57-6FBC-4EDE-A1E3-E3FB64AB4F95}" srcOrd="0" destOrd="0" presId="urn:microsoft.com/office/officeart/2008/layout/AlternatingHexagons"/>
    <dgm:cxn modelId="{9DF98318-100E-449E-BEEF-6881941D7EA1}" srcId="{D6210F26-8F64-4801-8A1E-191BAC6F8036}" destId="{EF30EBB5-9C81-4EA6-8300-B5EF1ABECC94}" srcOrd="2" destOrd="0" parTransId="{57B9539F-F5A4-45E2-BD67-96D81456A656}" sibTransId="{09505D9E-42AA-47A6-BA4A-F6331A1FF211}"/>
    <dgm:cxn modelId="{F1471522-9B2F-46A7-9C2B-BDF0DBC57D8B}" type="presOf" srcId="{F0CF7D7C-5BF7-4FF9-BCD8-28E46CD3D801}" destId="{201C83E3-B86A-4701-98EE-A07300C0DC63}" srcOrd="0" destOrd="0" presId="urn:microsoft.com/office/officeart/2008/layout/AlternatingHexagons"/>
    <dgm:cxn modelId="{6028DFF3-9212-4EBA-A5EC-B6DE335AA45E}" type="presOf" srcId="{D1916DE1-3A90-4803-915E-3929384DF71D}" destId="{B2F23700-1646-4312-937B-97680C2F2194}" srcOrd="0" destOrd="0" presId="urn:microsoft.com/office/officeart/2008/layout/AlternatingHexagons"/>
    <dgm:cxn modelId="{971F345B-66AC-4147-A845-936149EE597D}" type="presOf" srcId="{EF30EBB5-9C81-4EA6-8300-B5EF1ABECC94}" destId="{B23F0C66-195B-4B9D-A2F2-AC34963CA745}" srcOrd="0" destOrd="0" presId="urn:microsoft.com/office/officeart/2008/layout/AlternatingHexagons"/>
    <dgm:cxn modelId="{50210634-9625-4DCF-992F-B2187B16A581}" srcId="{D6210F26-8F64-4801-8A1E-191BAC6F8036}" destId="{AD6DC5AB-C15D-4E64-B5C0-F380560C709F}" srcOrd="1" destOrd="0" parTransId="{DE7F53A4-CFCC-4C09-BB3B-C293B5415712}" sibTransId="{D1916DE1-3A90-4803-915E-3929384DF71D}"/>
    <dgm:cxn modelId="{51A854BD-D7B3-4A15-8EF4-BCD5954277A5}" type="presOf" srcId="{AD6DC5AB-C15D-4E64-B5C0-F380560C709F}" destId="{0DD0F61B-ADEB-47B6-9CA3-75CC48BEBCEA}" srcOrd="0" destOrd="0" presId="urn:microsoft.com/office/officeart/2008/layout/AlternatingHexagons"/>
    <dgm:cxn modelId="{0C536A1B-89FF-42D2-A522-E93DE387E2FC}" type="presOf" srcId="{D6210F26-8F64-4801-8A1E-191BAC6F8036}" destId="{1AE9D34C-AB9C-4C3F-9AF3-55C8267E396F}" srcOrd="0" destOrd="0" presId="urn:microsoft.com/office/officeart/2008/layout/AlternatingHexagons"/>
    <dgm:cxn modelId="{3F93E264-17E3-436A-9BB7-1637CDA5FAE7}" type="presOf" srcId="{6EF5578B-FB8F-40F0-BBE9-ED84E5AFABB2}" destId="{F98975AE-F730-4A48-BC29-0EF44FC06904}" srcOrd="0" destOrd="0" presId="urn:microsoft.com/office/officeart/2008/layout/AlternatingHexagons"/>
    <dgm:cxn modelId="{C18867E4-207A-41ED-ADF7-1F8C0E9A28E9}" srcId="{D6210F26-8F64-4801-8A1E-191BAC6F8036}" destId="{F0CF7D7C-5BF7-4FF9-BCD8-28E46CD3D801}" srcOrd="0" destOrd="0" parTransId="{FEE3008C-B7DB-4E93-A62D-6F8DFCB0EDB5}" sibTransId="{6EF5578B-FB8F-40F0-BBE9-ED84E5AFABB2}"/>
    <dgm:cxn modelId="{1CBDAC03-61C0-4944-BAEC-7EFD3850E27F}" srcId="{AD6DC5AB-C15D-4E64-B5C0-F380560C709F}" destId="{F8F253BF-57A7-4E06-8E53-EC885BDF0774}" srcOrd="0" destOrd="0" parTransId="{56D8E8E1-6FB3-4F38-BB14-91E644A28396}" sibTransId="{2B7EADC1-D5E7-40C4-B04D-B575214EBB51}"/>
    <dgm:cxn modelId="{D7349E96-38BC-44F1-BB07-39D3C8AC8A25}" srcId="{EF30EBB5-9C81-4EA6-8300-B5EF1ABECC94}" destId="{E07F485B-BC49-48C2-BFCC-808C742D9A81}" srcOrd="0" destOrd="0" parTransId="{4BC87346-619F-4517-B656-7CB554CED080}" sibTransId="{5A6ED40F-EBB9-44F5-83C7-E7765C1DE23F}"/>
    <dgm:cxn modelId="{9A663EA2-F749-4342-8DBE-82D8FC115DB0}" type="presOf" srcId="{F8F253BF-57A7-4E06-8E53-EC885BDF0774}" destId="{1E5E98E5-39CF-44E3-B3EF-5E96AA0E257D}" srcOrd="0" destOrd="0" presId="urn:microsoft.com/office/officeart/2008/layout/AlternatingHexagons"/>
    <dgm:cxn modelId="{8FAF8650-CC36-4EAB-8265-D9B97D4FD482}" type="presParOf" srcId="{1AE9D34C-AB9C-4C3F-9AF3-55C8267E396F}" destId="{383F0BE7-5ECE-488E-88C8-6ADD7220661E}" srcOrd="0" destOrd="0" presId="urn:microsoft.com/office/officeart/2008/layout/AlternatingHexagons"/>
    <dgm:cxn modelId="{789B215E-AF93-4924-8C9D-C44B1C330F55}" type="presParOf" srcId="{383F0BE7-5ECE-488E-88C8-6ADD7220661E}" destId="{201C83E3-B86A-4701-98EE-A07300C0DC63}" srcOrd="0" destOrd="0" presId="urn:microsoft.com/office/officeart/2008/layout/AlternatingHexagons"/>
    <dgm:cxn modelId="{A8FC2CAE-A673-4340-AD10-ABCFE6654088}" type="presParOf" srcId="{383F0BE7-5ECE-488E-88C8-6ADD7220661E}" destId="{1AD49986-CC13-46D7-826F-2D496A6F2A0E}" srcOrd="1" destOrd="0" presId="urn:microsoft.com/office/officeart/2008/layout/AlternatingHexagons"/>
    <dgm:cxn modelId="{BD8E24B8-B4B6-49EB-9CA2-E6CE4FB6FE59}" type="presParOf" srcId="{383F0BE7-5ECE-488E-88C8-6ADD7220661E}" destId="{EA6D595F-C4A9-463B-B6B9-0E33BEF066E4}" srcOrd="2" destOrd="0" presId="urn:microsoft.com/office/officeart/2008/layout/AlternatingHexagons"/>
    <dgm:cxn modelId="{2D278524-F184-463C-836A-C4CED00779A9}" type="presParOf" srcId="{383F0BE7-5ECE-488E-88C8-6ADD7220661E}" destId="{D5ED3349-F2A3-4D1A-AAA2-E2AA41EDE8FE}" srcOrd="3" destOrd="0" presId="urn:microsoft.com/office/officeart/2008/layout/AlternatingHexagons"/>
    <dgm:cxn modelId="{81C5F7BC-E0FF-400E-931B-C66D1561C17F}" type="presParOf" srcId="{383F0BE7-5ECE-488E-88C8-6ADD7220661E}" destId="{F98975AE-F730-4A48-BC29-0EF44FC06904}" srcOrd="4" destOrd="0" presId="urn:microsoft.com/office/officeart/2008/layout/AlternatingHexagons"/>
    <dgm:cxn modelId="{E520D3FD-D8F5-4F09-89EC-F17387CA74BB}" type="presParOf" srcId="{1AE9D34C-AB9C-4C3F-9AF3-55C8267E396F}" destId="{C377AF27-5B2B-459A-A127-FE0230C8E814}" srcOrd="1" destOrd="0" presId="urn:microsoft.com/office/officeart/2008/layout/AlternatingHexagons"/>
    <dgm:cxn modelId="{1F26B4D0-7A81-45EA-AB7D-70F584A08A94}" type="presParOf" srcId="{1AE9D34C-AB9C-4C3F-9AF3-55C8267E396F}" destId="{0EA411A1-F0F8-4FF7-859F-063AF12B09ED}" srcOrd="2" destOrd="0" presId="urn:microsoft.com/office/officeart/2008/layout/AlternatingHexagons"/>
    <dgm:cxn modelId="{DEC83C6D-2CE7-4D41-9E86-C020DFBD62BF}" type="presParOf" srcId="{0EA411A1-F0F8-4FF7-859F-063AF12B09ED}" destId="{0DD0F61B-ADEB-47B6-9CA3-75CC48BEBCEA}" srcOrd="0" destOrd="0" presId="urn:microsoft.com/office/officeart/2008/layout/AlternatingHexagons"/>
    <dgm:cxn modelId="{6F2D239F-F459-4FFD-9496-9A76336B244C}" type="presParOf" srcId="{0EA411A1-F0F8-4FF7-859F-063AF12B09ED}" destId="{1E5E98E5-39CF-44E3-B3EF-5E96AA0E257D}" srcOrd="1" destOrd="0" presId="urn:microsoft.com/office/officeart/2008/layout/AlternatingHexagons"/>
    <dgm:cxn modelId="{3C81BE5D-C2EE-462E-A850-D6C8E0D2B112}" type="presParOf" srcId="{0EA411A1-F0F8-4FF7-859F-063AF12B09ED}" destId="{F0B698C3-11E3-4190-B593-713A70D86988}" srcOrd="2" destOrd="0" presId="urn:microsoft.com/office/officeart/2008/layout/AlternatingHexagons"/>
    <dgm:cxn modelId="{30301FBC-0715-4B8A-B25D-9EE014FF1B3A}" type="presParOf" srcId="{0EA411A1-F0F8-4FF7-859F-063AF12B09ED}" destId="{5C6953F8-1ED6-4C8C-8DC5-0E6267D8EC49}" srcOrd="3" destOrd="0" presId="urn:microsoft.com/office/officeart/2008/layout/AlternatingHexagons"/>
    <dgm:cxn modelId="{13808330-0D78-4B2B-B3E1-3EB587B818AD}" type="presParOf" srcId="{0EA411A1-F0F8-4FF7-859F-063AF12B09ED}" destId="{B2F23700-1646-4312-937B-97680C2F2194}" srcOrd="4" destOrd="0" presId="urn:microsoft.com/office/officeart/2008/layout/AlternatingHexagons"/>
    <dgm:cxn modelId="{A6F72B95-ECAE-4769-8E15-54912C5488B7}" type="presParOf" srcId="{1AE9D34C-AB9C-4C3F-9AF3-55C8267E396F}" destId="{AC6BF819-C281-42A2-AEB8-5CAACB0A23F1}" srcOrd="3" destOrd="0" presId="urn:microsoft.com/office/officeart/2008/layout/AlternatingHexagons"/>
    <dgm:cxn modelId="{599FF766-B92E-4657-83C2-CBD133A39D3A}" type="presParOf" srcId="{1AE9D34C-AB9C-4C3F-9AF3-55C8267E396F}" destId="{A770D4B4-B923-4A5D-8842-4897038378EC}" srcOrd="4" destOrd="0" presId="urn:microsoft.com/office/officeart/2008/layout/AlternatingHexagons"/>
    <dgm:cxn modelId="{807F43E8-9BCE-41E4-BD21-57CEC07DE609}" type="presParOf" srcId="{A770D4B4-B923-4A5D-8842-4897038378EC}" destId="{B23F0C66-195B-4B9D-A2F2-AC34963CA745}" srcOrd="0" destOrd="0" presId="urn:microsoft.com/office/officeart/2008/layout/AlternatingHexagons"/>
    <dgm:cxn modelId="{BD40761A-21AC-4E98-9BB2-C39D81598D08}" type="presParOf" srcId="{A770D4B4-B923-4A5D-8842-4897038378EC}" destId="{7FA1DB57-6FBC-4EDE-A1E3-E3FB64AB4F95}" srcOrd="1" destOrd="0" presId="urn:microsoft.com/office/officeart/2008/layout/AlternatingHexagons"/>
    <dgm:cxn modelId="{90473144-062E-4890-A9BC-F91161812072}" type="presParOf" srcId="{A770D4B4-B923-4A5D-8842-4897038378EC}" destId="{9D6EC1FD-B9C7-4DE6-BFB3-9CF39EC13A98}" srcOrd="2" destOrd="0" presId="urn:microsoft.com/office/officeart/2008/layout/AlternatingHexagons"/>
    <dgm:cxn modelId="{AF3F119B-AB0F-43E6-BE7C-246C07FCC338}" type="presParOf" srcId="{A770D4B4-B923-4A5D-8842-4897038378EC}" destId="{9E3F3F9C-C736-4367-9736-DBB9E79A3543}" srcOrd="3" destOrd="0" presId="urn:microsoft.com/office/officeart/2008/layout/AlternatingHexagons"/>
    <dgm:cxn modelId="{BF1D53DA-4B63-4BFC-8D20-0DEC7696AC30}" type="presParOf" srcId="{A770D4B4-B923-4A5D-8842-4897038378EC}" destId="{D6B5C2B4-72BE-4B31-8BA3-C47EAF4B73C3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F9F6C6F-FB06-4CB3-BFBC-CED1A70EB63B}">
      <dsp:nvSpPr>
        <dsp:cNvPr id="0" name=""/>
        <dsp:cNvSpPr/>
      </dsp:nvSpPr>
      <dsp:spPr>
        <a:xfrm>
          <a:off x="-5984953" y="-916418"/>
          <a:ext cx="7129455" cy="7129455"/>
        </a:xfrm>
        <a:prstGeom prst="blockArc">
          <a:avLst>
            <a:gd name="adj1" fmla="val 18900000"/>
            <a:gd name="adj2" fmla="val 2700000"/>
            <a:gd name="adj3" fmla="val 303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D8F119-8CB8-4180-952B-8CA6B79F43DA}">
      <dsp:nvSpPr>
        <dsp:cNvPr id="0" name=""/>
        <dsp:cNvSpPr/>
      </dsp:nvSpPr>
      <dsp:spPr>
        <a:xfrm>
          <a:off x="371557" y="240784"/>
          <a:ext cx="7987357" cy="4813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7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600" kern="1200" dirty="0" err="1" smtClean="0"/>
            <a:t>Initiators</a:t>
          </a:r>
          <a:endParaRPr lang="pl-PL" sz="2600" kern="1200" dirty="0"/>
        </a:p>
      </dsp:txBody>
      <dsp:txXfrm>
        <a:off x="371557" y="240784"/>
        <a:ext cx="7987357" cy="481356"/>
      </dsp:txXfrm>
    </dsp:sp>
    <dsp:sp modelId="{A6E8FE54-86E6-44CA-8380-88AEBB80A8C1}">
      <dsp:nvSpPr>
        <dsp:cNvPr id="0" name=""/>
        <dsp:cNvSpPr/>
      </dsp:nvSpPr>
      <dsp:spPr>
        <a:xfrm>
          <a:off x="70709" y="180614"/>
          <a:ext cx="601695" cy="6016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153A98-87BC-423D-954A-0DE999FDF4A1}">
      <dsp:nvSpPr>
        <dsp:cNvPr id="0" name=""/>
        <dsp:cNvSpPr/>
      </dsp:nvSpPr>
      <dsp:spPr>
        <a:xfrm>
          <a:off x="807469" y="963243"/>
          <a:ext cx="7551445" cy="4813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7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600" kern="1200" dirty="0" smtClean="0"/>
            <a:t>Project Manager</a:t>
          </a:r>
          <a:endParaRPr lang="pl-PL" sz="2600" kern="1200" dirty="0"/>
        </a:p>
      </dsp:txBody>
      <dsp:txXfrm>
        <a:off x="807469" y="963243"/>
        <a:ext cx="7551445" cy="481356"/>
      </dsp:txXfrm>
    </dsp:sp>
    <dsp:sp modelId="{7D0A9A1E-3985-4124-9B58-A9D3A8872C55}">
      <dsp:nvSpPr>
        <dsp:cNvPr id="0" name=""/>
        <dsp:cNvSpPr/>
      </dsp:nvSpPr>
      <dsp:spPr>
        <a:xfrm>
          <a:off x="506621" y="903073"/>
          <a:ext cx="601695" cy="6016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89F26E-9AF4-40AD-A168-FE504190B129}">
      <dsp:nvSpPr>
        <dsp:cNvPr id="0" name=""/>
        <dsp:cNvSpPr/>
      </dsp:nvSpPr>
      <dsp:spPr>
        <a:xfrm>
          <a:off x="1046347" y="1685172"/>
          <a:ext cx="7312568" cy="4813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7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600" kern="1200" dirty="0" smtClean="0"/>
            <a:t>Architect, UX Designer</a:t>
          </a:r>
          <a:endParaRPr lang="pl-PL" sz="2600" kern="1200" dirty="0"/>
        </a:p>
      </dsp:txBody>
      <dsp:txXfrm>
        <a:off x="1046347" y="1685172"/>
        <a:ext cx="7312568" cy="481356"/>
      </dsp:txXfrm>
    </dsp:sp>
    <dsp:sp modelId="{E623A753-2CC3-4B81-8211-F6E078D22C03}">
      <dsp:nvSpPr>
        <dsp:cNvPr id="0" name=""/>
        <dsp:cNvSpPr/>
      </dsp:nvSpPr>
      <dsp:spPr>
        <a:xfrm>
          <a:off x="745499" y="1625002"/>
          <a:ext cx="601695" cy="6016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68AC0C-D84E-44D1-9A19-B663262A1A3F}">
      <dsp:nvSpPr>
        <dsp:cNvPr id="0" name=""/>
        <dsp:cNvSpPr/>
      </dsp:nvSpPr>
      <dsp:spPr>
        <a:xfrm>
          <a:off x="1122618" y="2407631"/>
          <a:ext cx="7236296" cy="4813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7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600" kern="1200" dirty="0" smtClean="0"/>
            <a:t>Development Team </a:t>
          </a:r>
          <a:r>
            <a:rPr lang="pl-PL" sz="2600" kern="1200" dirty="0" err="1" smtClean="0"/>
            <a:t>Lead</a:t>
          </a:r>
          <a:endParaRPr lang="pl-PL" sz="2600" kern="1200" dirty="0"/>
        </a:p>
      </dsp:txBody>
      <dsp:txXfrm>
        <a:off x="1122618" y="2407631"/>
        <a:ext cx="7236296" cy="481356"/>
      </dsp:txXfrm>
    </dsp:sp>
    <dsp:sp modelId="{CF2D7DD2-1EEF-4FB9-A87F-08305DA490A9}">
      <dsp:nvSpPr>
        <dsp:cNvPr id="0" name=""/>
        <dsp:cNvSpPr/>
      </dsp:nvSpPr>
      <dsp:spPr>
        <a:xfrm>
          <a:off x="821770" y="2347461"/>
          <a:ext cx="601695" cy="6016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2BD816-9AE4-47C0-94EE-094A9A9BEDCD}">
      <dsp:nvSpPr>
        <dsp:cNvPr id="0" name=""/>
        <dsp:cNvSpPr/>
      </dsp:nvSpPr>
      <dsp:spPr>
        <a:xfrm>
          <a:off x="1046347" y="3130089"/>
          <a:ext cx="7312568" cy="4813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7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600" kern="1200" dirty="0" err="1" smtClean="0"/>
            <a:t>Backend</a:t>
          </a:r>
          <a:r>
            <a:rPr lang="pl-PL" sz="2600" kern="1200" dirty="0" smtClean="0"/>
            <a:t>, Mobile, Web Developer</a:t>
          </a:r>
          <a:endParaRPr lang="pl-PL" sz="2600" kern="1200" dirty="0"/>
        </a:p>
      </dsp:txBody>
      <dsp:txXfrm>
        <a:off x="1046347" y="3130089"/>
        <a:ext cx="7312568" cy="481356"/>
      </dsp:txXfrm>
    </dsp:sp>
    <dsp:sp modelId="{98DA5F76-BAE0-47A1-8001-589F935B458E}">
      <dsp:nvSpPr>
        <dsp:cNvPr id="0" name=""/>
        <dsp:cNvSpPr/>
      </dsp:nvSpPr>
      <dsp:spPr>
        <a:xfrm>
          <a:off x="745499" y="3069920"/>
          <a:ext cx="601695" cy="6016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CB25C0-D7A9-4ED7-AAF6-4B9321C8EA3D}">
      <dsp:nvSpPr>
        <dsp:cNvPr id="0" name=""/>
        <dsp:cNvSpPr/>
      </dsp:nvSpPr>
      <dsp:spPr>
        <a:xfrm>
          <a:off x="807469" y="3852019"/>
          <a:ext cx="7551445" cy="4813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7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600" kern="1200" dirty="0" err="1" smtClean="0"/>
            <a:t>Quality</a:t>
          </a:r>
          <a:r>
            <a:rPr lang="pl-PL" sz="2600" kern="1200" dirty="0" smtClean="0"/>
            <a:t> Assurance </a:t>
          </a:r>
          <a:r>
            <a:rPr lang="pl-PL" sz="2600" kern="1200" dirty="0" err="1" smtClean="0"/>
            <a:t>Specialist</a:t>
          </a:r>
          <a:endParaRPr lang="pl-PL" sz="2600" kern="1200" dirty="0"/>
        </a:p>
      </dsp:txBody>
      <dsp:txXfrm>
        <a:off x="807469" y="3852019"/>
        <a:ext cx="7551445" cy="481356"/>
      </dsp:txXfrm>
    </dsp:sp>
    <dsp:sp modelId="{A9071A02-CCC5-4DFE-9D6D-404DCA03173D}">
      <dsp:nvSpPr>
        <dsp:cNvPr id="0" name=""/>
        <dsp:cNvSpPr/>
      </dsp:nvSpPr>
      <dsp:spPr>
        <a:xfrm>
          <a:off x="506621" y="3791849"/>
          <a:ext cx="601695" cy="6016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93A5BE-D64A-4427-9A12-B2C2ECADA790}">
      <dsp:nvSpPr>
        <dsp:cNvPr id="0" name=""/>
        <dsp:cNvSpPr/>
      </dsp:nvSpPr>
      <dsp:spPr>
        <a:xfrm>
          <a:off x="371557" y="4574477"/>
          <a:ext cx="7987357" cy="4813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7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600" kern="1200" dirty="0" smtClean="0"/>
            <a:t>Public Relations </a:t>
          </a:r>
          <a:r>
            <a:rPr lang="pl-PL" sz="2600" kern="1200" dirty="0" err="1" smtClean="0"/>
            <a:t>Specialist</a:t>
          </a:r>
          <a:endParaRPr lang="pl-PL" sz="2600" kern="1200" dirty="0"/>
        </a:p>
      </dsp:txBody>
      <dsp:txXfrm>
        <a:off x="371557" y="4574477"/>
        <a:ext cx="7987357" cy="481356"/>
      </dsp:txXfrm>
    </dsp:sp>
    <dsp:sp modelId="{82320CA6-40E4-4A4D-BA4E-B0E9A84C3EE5}">
      <dsp:nvSpPr>
        <dsp:cNvPr id="0" name=""/>
        <dsp:cNvSpPr/>
      </dsp:nvSpPr>
      <dsp:spPr>
        <a:xfrm>
          <a:off x="70709" y="4514308"/>
          <a:ext cx="601695" cy="6016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01C83E3-B86A-4701-98EE-A07300C0DC63}">
      <dsp:nvSpPr>
        <dsp:cNvPr id="0" name=""/>
        <dsp:cNvSpPr/>
      </dsp:nvSpPr>
      <dsp:spPr>
        <a:xfrm rot="5400000">
          <a:off x="3795156" y="127289"/>
          <a:ext cx="1923400" cy="167335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dirty="0" smtClean="0"/>
            <a:t>Software </a:t>
          </a:r>
          <a:r>
            <a:rPr lang="pl-PL" sz="1400" kern="1200" dirty="0" err="1" smtClean="0"/>
            <a:t>costs</a:t>
          </a:r>
          <a:r>
            <a:rPr lang="pl-PL" sz="1400" kern="1200" dirty="0" smtClean="0"/>
            <a:t>: </a:t>
          </a:r>
          <a:br>
            <a:rPr lang="pl-PL" sz="1400" kern="1200" dirty="0" smtClean="0"/>
          </a:br>
          <a:r>
            <a:rPr lang="pl-PL" sz="1400" kern="1200" dirty="0" smtClean="0"/>
            <a:t>20 000 PLN</a:t>
          </a:r>
          <a:endParaRPr lang="pl-PL" sz="1400" kern="1200" dirty="0"/>
        </a:p>
      </dsp:txBody>
      <dsp:txXfrm rot="5400000">
        <a:off x="3795156" y="127289"/>
        <a:ext cx="1923400" cy="1673358"/>
      </dsp:txXfrm>
    </dsp:sp>
    <dsp:sp modelId="{1AD49986-CC13-46D7-826F-2D496A6F2A0E}">
      <dsp:nvSpPr>
        <dsp:cNvPr id="0" name=""/>
        <dsp:cNvSpPr/>
      </dsp:nvSpPr>
      <dsp:spPr>
        <a:xfrm>
          <a:off x="1286845" y="651339"/>
          <a:ext cx="2146514" cy="115404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8975AE-F730-4A48-BC29-0EF44FC06904}">
      <dsp:nvSpPr>
        <dsp:cNvPr id="0" name=""/>
        <dsp:cNvSpPr/>
      </dsp:nvSpPr>
      <dsp:spPr>
        <a:xfrm rot="5400000">
          <a:off x="1987929" y="127289"/>
          <a:ext cx="1923400" cy="1673358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 err="1" smtClean="0"/>
            <a:t>Labor</a:t>
          </a:r>
          <a:r>
            <a:rPr lang="pl-PL" sz="1300" kern="1200" dirty="0" smtClean="0"/>
            <a:t> </a:t>
          </a:r>
          <a:r>
            <a:rPr lang="pl-PL" sz="1300" kern="1200" dirty="0" err="1" smtClean="0"/>
            <a:t>costs</a:t>
          </a:r>
          <a:r>
            <a:rPr lang="pl-PL" sz="1300" kern="1200" dirty="0" smtClean="0"/>
            <a:t>: 962 120 PLN</a:t>
          </a:r>
          <a:endParaRPr lang="pl-PL" sz="1300" kern="1200" dirty="0"/>
        </a:p>
      </dsp:txBody>
      <dsp:txXfrm rot="5400000">
        <a:off x="1987929" y="127289"/>
        <a:ext cx="1923400" cy="1673358"/>
      </dsp:txXfrm>
    </dsp:sp>
    <dsp:sp modelId="{0DD0F61B-ADEB-47B6-9CA3-75CC48BEBCEA}">
      <dsp:nvSpPr>
        <dsp:cNvPr id="0" name=""/>
        <dsp:cNvSpPr/>
      </dsp:nvSpPr>
      <dsp:spPr>
        <a:xfrm rot="5400000">
          <a:off x="2888081" y="1759871"/>
          <a:ext cx="1923400" cy="1673358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dirty="0" smtClean="0"/>
            <a:t>Hardware </a:t>
          </a:r>
          <a:r>
            <a:rPr lang="pl-PL" sz="1400" kern="1200" dirty="0" err="1" smtClean="0"/>
            <a:t>costs</a:t>
          </a:r>
          <a:r>
            <a:rPr lang="pl-PL" sz="1400" kern="1200" dirty="0" smtClean="0"/>
            <a:t>: </a:t>
          </a:r>
          <a:br>
            <a:rPr lang="pl-PL" sz="1400" kern="1200" dirty="0" smtClean="0"/>
          </a:br>
          <a:r>
            <a:rPr lang="pl-PL" sz="1400" kern="1200" dirty="0" smtClean="0"/>
            <a:t>39 900 PLN</a:t>
          </a:r>
          <a:endParaRPr lang="pl-PL" sz="1400" kern="1200" dirty="0"/>
        </a:p>
      </dsp:txBody>
      <dsp:txXfrm rot="5400000">
        <a:off x="2888081" y="1759871"/>
        <a:ext cx="1923400" cy="1673358"/>
      </dsp:txXfrm>
    </dsp:sp>
    <dsp:sp modelId="{1E5E98E5-39CF-44E3-B3EF-5E96AA0E257D}">
      <dsp:nvSpPr>
        <dsp:cNvPr id="0" name=""/>
        <dsp:cNvSpPr/>
      </dsp:nvSpPr>
      <dsp:spPr>
        <a:xfrm>
          <a:off x="866587" y="2019530"/>
          <a:ext cx="2077272" cy="115404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600" b="1" kern="1200" smtClean="0"/>
            <a:t>TOTAL:    </a:t>
          </a:r>
          <a:r>
            <a:rPr lang="pl-PL" sz="1600" b="1" kern="1200" dirty="0" smtClean="0"/>
            <a:t/>
          </a:r>
          <a:br>
            <a:rPr lang="pl-PL" sz="1600" b="1" kern="1200" dirty="0" smtClean="0"/>
          </a:br>
          <a:r>
            <a:rPr lang="pl-PL" sz="1600" b="1" u="sng" kern="1200" dirty="0" smtClean="0"/>
            <a:t>1 320 220 PLN</a:t>
          </a:r>
          <a:endParaRPr lang="pl-PL" sz="1600" b="1" u="sng" kern="1200" dirty="0"/>
        </a:p>
      </dsp:txBody>
      <dsp:txXfrm>
        <a:off x="866587" y="2019530"/>
        <a:ext cx="2077272" cy="1154040"/>
      </dsp:txXfrm>
    </dsp:sp>
    <dsp:sp modelId="{B2F23700-1646-4312-937B-97680C2F2194}">
      <dsp:nvSpPr>
        <dsp:cNvPr id="0" name=""/>
        <dsp:cNvSpPr/>
      </dsp:nvSpPr>
      <dsp:spPr>
        <a:xfrm rot="5400000">
          <a:off x="4695308" y="1759871"/>
          <a:ext cx="1923400" cy="167335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3600" kern="1200"/>
        </a:p>
      </dsp:txBody>
      <dsp:txXfrm rot="5400000">
        <a:off x="4695308" y="1759871"/>
        <a:ext cx="1923400" cy="1673358"/>
      </dsp:txXfrm>
    </dsp:sp>
    <dsp:sp modelId="{B23F0C66-195B-4B9D-A2F2-AC34963CA745}">
      <dsp:nvSpPr>
        <dsp:cNvPr id="0" name=""/>
        <dsp:cNvSpPr/>
      </dsp:nvSpPr>
      <dsp:spPr>
        <a:xfrm rot="5400000">
          <a:off x="3795156" y="3392454"/>
          <a:ext cx="1923400" cy="1673358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dirty="0" err="1" smtClean="0"/>
            <a:t>Contingency</a:t>
          </a:r>
          <a:r>
            <a:rPr lang="pl-PL" sz="1400" kern="1200" dirty="0" smtClean="0"/>
            <a:t> </a:t>
          </a:r>
          <a:r>
            <a:rPr lang="pl-PL" sz="1400" kern="1200" dirty="0" err="1" smtClean="0"/>
            <a:t>reserve</a:t>
          </a:r>
          <a:r>
            <a:rPr lang="pl-PL" sz="1400" kern="1200" dirty="0" smtClean="0"/>
            <a:t>: </a:t>
          </a:r>
          <a:br>
            <a:rPr lang="pl-PL" sz="1400" kern="1200" dirty="0" smtClean="0"/>
          </a:br>
          <a:r>
            <a:rPr lang="pl-PL" sz="1400" kern="1200" dirty="0" smtClean="0"/>
            <a:t>57 400 PLN</a:t>
          </a:r>
          <a:endParaRPr lang="pl-PL" sz="1400" kern="1200" dirty="0"/>
        </a:p>
      </dsp:txBody>
      <dsp:txXfrm rot="5400000">
        <a:off x="3795156" y="3392454"/>
        <a:ext cx="1923400" cy="1673358"/>
      </dsp:txXfrm>
    </dsp:sp>
    <dsp:sp modelId="{7FA1DB57-6FBC-4EDE-A1E3-E3FB64AB4F95}">
      <dsp:nvSpPr>
        <dsp:cNvPr id="0" name=""/>
        <dsp:cNvSpPr/>
      </dsp:nvSpPr>
      <dsp:spPr>
        <a:xfrm>
          <a:off x="4929503" y="2016826"/>
          <a:ext cx="2146514" cy="115404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dirty="0" smtClean="0">
              <a:solidFill>
                <a:schemeClr val="bg1"/>
              </a:solidFill>
            </a:rPr>
            <a:t>Management </a:t>
          </a:r>
          <a:br>
            <a:rPr lang="pl-PL" sz="1400" kern="1200" dirty="0" smtClean="0">
              <a:solidFill>
                <a:schemeClr val="bg1"/>
              </a:solidFill>
            </a:rPr>
          </a:br>
          <a:r>
            <a:rPr lang="pl-PL" sz="1400" kern="1200" dirty="0" err="1" smtClean="0">
              <a:solidFill>
                <a:schemeClr val="bg1"/>
              </a:solidFill>
            </a:rPr>
            <a:t>Reserve</a:t>
          </a:r>
          <a:r>
            <a:rPr lang="pl-PL" sz="1400" kern="1200" dirty="0" smtClean="0">
              <a:solidFill>
                <a:schemeClr val="bg1"/>
              </a:solidFill>
            </a:rPr>
            <a:t>: </a:t>
          </a:r>
          <a:br>
            <a:rPr lang="pl-PL" sz="1400" kern="1200" dirty="0" smtClean="0">
              <a:solidFill>
                <a:schemeClr val="bg1"/>
              </a:solidFill>
            </a:rPr>
          </a:br>
          <a:r>
            <a:rPr lang="pl-PL" sz="1400" kern="1200" dirty="0" smtClean="0">
              <a:solidFill>
                <a:schemeClr val="bg1"/>
              </a:solidFill>
            </a:rPr>
            <a:t>114 800 PLN</a:t>
          </a:r>
          <a:endParaRPr lang="pl-PL" sz="1400" kern="1200" dirty="0">
            <a:solidFill>
              <a:schemeClr val="bg1"/>
            </a:solidFill>
          </a:endParaRPr>
        </a:p>
      </dsp:txBody>
      <dsp:txXfrm>
        <a:off x="4929503" y="2016826"/>
        <a:ext cx="2146514" cy="1154040"/>
      </dsp:txXfrm>
    </dsp:sp>
    <dsp:sp modelId="{D6B5C2B4-72BE-4B31-8BA3-C47EAF4B73C3}">
      <dsp:nvSpPr>
        <dsp:cNvPr id="0" name=""/>
        <dsp:cNvSpPr/>
      </dsp:nvSpPr>
      <dsp:spPr>
        <a:xfrm rot="5400000">
          <a:off x="1987929" y="3392454"/>
          <a:ext cx="1923400" cy="167335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 smtClean="0"/>
            <a:t>Logistics </a:t>
          </a:r>
          <a:r>
            <a:rPr lang="pl-PL" sz="1300" kern="1200" dirty="0" err="1" smtClean="0"/>
            <a:t>costs</a:t>
          </a:r>
          <a:r>
            <a:rPr lang="pl-PL" sz="1300" kern="1200" dirty="0" smtClean="0"/>
            <a:t>: </a:t>
          </a:r>
          <a:br>
            <a:rPr lang="pl-PL" sz="1300" kern="1200" dirty="0" smtClean="0"/>
          </a:br>
          <a:r>
            <a:rPr lang="pl-PL" sz="1300" kern="1200" dirty="0" smtClean="0"/>
            <a:t>127 000 PLN</a:t>
          </a:r>
          <a:endParaRPr lang="pl-PL" sz="1300" kern="1200" dirty="0"/>
        </a:p>
      </dsp:txBody>
      <dsp:txXfrm rot="5400000">
        <a:off x="1987929" y="3392454"/>
        <a:ext cx="1923400" cy="1673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pPr/>
              <a:t>10/27/2017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pPr/>
              <a:t>10/27/2017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9663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Reading</a:t>
            </a:r>
            <a:r>
              <a:rPr lang="en-US" baseline="0" dirty="0"/>
              <a:t> on world view:</a:t>
            </a:r>
          </a:p>
          <a:p>
            <a:r>
              <a:rPr lang="en-US" dirty="0"/>
              <a:t>http://</a:t>
            </a:r>
            <a:r>
              <a:rPr lang="en-US" dirty="0" err="1"/>
              <a:t>www.forbes.com</a:t>
            </a:r>
            <a:r>
              <a:rPr lang="en-US" dirty="0"/>
              <a:t>/sites/oracle/2015/10/29/</a:t>
            </a:r>
            <a:r>
              <a:rPr lang="en-US" dirty="0" err="1"/>
              <a:t>larry</a:t>
            </a:r>
            <a:r>
              <a:rPr lang="en-US" dirty="0"/>
              <a:t>-</a:t>
            </a:r>
            <a:r>
              <a:rPr lang="en-US" dirty="0" err="1"/>
              <a:t>ellisons</a:t>
            </a:r>
            <a:r>
              <a:rPr lang="en-US" dirty="0"/>
              <a:t>-world-view-7-observations-straight-from-the-hip/#</a:t>
            </a:r>
            <a:r>
              <a:rPr lang="en-US" dirty="0" err="1"/>
              <a:t>bb79fdc60800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hbr.org</a:t>
            </a:r>
            <a:r>
              <a:rPr lang="en-US" dirty="0"/>
              <a:t>/2014/09/your-</a:t>
            </a:r>
            <a:r>
              <a:rPr lang="en-US" dirty="0" err="1"/>
              <a:t>companys</a:t>
            </a:r>
            <a:r>
              <a:rPr lang="en-US" dirty="0"/>
              <a:t>-purpose-is-not-its-vision-mission-or-values</a:t>
            </a:r>
          </a:p>
          <a:p>
            <a:endParaRPr lang="en-US" dirty="0"/>
          </a:p>
          <a:p>
            <a:r>
              <a: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bring strong ability to support high level of competitiveness to our clients to navigate successfully constantly changing word of information technology and software.</a:t>
            </a:r>
          </a:p>
          <a:p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trusted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partner to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clients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help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staying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highly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competitive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own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respective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markets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…and,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sometimes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to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new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horizons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world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better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….by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bringing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life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new business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solutions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driven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constantly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evolving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software and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technology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capabilities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partner of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choice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clients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insure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cutting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edge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competitiveness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own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respective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markets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to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expand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horizons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new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opportunities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change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world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….by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bringing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life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new business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solutions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driven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constantly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evolving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software and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technology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capabilities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delivered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best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-in-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engineering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practices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multidiscipline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teams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designers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analysts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engineers</a:t>
            </a:r>
            <a:endParaRPr lang="sk-SK" sz="9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3597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Reading</a:t>
            </a:r>
            <a:r>
              <a:rPr lang="en-US" baseline="0" dirty="0"/>
              <a:t> on world view:</a:t>
            </a:r>
          </a:p>
          <a:p>
            <a:r>
              <a:rPr lang="en-US" dirty="0"/>
              <a:t>http://</a:t>
            </a:r>
            <a:r>
              <a:rPr lang="en-US" dirty="0" err="1"/>
              <a:t>www.forbes.com</a:t>
            </a:r>
            <a:r>
              <a:rPr lang="en-US" dirty="0"/>
              <a:t>/sites/oracle/2015/10/29/</a:t>
            </a:r>
            <a:r>
              <a:rPr lang="en-US" dirty="0" err="1"/>
              <a:t>larry</a:t>
            </a:r>
            <a:r>
              <a:rPr lang="en-US" dirty="0"/>
              <a:t>-</a:t>
            </a:r>
            <a:r>
              <a:rPr lang="en-US" dirty="0" err="1"/>
              <a:t>ellisons</a:t>
            </a:r>
            <a:r>
              <a:rPr lang="en-US" dirty="0"/>
              <a:t>-world-view-7-observations-straight-from-the-hip/#</a:t>
            </a:r>
            <a:r>
              <a:rPr lang="en-US" dirty="0" err="1"/>
              <a:t>bb79fdc60800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hbr.org</a:t>
            </a:r>
            <a:r>
              <a:rPr lang="en-US" dirty="0"/>
              <a:t>/2014/09/your-</a:t>
            </a:r>
            <a:r>
              <a:rPr lang="en-US" dirty="0" err="1"/>
              <a:t>companys</a:t>
            </a:r>
            <a:r>
              <a:rPr lang="en-US" dirty="0"/>
              <a:t>-purpose-is-not-its-vision-mission-or-values</a:t>
            </a:r>
          </a:p>
          <a:p>
            <a:endParaRPr lang="en-US" dirty="0"/>
          </a:p>
          <a:p>
            <a:r>
              <a: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bring strong ability to support high level of competitiveness to our clients to navigate successfully constantly changing word of information technology and software.</a:t>
            </a:r>
          </a:p>
          <a:p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trusted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partner to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clients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help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staying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highly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competitive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own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respective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markets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…and,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sometimes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to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new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horizons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world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better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….by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bringing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life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new business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solutions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driven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constantly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evolving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software and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technology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capabilities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partner of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choice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clients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insure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cutting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edge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competitiveness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own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respective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markets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to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expand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horizons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new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opportunities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change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world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….by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bringing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life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new business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solutions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driven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constantly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evolving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software and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technology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capabilities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delivered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best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-in-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engineering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practices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multidiscipline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teams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designers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analysts</a:t>
            </a:r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sk-SK" sz="9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engineers</a:t>
            </a:r>
            <a:endParaRPr lang="sk-SK" sz="9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k-SK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3016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342875">
              <a:defRPr/>
            </a:pPr>
            <a:fld id="{7AE90029-A909-AD4E-9775-A0D64990AD22}" type="slidenum">
              <a:rPr lang="en-US" sz="1000" smtClean="0">
                <a:solidFill>
                  <a:prstClr val="black"/>
                </a:solidFill>
              </a:rPr>
              <a:pPr defTabSz="342875">
                <a:defRPr/>
              </a:pPr>
              <a:t>7</a:t>
            </a:fld>
            <a:endParaRPr lang="en-US" sz="10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815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Pillars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9663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50C42-55A8-7749-9924-E200CBB071A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3734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770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926332"/>
            <a:ext cx="778669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575866" y="3477648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575866" y="1630376"/>
            <a:ext cx="41148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575866" y="5324921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0" y="14224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3086100" y="12065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117600" y="32385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3086100" y="30226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117600" y="50800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3086100" y="48641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4106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119512"/>
            <a:ext cx="6457956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00004" y="256310"/>
            <a:ext cx="1135543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9958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252858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CASE STUDY IMAGERY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88844" y="0"/>
            <a:ext cx="265515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780848" y="939062"/>
            <a:ext cx="2044896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683021" y="1422399"/>
            <a:ext cx="2286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671724" y="757317"/>
            <a:ext cx="228374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683021" y="200557"/>
            <a:ext cx="1135543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5958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368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281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50748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xmlns="" val="1531930536"/>
              </p:ext>
            </p:extLst>
          </p:nvPr>
        </p:nvGraphicFramePr>
        <p:xfrm>
          <a:off x="-1" y="935107"/>
          <a:ext cx="9144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8353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960339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929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4276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3" y="5263635"/>
            <a:ext cx="6603510" cy="852541"/>
          </a:xfrm>
          <a:prstGeom prst="rect">
            <a:avLst/>
          </a:prstGeom>
          <a:solidFill>
            <a:srgbClr val="2FC2D9"/>
          </a:solidFill>
        </p:spPr>
        <p:txBody>
          <a:bodyPr wrap="none" lIns="182880" tIns="36576" rIns="182880">
            <a:spAutoFit/>
          </a:bodyPr>
          <a:lstStyle>
            <a:lvl1pPr marL="0" indent="0">
              <a:buNone/>
              <a:defRPr sz="50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5000" b="0" i="0" cap="all">
                <a:latin typeface="Arial Black"/>
                <a:cs typeface="Arial Black"/>
              </a:defRPr>
            </a:lvl2pPr>
            <a:lvl3pPr marL="914400" indent="0">
              <a:buNone/>
              <a:defRPr sz="5000" b="0" i="0" cap="all">
                <a:latin typeface="Arial Black"/>
                <a:cs typeface="Arial Black"/>
              </a:defRPr>
            </a:lvl3pPr>
            <a:lvl4pPr marL="1371600" indent="0">
              <a:buNone/>
              <a:defRPr sz="5000" b="0" i="0" cap="all">
                <a:latin typeface="Arial Black"/>
                <a:cs typeface="Arial Black"/>
              </a:defRPr>
            </a:lvl4pPr>
            <a:lvl5pPr marL="1828800" indent="0">
              <a:buNone/>
              <a:defRPr sz="50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3" y="4525826"/>
            <a:ext cx="4858053" cy="852541"/>
          </a:xfrm>
          <a:prstGeom prst="rect">
            <a:avLst/>
          </a:prstGeom>
          <a:solidFill>
            <a:srgbClr val="2FC2D9"/>
          </a:solidFill>
        </p:spPr>
        <p:txBody>
          <a:bodyPr wrap="none" lIns="182880" tIns="36576" rIns="182880">
            <a:spAutoFit/>
          </a:bodyPr>
          <a:lstStyle>
            <a:lvl1pPr marL="0" indent="0">
              <a:buNone/>
              <a:defRPr sz="50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5000" b="0" i="0" cap="all">
                <a:latin typeface="Arial Black"/>
                <a:cs typeface="Arial Black"/>
              </a:defRPr>
            </a:lvl2pPr>
            <a:lvl3pPr marL="914400" indent="0">
              <a:buNone/>
              <a:defRPr sz="5000" b="0" i="0" cap="all">
                <a:latin typeface="Arial Black"/>
                <a:cs typeface="Arial Black"/>
              </a:defRPr>
            </a:lvl3pPr>
            <a:lvl4pPr marL="1371600" indent="0">
              <a:buNone/>
              <a:defRPr sz="5000" b="0" i="0" cap="all">
                <a:latin typeface="Arial Black"/>
                <a:cs typeface="Arial Black"/>
              </a:defRPr>
            </a:lvl4pPr>
            <a:lvl5pPr marL="1828800" indent="0">
              <a:buNone/>
              <a:defRPr sz="50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3" y="3826603"/>
            <a:ext cx="6959803" cy="852541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82880" tIns="36576" rIns="182880" anchor="t">
            <a:spAutoFit/>
          </a:bodyPr>
          <a:lstStyle>
            <a:lvl1pPr algn="l">
              <a:defRPr sz="50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3276169"/>
            <a:ext cx="4807014" cy="369332"/>
          </a:xfrm>
          <a:prstGeom prst="rect">
            <a:avLst/>
          </a:prstGeom>
          <a:solidFill>
            <a:schemeClr val="accent2"/>
          </a:solidFill>
        </p:spPr>
        <p:txBody>
          <a:bodyPr vert="horz" wrap="none">
            <a:spAutoFit/>
          </a:bodyPr>
          <a:lstStyle>
            <a:lvl1pPr marL="0" indent="0">
              <a:buNone/>
              <a:defRPr sz="18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2818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MONTH </a:t>
            </a:r>
            <a:r>
              <a:rPr lang="en-US" dirty="0" err="1" smtClean="0"/>
              <a:t>DAte</a:t>
            </a:r>
            <a:r>
              <a:rPr lang="en-US" dirty="0" smtClean="0"/>
              <a:t>, YEAR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2687412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00829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48455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77098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929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6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37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14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4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806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015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7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42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61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56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33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28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419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14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857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3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29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99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 userDrawn="1"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2514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4800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086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xmlns="" val="179748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5" r:id="rId2"/>
    <p:sldLayoutId id="2147483702" r:id="rId3"/>
    <p:sldLayoutId id="2147483711" r:id="rId4"/>
    <p:sldLayoutId id="2147483728" r:id="rId5"/>
    <p:sldLayoutId id="2147483712" r:id="rId6"/>
    <p:sldLayoutId id="2147483734" r:id="rId7"/>
    <p:sldLayoutId id="2147483736" r:id="rId8"/>
    <p:sldLayoutId id="2147483735" r:id="rId9"/>
    <p:sldLayoutId id="2147483737" r:id="rId10"/>
    <p:sldLayoutId id="2147483713" r:id="rId11"/>
    <p:sldLayoutId id="2147483727" r:id="rId12"/>
    <p:sldLayoutId id="2147483741" r:id="rId13"/>
    <p:sldLayoutId id="2147483698" r:id="rId14"/>
    <p:sldLayoutId id="2147483733" r:id="rId15"/>
    <p:sldLayoutId id="2147483706" r:id="rId16"/>
    <p:sldLayoutId id="2147483738" r:id="rId17"/>
    <p:sldLayoutId id="2147483739" r:id="rId18"/>
    <p:sldLayoutId id="2147483744" r:id="rId19"/>
    <p:sldLayoutId id="2147483745" r:id="rId2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  <p:sldLayoutId id="2147483742" r:id="rId4"/>
    <p:sldLayoutId id="2147483743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1459"/>
          <a:stretch/>
        </p:blipFill>
        <p:spPr>
          <a:xfrm flipH="1">
            <a:off x="0" y="-1"/>
            <a:ext cx="9144000" cy="685800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631825" y="2075578"/>
            <a:ext cx="6910388" cy="609398"/>
          </a:xfrm>
        </p:spPr>
        <p:txBody>
          <a:bodyPr/>
          <a:lstStyle/>
          <a:p>
            <a:r>
              <a:rPr lang="pl-PL" sz="4100" dirty="0" smtClean="0"/>
              <a:t>GREEPAM</a:t>
            </a:r>
            <a:endParaRPr lang="en-US" sz="41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dirty="0" smtClean="0"/>
              <a:t>OCTOBER 25</a:t>
            </a:r>
            <a:r>
              <a:rPr lang="en-US" dirty="0" smtClean="0"/>
              <a:t>, 201</a:t>
            </a:r>
            <a:r>
              <a:rPr lang="pl-PL" dirty="0" smtClean="0"/>
              <a:t>7</a:t>
            </a:r>
            <a:endParaRPr lang="en-US" dirty="0"/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538" b="3538"/>
          <a:stretch>
            <a:fillRect/>
          </a:stretch>
        </p:blipFill>
        <p:spPr/>
      </p:pic>
      <p:sp>
        <p:nvSpPr>
          <p:cNvPr id="9" name="Symbol zastępczy tekstu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l-PL" dirty="0" smtClean="0"/>
              <a:t>CSR </a:t>
            </a:r>
            <a:r>
              <a:rPr lang="pl-PL" dirty="0" err="1" smtClean="0"/>
              <a:t>Initiative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118476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l-PL"/>
          </a:p>
        </p:txBody>
      </p:sp>
      <p:graphicFrame>
        <p:nvGraphicFramePr>
          <p:cNvPr id="5" name="Symbol zastępczy zawartości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986746834"/>
              </p:ext>
            </p:extLst>
          </p:nvPr>
        </p:nvGraphicFramePr>
        <p:xfrm>
          <a:off x="357188" y="1086928"/>
          <a:ext cx="8657416" cy="5193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ymbol zastępczy tekstu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 smtClean="0"/>
              <a:t>BUDGET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172300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5650" y="4292600"/>
            <a:ext cx="1909818" cy="667875"/>
          </a:xfrm>
        </p:spPr>
        <p:txBody>
          <a:bodyPr/>
          <a:lstStyle/>
          <a:p>
            <a:r>
              <a:rPr lang="pl-PL" altLang="en-US" sz="3800" b="1" dirty="0" smtClean="0">
                <a:latin typeface="Arial Black" panose="020B0A04020102020204" pitchFamily="34" charset="0"/>
              </a:rPr>
              <a:t>Q &amp; A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xmlns="" val="18979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US" dirty="0"/>
          </a:p>
        </p:txBody>
      </p:sp>
      <p:grpSp>
        <p:nvGrpSpPr>
          <p:cNvPr id="2" name="Group 24"/>
          <p:cNvGrpSpPr/>
          <p:nvPr/>
        </p:nvGrpSpPr>
        <p:grpSpPr>
          <a:xfrm>
            <a:off x="308352" y="1583887"/>
            <a:ext cx="7780439" cy="408253"/>
            <a:chOff x="357780" y="1435606"/>
            <a:chExt cx="7780439" cy="408253"/>
          </a:xfrm>
        </p:grpSpPr>
        <p:sp>
          <p:nvSpPr>
            <p:cNvPr id="35" name="TextBox 34"/>
            <p:cNvSpPr txBox="1"/>
            <p:nvPr/>
          </p:nvSpPr>
          <p:spPr>
            <a:xfrm>
              <a:off x="823019" y="1459785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" name="Group 35"/>
            <p:cNvGrpSpPr>
              <a:grpSpLocks noChangeAspect="1"/>
            </p:cNvGrpSpPr>
            <p:nvPr/>
          </p:nvGrpSpPr>
          <p:grpSpPr>
            <a:xfrm>
              <a:off x="357780" y="1435606"/>
              <a:ext cx="411480" cy="408253"/>
              <a:chOff x="448467" y="1385718"/>
              <a:chExt cx="464582" cy="46458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97577" y="1427189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4" name="Group 23"/>
          <p:cNvGrpSpPr/>
          <p:nvPr/>
        </p:nvGrpSpPr>
        <p:grpSpPr>
          <a:xfrm>
            <a:off x="300115" y="2710261"/>
            <a:ext cx="7780439" cy="408253"/>
            <a:chOff x="357780" y="2067708"/>
            <a:chExt cx="7780439" cy="408253"/>
          </a:xfrm>
        </p:grpSpPr>
        <p:sp>
          <p:nvSpPr>
            <p:cNvPr id="50" name="TextBox 49"/>
            <p:cNvSpPr txBox="1"/>
            <p:nvPr/>
          </p:nvSpPr>
          <p:spPr>
            <a:xfrm>
              <a:off x="823019" y="2091887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pl-PL" sz="1600" dirty="0" smtClean="0">
                  <a:solidFill>
                    <a:srgbClr val="444444"/>
                  </a:solidFill>
                  <a:cs typeface="Trebuchet MS"/>
                </a:rPr>
                <a:t>Project </a:t>
              </a:r>
              <a:r>
                <a:rPr lang="pl-PL" sz="1600" dirty="0" err="1" smtClean="0">
                  <a:solidFill>
                    <a:srgbClr val="444444"/>
                  </a:solidFill>
                  <a:cs typeface="Trebuchet MS"/>
                </a:rPr>
                <a:t>objectives</a:t>
              </a:r>
              <a:endParaRPr lang="en-US" sz="1600" dirty="0">
                <a:solidFill>
                  <a:srgbClr val="444444"/>
                </a:solidFill>
                <a:cs typeface="Trebuchet MS"/>
              </a:endParaRPr>
            </a:p>
          </p:txBody>
        </p:sp>
        <p:grpSp>
          <p:nvGrpSpPr>
            <p:cNvPr id="5" name="Group 50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pl-PL" sz="1700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6" name="Group 22"/>
          <p:cNvGrpSpPr/>
          <p:nvPr/>
        </p:nvGrpSpPr>
        <p:grpSpPr>
          <a:xfrm>
            <a:off x="308352" y="3292935"/>
            <a:ext cx="7780439" cy="408253"/>
            <a:chOff x="357780" y="2699810"/>
            <a:chExt cx="7780439" cy="408253"/>
          </a:xfrm>
        </p:grpSpPr>
        <p:sp>
          <p:nvSpPr>
            <p:cNvPr id="55" name="TextBox 54"/>
            <p:cNvSpPr txBox="1"/>
            <p:nvPr/>
          </p:nvSpPr>
          <p:spPr>
            <a:xfrm>
              <a:off x="823019" y="2723989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pl-PL" sz="16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Milestones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7" name="Group 55"/>
            <p:cNvGrpSpPr>
              <a:grpSpLocks noChangeAspect="1"/>
            </p:cNvGrpSpPr>
            <p:nvPr/>
          </p:nvGrpSpPr>
          <p:grpSpPr>
            <a:xfrm>
              <a:off x="357780" y="2699810"/>
              <a:ext cx="411480" cy="408253"/>
              <a:chOff x="448467" y="2760563"/>
              <a:chExt cx="464582" cy="464582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99647" y="2802034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pl-PL" sz="1700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8" name="Group 21"/>
          <p:cNvGrpSpPr/>
          <p:nvPr/>
        </p:nvGrpSpPr>
        <p:grpSpPr>
          <a:xfrm>
            <a:off x="308352" y="3925037"/>
            <a:ext cx="7780439" cy="408253"/>
            <a:chOff x="357780" y="3331911"/>
            <a:chExt cx="7780439" cy="408253"/>
          </a:xfrm>
        </p:grpSpPr>
        <p:sp>
          <p:nvSpPr>
            <p:cNvPr id="60" name="TextBox 59"/>
            <p:cNvSpPr txBox="1"/>
            <p:nvPr/>
          </p:nvSpPr>
          <p:spPr>
            <a:xfrm>
              <a:off x="823019" y="3356091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pl-PL" sz="1600" dirty="0" err="1" smtClean="0">
                  <a:solidFill>
                    <a:srgbClr val="444444"/>
                  </a:solidFill>
                  <a:cs typeface="Trebuchet MS"/>
                </a:rPr>
                <a:t>Risks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9" name="Group 60"/>
            <p:cNvGrpSpPr>
              <a:grpSpLocks noChangeAspect="1"/>
            </p:cNvGrpSpPr>
            <p:nvPr/>
          </p:nvGrpSpPr>
          <p:grpSpPr>
            <a:xfrm>
              <a:off x="357780" y="3331911"/>
              <a:ext cx="411480" cy="408253"/>
              <a:chOff x="448467" y="3449275"/>
              <a:chExt cx="464582" cy="464582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99648" y="3490746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pl-PL" sz="1700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10" name="Group 20"/>
          <p:cNvGrpSpPr/>
          <p:nvPr/>
        </p:nvGrpSpPr>
        <p:grpSpPr>
          <a:xfrm>
            <a:off x="308352" y="4557139"/>
            <a:ext cx="7780439" cy="408253"/>
            <a:chOff x="357780" y="3964014"/>
            <a:chExt cx="7780439" cy="408253"/>
          </a:xfrm>
        </p:grpSpPr>
        <p:sp>
          <p:nvSpPr>
            <p:cNvPr id="65" name="TextBox 64"/>
            <p:cNvSpPr txBox="1"/>
            <p:nvPr/>
          </p:nvSpPr>
          <p:spPr>
            <a:xfrm>
              <a:off x="823019" y="3988194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pl-PL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Resources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1" name="Group 65"/>
            <p:cNvGrpSpPr>
              <a:grpSpLocks noChangeAspect="1"/>
            </p:cNvGrpSpPr>
            <p:nvPr/>
          </p:nvGrpSpPr>
          <p:grpSpPr>
            <a:xfrm>
              <a:off x="357780" y="3964014"/>
              <a:ext cx="411480" cy="408253"/>
              <a:chOff x="448467" y="4140826"/>
              <a:chExt cx="464582" cy="464582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99647" y="4182297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pl-PL" sz="1700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6</a:t>
                </a:r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12" name="Group 19"/>
          <p:cNvGrpSpPr/>
          <p:nvPr/>
        </p:nvGrpSpPr>
        <p:grpSpPr>
          <a:xfrm>
            <a:off x="308352" y="5189243"/>
            <a:ext cx="7780439" cy="408253"/>
            <a:chOff x="357780" y="4596118"/>
            <a:chExt cx="7780439" cy="408253"/>
          </a:xfrm>
        </p:grpSpPr>
        <p:sp>
          <p:nvSpPr>
            <p:cNvPr id="70" name="TextBox 69"/>
            <p:cNvSpPr txBox="1"/>
            <p:nvPr/>
          </p:nvSpPr>
          <p:spPr>
            <a:xfrm>
              <a:off x="823019" y="4620298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pl-PL" sz="16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Budget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4" name="Group 70"/>
            <p:cNvGrpSpPr>
              <a:grpSpLocks noChangeAspect="1"/>
            </p:cNvGrpSpPr>
            <p:nvPr/>
          </p:nvGrpSpPr>
          <p:grpSpPr>
            <a:xfrm>
              <a:off x="357780" y="4596118"/>
              <a:ext cx="411480" cy="408253"/>
              <a:chOff x="448467" y="4140826"/>
              <a:chExt cx="464582" cy="464582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99647" y="4182297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pl-PL" sz="1700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7</a:t>
                </a:r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sp>
        <p:nvSpPr>
          <p:cNvPr id="34" name="TextBox 54"/>
          <p:cNvSpPr txBox="1"/>
          <p:nvPr/>
        </p:nvSpPr>
        <p:spPr>
          <a:xfrm>
            <a:off x="777453" y="1630159"/>
            <a:ext cx="731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pl-PL" sz="1600" dirty="0" smtClean="0">
                <a:solidFill>
                  <a:srgbClr val="444444"/>
                </a:solidFill>
                <a:latin typeface="Trebuchet MS"/>
                <a:cs typeface="Trebuchet MS"/>
              </a:rPr>
              <a:t>Problem </a:t>
            </a:r>
            <a:r>
              <a:rPr lang="pl-PL" sz="16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description</a:t>
            </a:r>
            <a:endParaRPr lang="en-US" sz="16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grpSp>
        <p:nvGrpSpPr>
          <p:cNvPr id="93" name="Group 23"/>
          <p:cNvGrpSpPr/>
          <p:nvPr/>
        </p:nvGrpSpPr>
        <p:grpSpPr>
          <a:xfrm>
            <a:off x="320710" y="2145968"/>
            <a:ext cx="7780439" cy="408253"/>
            <a:chOff x="357780" y="2067708"/>
            <a:chExt cx="7780439" cy="408253"/>
          </a:xfrm>
        </p:grpSpPr>
        <p:sp>
          <p:nvSpPr>
            <p:cNvPr id="94" name="TextBox 49"/>
            <p:cNvSpPr txBox="1"/>
            <p:nvPr/>
          </p:nvSpPr>
          <p:spPr>
            <a:xfrm>
              <a:off x="823019" y="2091887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pl-PL" sz="1600" dirty="0" err="1" smtClean="0">
                  <a:solidFill>
                    <a:srgbClr val="444444"/>
                  </a:solidFill>
                  <a:cs typeface="Trebuchet MS"/>
                </a:rPr>
                <a:t>Motivation</a:t>
              </a:r>
              <a:endParaRPr lang="en-US" sz="1600" dirty="0">
                <a:solidFill>
                  <a:srgbClr val="444444"/>
                </a:solidFill>
                <a:cs typeface="Trebuchet MS"/>
              </a:endParaRPr>
            </a:p>
          </p:txBody>
        </p:sp>
        <p:grpSp>
          <p:nvGrpSpPr>
            <p:cNvPr id="95" name="Group 50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96" name="Oval 51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97" name="TextBox 52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9751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l-PL" sz="2600" spc="200" dirty="0" smtClean="0"/>
              <a:t>PROBLEM DESCRIPTION</a:t>
            </a:r>
            <a:endParaRPr lang="en-US" sz="2600" spc="200" dirty="0"/>
          </a:p>
        </p:txBody>
      </p:sp>
      <p:sp>
        <p:nvSpPr>
          <p:cNvPr id="3" name="Rectangle 2"/>
          <p:cNvSpPr/>
          <p:nvPr/>
        </p:nvSpPr>
        <p:spPr>
          <a:xfrm>
            <a:off x="1" y="1611829"/>
            <a:ext cx="9143999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200" spc="200" dirty="0" smtClean="0">
                <a:solidFill>
                  <a:srgbClr val="464547"/>
                </a:solidFill>
              </a:rPr>
              <a:t>Krakow is established one of Europe’s top tourist destinations, attracting millions of visitors every year</a:t>
            </a:r>
            <a:r>
              <a:rPr lang="pl-PL" sz="1200" spc="200" dirty="0" smtClean="0">
                <a:solidFill>
                  <a:srgbClr val="464547"/>
                </a:solidFill>
              </a:rPr>
              <a:t>, </a:t>
            </a:r>
            <a:r>
              <a:rPr lang="pl-PL" sz="1200" spc="200" dirty="0" err="1" smtClean="0">
                <a:solidFill>
                  <a:srgbClr val="464547"/>
                </a:solidFill>
              </a:rPr>
              <a:t>though</a:t>
            </a:r>
            <a:r>
              <a:rPr lang="pl-PL" sz="1200" spc="200" dirty="0" smtClean="0">
                <a:solidFill>
                  <a:srgbClr val="464547"/>
                </a:solidFill>
              </a:rPr>
              <a:t> </a:t>
            </a:r>
            <a:r>
              <a:rPr lang="pl-PL" sz="1200" spc="200" dirty="0" err="1" smtClean="0">
                <a:solidFill>
                  <a:srgbClr val="464547"/>
                </a:solidFill>
              </a:rPr>
              <a:t>majority</a:t>
            </a:r>
            <a:r>
              <a:rPr lang="pl-PL" sz="1200" spc="200" dirty="0" smtClean="0">
                <a:solidFill>
                  <a:srgbClr val="464547"/>
                </a:solidFill>
              </a:rPr>
              <a:t> of </a:t>
            </a:r>
            <a:r>
              <a:rPr lang="pl-PL" sz="1200" spc="200" dirty="0" err="1" smtClean="0">
                <a:solidFill>
                  <a:srgbClr val="464547"/>
                </a:solidFill>
              </a:rPr>
              <a:t>them</a:t>
            </a:r>
            <a:r>
              <a:rPr lang="pl-PL" sz="1200" spc="200" dirty="0" smtClean="0">
                <a:solidFill>
                  <a:srgbClr val="464547"/>
                </a:solidFill>
              </a:rPr>
              <a:t> </a:t>
            </a:r>
            <a:r>
              <a:rPr lang="pl-PL" sz="1200" spc="200" dirty="0" err="1" smtClean="0">
                <a:solidFill>
                  <a:srgbClr val="464547"/>
                </a:solidFill>
              </a:rPr>
              <a:t>come</a:t>
            </a:r>
            <a:r>
              <a:rPr lang="pl-PL" sz="1200" spc="200" dirty="0" smtClean="0">
                <a:solidFill>
                  <a:srgbClr val="464547"/>
                </a:solidFill>
              </a:rPr>
              <a:t> </a:t>
            </a:r>
            <a:r>
              <a:rPr lang="pl-PL" sz="1200" spc="200" dirty="0" err="1" smtClean="0">
                <a:solidFill>
                  <a:srgbClr val="464547"/>
                </a:solidFill>
              </a:rPr>
              <a:t>here</a:t>
            </a:r>
            <a:r>
              <a:rPr lang="pl-PL" sz="1200" spc="200" dirty="0" smtClean="0">
                <a:solidFill>
                  <a:srgbClr val="464547"/>
                </a:solidFill>
              </a:rPr>
              <a:t> </a:t>
            </a:r>
            <a:r>
              <a:rPr lang="pl-PL" sz="1200" spc="200" dirty="0" err="1" smtClean="0">
                <a:solidFill>
                  <a:srgbClr val="464547"/>
                </a:solidFill>
              </a:rPr>
              <a:t>during</a:t>
            </a:r>
            <a:r>
              <a:rPr lang="pl-PL" sz="1200" spc="200" dirty="0" smtClean="0">
                <a:solidFill>
                  <a:srgbClr val="464547"/>
                </a:solidFill>
              </a:rPr>
              <a:t> </a:t>
            </a:r>
            <a:r>
              <a:rPr lang="pl-PL" sz="1200" spc="200" dirty="0" err="1" smtClean="0">
                <a:solidFill>
                  <a:srgbClr val="464547"/>
                </a:solidFill>
              </a:rPr>
              <a:t>the</a:t>
            </a:r>
            <a:r>
              <a:rPr lang="pl-PL" sz="1200" spc="200" dirty="0" smtClean="0">
                <a:solidFill>
                  <a:srgbClr val="464547"/>
                </a:solidFill>
              </a:rPr>
              <a:t> </a:t>
            </a:r>
            <a:r>
              <a:rPr lang="pl-PL" sz="1200" spc="200" dirty="0" err="1" smtClean="0">
                <a:solidFill>
                  <a:srgbClr val="464547"/>
                </a:solidFill>
              </a:rPr>
              <a:t>summer</a:t>
            </a:r>
            <a:r>
              <a:rPr lang="pl-PL" sz="1200" spc="200" dirty="0" smtClean="0">
                <a:solidFill>
                  <a:srgbClr val="464547"/>
                </a:solidFill>
              </a:rPr>
              <a:t>…</a:t>
            </a:r>
            <a:r>
              <a:rPr lang="en-US" sz="2400" b="1" spc="200" dirty="0" smtClean="0">
                <a:solidFill>
                  <a:srgbClr val="39C2D7"/>
                </a:solidFill>
              </a:rPr>
              <a:t> </a:t>
            </a:r>
            <a:endParaRPr lang="pl-PL" sz="2400" b="1" spc="200" dirty="0" smtClean="0">
              <a:solidFill>
                <a:srgbClr val="39C2D7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pl-PL" sz="2400" b="1" spc="200" dirty="0" smtClean="0">
                <a:solidFill>
                  <a:srgbClr val="39C2D7"/>
                </a:solidFill>
              </a:rPr>
              <a:t>540% OF </a:t>
            </a:r>
            <a:r>
              <a:rPr lang="pl-PL" sz="2000" b="1" spc="200" dirty="0" smtClean="0">
                <a:solidFill>
                  <a:srgbClr val="39C2D7"/>
                </a:solidFill>
              </a:rPr>
              <a:t>AIR QUALITY STANDARDS</a:t>
            </a:r>
            <a:endParaRPr lang="en-US" sz="2000" b="1" spc="200" dirty="0">
              <a:solidFill>
                <a:srgbClr val="39C2D7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pl-PL" sz="1200" spc="200" dirty="0" smtClean="0"/>
              <a:t>DURING THE WINTER IS NO EXTRAORDINARY VALUE, PEOPLE PAY MORE ATTENTION TO THAT THAN TO THE WEATHER</a:t>
            </a:r>
            <a:endParaRPr lang="en-US" sz="1200" spc="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05692" y="3380077"/>
            <a:ext cx="793261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71999" y="3380077"/>
            <a:ext cx="0" cy="202608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05692" y="3576808"/>
            <a:ext cx="3770365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cap="all" spc="100" dirty="0" smtClean="0">
                <a:solidFill>
                  <a:srgbClr val="666666"/>
                </a:solidFill>
              </a:rPr>
              <a:t>HIGH POLLUTION WITH PARTICULATES CAN CAUSE DISEASES OF </a:t>
            </a:r>
            <a:r>
              <a:rPr lang="en-US" sz="1200" b="1" cap="all" spc="100" dirty="0" smtClean="0">
                <a:solidFill>
                  <a:srgbClr val="39C2D7"/>
                </a:solidFill>
              </a:rPr>
              <a:t>RESPIRATORY, CIRCULATORY </a:t>
            </a:r>
            <a:r>
              <a:rPr lang="en-US" sz="1200" cap="all" spc="100" dirty="0" smtClean="0">
                <a:solidFill>
                  <a:srgbClr val="666666"/>
                </a:solidFill>
              </a:rPr>
              <a:t>AND</a:t>
            </a:r>
            <a:r>
              <a:rPr lang="en-US" sz="1200" b="1" cap="all" spc="100" dirty="0" smtClean="0">
                <a:solidFill>
                  <a:srgbClr val="39C2D7"/>
                </a:solidFill>
              </a:rPr>
              <a:t> NERVOUS SYSTEMS</a:t>
            </a:r>
            <a:r>
              <a:rPr lang="en-US" sz="1200" cap="all" spc="100" dirty="0" smtClean="0">
                <a:solidFill>
                  <a:srgbClr val="666666"/>
                </a:solidFill>
              </a:rPr>
              <a:t>, AFFECTS</a:t>
            </a:r>
            <a:r>
              <a:rPr lang="en-US" sz="1200" b="1" cap="all" spc="100" dirty="0" smtClean="0">
                <a:solidFill>
                  <a:srgbClr val="39C2D7"/>
                </a:solidFill>
              </a:rPr>
              <a:t> </a:t>
            </a:r>
            <a:r>
              <a:rPr lang="en-US" sz="1200" cap="all" spc="100" dirty="0" smtClean="0">
                <a:solidFill>
                  <a:srgbClr val="666666"/>
                </a:solidFill>
              </a:rPr>
              <a:t>PEOPLES </a:t>
            </a:r>
            <a:r>
              <a:rPr lang="en-US" sz="1200" b="1" cap="all" spc="100" dirty="0" smtClean="0">
                <a:solidFill>
                  <a:srgbClr val="39C2D7"/>
                </a:solidFill>
              </a:rPr>
              <a:t>CONCENTRATION</a:t>
            </a:r>
            <a:r>
              <a:rPr lang="en-US" sz="1200" cap="all" spc="100" dirty="0" smtClean="0">
                <a:solidFill>
                  <a:srgbClr val="666666"/>
                </a:solidFill>
              </a:rPr>
              <a:t> AND </a:t>
            </a:r>
            <a:r>
              <a:rPr lang="en-US" sz="1200" b="1" cap="all" spc="100" dirty="0" smtClean="0">
                <a:solidFill>
                  <a:srgbClr val="39C2D7"/>
                </a:solidFill>
              </a:rPr>
              <a:t>MEMORY, </a:t>
            </a:r>
            <a:r>
              <a:rPr lang="en-US" sz="1200" cap="all" spc="100" dirty="0" smtClean="0">
                <a:solidFill>
                  <a:srgbClr val="666666"/>
                </a:solidFill>
              </a:rPr>
              <a:t>CAUSE </a:t>
            </a:r>
            <a:r>
              <a:rPr lang="en-US" sz="1200" b="1" cap="all" spc="100" dirty="0" smtClean="0">
                <a:solidFill>
                  <a:srgbClr val="39C2D7"/>
                </a:solidFill>
              </a:rPr>
              <a:t>DEPRESSIONS</a:t>
            </a:r>
            <a:r>
              <a:rPr lang="en-US" sz="1200" cap="all" spc="100" dirty="0" smtClean="0">
                <a:solidFill>
                  <a:srgbClr val="666666"/>
                </a:solidFill>
              </a:rPr>
              <a:t> AND OVERALL </a:t>
            </a:r>
            <a:r>
              <a:rPr lang="en-US" sz="1200" b="1" cap="all" spc="100" dirty="0" smtClean="0">
                <a:solidFill>
                  <a:srgbClr val="39C2D7"/>
                </a:solidFill>
              </a:rPr>
              <a:t>BAD STATE OF BEING</a:t>
            </a:r>
            <a:r>
              <a:rPr lang="en-US" sz="1200" cap="all" spc="100" dirty="0" smtClean="0">
                <a:solidFill>
                  <a:srgbClr val="666666"/>
                </a:solidFill>
              </a:rPr>
              <a:t>. </a:t>
            </a:r>
            <a:endParaRPr lang="en-US" sz="1200" cap="all" spc="100" dirty="0">
              <a:solidFill>
                <a:srgbClr val="66666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40924" y="3576809"/>
            <a:ext cx="3497384" cy="1267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cap="all" spc="100" dirty="0" smtClean="0">
                <a:solidFill>
                  <a:srgbClr val="666666"/>
                </a:solidFill>
              </a:rPr>
              <a:t>POLLUTED AIR MAKES </a:t>
            </a:r>
            <a:r>
              <a:rPr lang="en-US" sz="1200" b="1" cap="all" spc="100" dirty="0" smtClean="0">
                <a:solidFill>
                  <a:srgbClr val="39C2D7"/>
                </a:solidFill>
              </a:rPr>
              <a:t>OUTDOOR ACTIVITIES</a:t>
            </a:r>
            <a:r>
              <a:rPr lang="en-US" sz="1200" cap="all" spc="100" dirty="0" smtClean="0">
                <a:solidFill>
                  <a:srgbClr val="666666"/>
                </a:solidFill>
              </a:rPr>
              <a:t> IMPOSSIBLE FOR MAJOR PART OF THE YEAR, WHICH IS PARTICULARLY UNFAVORABLE FOR THOSE WHO WORK SEATED FOR MOST OF THE DAY</a:t>
            </a:r>
            <a:endParaRPr lang="en-US" sz="1200" spc="100" dirty="0">
              <a:solidFill>
                <a:srgbClr val="4645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017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l-PL" sz="2600" spc="200" dirty="0" smtClean="0"/>
              <a:t>PROBLEM DESCRIPTION</a:t>
            </a:r>
            <a:endParaRPr lang="en-US" sz="2600" spc="200" dirty="0"/>
          </a:p>
        </p:txBody>
      </p:sp>
      <p:sp>
        <p:nvSpPr>
          <p:cNvPr id="3" name="Rectangle 2"/>
          <p:cNvSpPr/>
          <p:nvPr/>
        </p:nvSpPr>
        <p:spPr>
          <a:xfrm>
            <a:off x="1" y="1611829"/>
            <a:ext cx="9143999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200" cap="all" spc="100" dirty="0">
                <a:solidFill>
                  <a:srgbClr val="666666"/>
                </a:solidFill>
              </a:rPr>
              <a:t>	</a:t>
            </a:r>
            <a:r>
              <a:rPr lang="en-US" sz="1200" cap="all" spc="100" dirty="0" smtClean="0">
                <a:solidFill>
                  <a:srgbClr val="666666"/>
                </a:solidFill>
              </a:rPr>
              <a:t>At December 2016, a </a:t>
            </a:r>
            <a:r>
              <a:rPr lang="en-US" sz="1200" cap="all" spc="100" dirty="0">
                <a:solidFill>
                  <a:srgbClr val="666666"/>
                </a:solidFill>
              </a:rPr>
              <a:t>pollution tracking agency in </a:t>
            </a:r>
            <a:r>
              <a:rPr lang="en-US" sz="1200" cap="all" spc="100" dirty="0" err="1">
                <a:solidFill>
                  <a:srgbClr val="666666"/>
                </a:solidFill>
              </a:rPr>
              <a:t>Skala</a:t>
            </a:r>
            <a:r>
              <a:rPr lang="en-US" sz="1200" cap="all" spc="100" dirty="0">
                <a:solidFill>
                  <a:srgbClr val="666666"/>
                </a:solidFill>
              </a:rPr>
              <a:t> in the country’s south detected air pollutants of </a:t>
            </a:r>
            <a:r>
              <a:rPr lang="en-US" sz="1200" cap="all" spc="100" dirty="0">
                <a:solidFill>
                  <a:srgbClr val="2FC2D9"/>
                </a:solidFill>
              </a:rPr>
              <a:t>979</a:t>
            </a:r>
            <a:r>
              <a:rPr lang="en-US" sz="1200" cap="all" spc="100" dirty="0">
                <a:solidFill>
                  <a:srgbClr val="666666"/>
                </a:solidFill>
              </a:rPr>
              <a:t> micrograms (one millionth of a gram) per cubic </a:t>
            </a:r>
            <a:r>
              <a:rPr lang="en-US" sz="1200" cap="all" spc="100" dirty="0" err="1">
                <a:solidFill>
                  <a:srgbClr val="666666"/>
                </a:solidFill>
              </a:rPr>
              <a:t>metre</a:t>
            </a:r>
            <a:r>
              <a:rPr lang="en-US" sz="1200" cap="all" spc="100" dirty="0">
                <a:solidFill>
                  <a:srgbClr val="666666"/>
                </a:solidFill>
              </a:rPr>
              <a:t> of air, far exceeding Beijing’s </a:t>
            </a:r>
            <a:r>
              <a:rPr lang="en-US" sz="1200" cap="all" spc="100" dirty="0">
                <a:solidFill>
                  <a:srgbClr val="2FC2D9"/>
                </a:solidFill>
              </a:rPr>
              <a:t>737</a:t>
            </a:r>
            <a:r>
              <a:rPr lang="en-US" sz="1200" cap="all" spc="100" dirty="0">
                <a:solidFill>
                  <a:srgbClr val="666666"/>
                </a:solidFill>
              </a:rPr>
              <a:t> and almost </a:t>
            </a:r>
            <a:r>
              <a:rPr lang="en-US" sz="1200" cap="all" spc="100" dirty="0">
                <a:solidFill>
                  <a:srgbClr val="2FC2D9"/>
                </a:solidFill>
              </a:rPr>
              <a:t>20</a:t>
            </a:r>
            <a:r>
              <a:rPr lang="en-US" sz="1200" cap="all" spc="100" dirty="0">
                <a:solidFill>
                  <a:srgbClr val="666666"/>
                </a:solidFill>
              </a:rPr>
              <a:t> times higher than EU limits. Public transport in the capital Warsaw was also made free one day </a:t>
            </a:r>
            <a:r>
              <a:rPr lang="en-US" sz="1200" cap="all" spc="100" dirty="0" smtClean="0">
                <a:solidFill>
                  <a:srgbClr val="666666"/>
                </a:solidFill>
              </a:rPr>
              <a:t>for this </a:t>
            </a:r>
            <a:r>
              <a:rPr lang="en-US" sz="1200" cap="all" spc="100" dirty="0">
                <a:solidFill>
                  <a:srgbClr val="666666"/>
                </a:solidFill>
              </a:rPr>
              <a:t>month for the first time due to poor air quality..</a:t>
            </a:r>
          </a:p>
          <a:p>
            <a:pPr algn="ctr">
              <a:lnSpc>
                <a:spcPct val="130000"/>
              </a:lnSpc>
            </a:pPr>
            <a:endParaRPr lang="en-US" sz="1200" cap="all" spc="100" dirty="0" smtClean="0">
              <a:solidFill>
                <a:srgbClr val="666666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sz="1200" cap="all" spc="100" dirty="0" smtClean="0">
                <a:solidFill>
                  <a:srgbClr val="666666"/>
                </a:solidFill>
              </a:rPr>
              <a:t>Air </a:t>
            </a:r>
            <a:r>
              <a:rPr lang="en-US" sz="1200" cap="all" spc="100" dirty="0">
                <a:solidFill>
                  <a:srgbClr val="666666"/>
                </a:solidFill>
              </a:rPr>
              <a:t>pollution problem in Poland has a </a:t>
            </a:r>
            <a:r>
              <a:rPr lang="en-US" sz="1200" cap="all" spc="100" dirty="0">
                <a:solidFill>
                  <a:srgbClr val="2FC2D9"/>
                </a:solidFill>
              </a:rPr>
              <a:t>national significance</a:t>
            </a:r>
            <a:r>
              <a:rPr lang="en-US" sz="1200" cap="all" spc="100" dirty="0">
                <a:solidFill>
                  <a:srgbClr val="666666"/>
                </a:solidFill>
              </a:rPr>
              <a:t>.</a:t>
            </a:r>
          </a:p>
          <a:p>
            <a:pPr algn="ctr">
              <a:lnSpc>
                <a:spcPct val="130000"/>
              </a:lnSpc>
            </a:pPr>
            <a:r>
              <a:rPr lang="en-US" sz="1200" cap="all" spc="100" dirty="0">
                <a:solidFill>
                  <a:srgbClr val="666666"/>
                </a:solidFill>
              </a:rPr>
              <a:t>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05692" y="3380077"/>
            <a:ext cx="793261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71999" y="3380077"/>
            <a:ext cx="0" cy="202608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05692" y="3576808"/>
            <a:ext cx="3770365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cap="all" spc="100" dirty="0" smtClean="0">
                <a:solidFill>
                  <a:srgbClr val="666666"/>
                </a:solidFill>
              </a:rPr>
              <a:t>A </a:t>
            </a:r>
            <a:r>
              <a:rPr lang="en-US" sz="1200" b="1" cap="all" spc="100" dirty="0">
                <a:solidFill>
                  <a:srgbClr val="39C2D7"/>
                </a:solidFill>
              </a:rPr>
              <a:t>staggering</a:t>
            </a:r>
            <a:r>
              <a:rPr lang="en-US" sz="1200" cap="all" spc="100" dirty="0">
                <a:solidFill>
                  <a:srgbClr val="666666"/>
                </a:solidFill>
              </a:rPr>
              <a:t> 33 out of the 50 </a:t>
            </a:r>
            <a:r>
              <a:rPr lang="en-US" sz="1200" b="1" cap="all" spc="100" dirty="0">
                <a:solidFill>
                  <a:srgbClr val="39C2D7"/>
                </a:solidFill>
              </a:rPr>
              <a:t>most</a:t>
            </a:r>
            <a:r>
              <a:rPr lang="en-US" sz="1200" cap="all" spc="100" dirty="0">
                <a:solidFill>
                  <a:srgbClr val="666666"/>
                </a:solidFill>
              </a:rPr>
              <a:t> </a:t>
            </a:r>
            <a:r>
              <a:rPr lang="en-US" sz="1200" b="1" cap="all" spc="100" dirty="0">
                <a:solidFill>
                  <a:srgbClr val="39C2D7"/>
                </a:solidFill>
              </a:rPr>
              <a:t>polluted</a:t>
            </a:r>
            <a:r>
              <a:rPr lang="en-US" sz="1200" cap="all" spc="100" dirty="0">
                <a:solidFill>
                  <a:srgbClr val="666666"/>
                </a:solidFill>
              </a:rPr>
              <a:t> cities in Europe are </a:t>
            </a:r>
            <a:r>
              <a:rPr lang="en-US" sz="1200" b="1" cap="all" spc="100" dirty="0">
                <a:solidFill>
                  <a:srgbClr val="39C2D7"/>
                </a:solidFill>
              </a:rPr>
              <a:t>in</a:t>
            </a:r>
            <a:r>
              <a:rPr lang="en-US" sz="1200" cap="all" spc="100" dirty="0">
                <a:solidFill>
                  <a:srgbClr val="666666"/>
                </a:solidFill>
              </a:rPr>
              <a:t> </a:t>
            </a:r>
            <a:r>
              <a:rPr lang="en-US" sz="1200" b="1" cap="all" spc="100" dirty="0">
                <a:solidFill>
                  <a:srgbClr val="39C2D7"/>
                </a:solidFill>
              </a:rPr>
              <a:t>Poland</a:t>
            </a:r>
            <a:r>
              <a:rPr lang="en-US" sz="1200" cap="all" spc="100" dirty="0">
                <a:solidFill>
                  <a:srgbClr val="666666"/>
                </a:solidFill>
              </a:rPr>
              <a:t>, according to the World Health Organization; people in the industrial south of the country have been living in dangerous levels of smog </a:t>
            </a:r>
            <a:r>
              <a:rPr lang="en-US" sz="1200" b="1" cap="all" spc="100" dirty="0">
                <a:solidFill>
                  <a:srgbClr val="39C2D7"/>
                </a:solidFill>
              </a:rPr>
              <a:t>for</a:t>
            </a:r>
            <a:r>
              <a:rPr lang="en-US" sz="1200" cap="all" spc="100" dirty="0">
                <a:solidFill>
                  <a:srgbClr val="666666"/>
                </a:solidFill>
              </a:rPr>
              <a:t> </a:t>
            </a:r>
            <a:r>
              <a:rPr lang="en-US" sz="1200" b="1" cap="all" spc="100" dirty="0">
                <a:solidFill>
                  <a:srgbClr val="39C2D7"/>
                </a:solidFill>
              </a:rPr>
              <a:t>years</a:t>
            </a:r>
          </a:p>
        </p:txBody>
      </p:sp>
      <p:sp>
        <p:nvSpPr>
          <p:cNvPr id="9" name="Rectangle 8"/>
          <p:cNvSpPr/>
          <p:nvPr/>
        </p:nvSpPr>
        <p:spPr>
          <a:xfrm>
            <a:off x="4669971" y="3576807"/>
            <a:ext cx="3770365" cy="225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cap="all" spc="100" dirty="0" smtClean="0">
                <a:solidFill>
                  <a:srgbClr val="666666"/>
                </a:solidFill>
              </a:rPr>
              <a:t>“</a:t>
            </a:r>
            <a:r>
              <a:rPr lang="en-US" sz="1200" b="1" cap="all" spc="100" dirty="0">
                <a:solidFill>
                  <a:srgbClr val="39C2D7"/>
                </a:solidFill>
              </a:rPr>
              <a:t>For</a:t>
            </a:r>
            <a:r>
              <a:rPr lang="en-US" sz="1200" cap="all" spc="100" dirty="0">
                <a:solidFill>
                  <a:srgbClr val="666666"/>
                </a:solidFill>
              </a:rPr>
              <a:t> </a:t>
            </a:r>
            <a:r>
              <a:rPr lang="en-US" sz="1200" b="1" cap="all" spc="100" dirty="0">
                <a:solidFill>
                  <a:srgbClr val="39C2D7"/>
                </a:solidFill>
              </a:rPr>
              <a:t>years</a:t>
            </a:r>
            <a:r>
              <a:rPr lang="en-US" sz="1200" cap="all" spc="100" dirty="0">
                <a:solidFill>
                  <a:srgbClr val="666666"/>
                </a:solidFill>
              </a:rPr>
              <a:t> Polish cities have been </a:t>
            </a:r>
            <a:r>
              <a:rPr lang="en-US" sz="1200" b="1" cap="all" spc="100" dirty="0">
                <a:solidFill>
                  <a:srgbClr val="39C2D7"/>
                </a:solidFill>
              </a:rPr>
              <a:t>the</a:t>
            </a:r>
            <a:r>
              <a:rPr lang="en-US" sz="1200" cap="all" spc="100" dirty="0">
                <a:solidFill>
                  <a:srgbClr val="666666"/>
                </a:solidFill>
              </a:rPr>
              <a:t> </a:t>
            </a:r>
            <a:r>
              <a:rPr lang="en-US" sz="1200" b="1" cap="all" spc="100" dirty="0">
                <a:solidFill>
                  <a:srgbClr val="39C2D7"/>
                </a:solidFill>
              </a:rPr>
              <a:t>most</a:t>
            </a:r>
            <a:r>
              <a:rPr lang="en-US" sz="1200" cap="all" spc="100" dirty="0">
                <a:solidFill>
                  <a:srgbClr val="666666"/>
                </a:solidFill>
              </a:rPr>
              <a:t> </a:t>
            </a:r>
            <a:r>
              <a:rPr lang="en-US" sz="1200" b="1" cap="all" spc="100" dirty="0">
                <a:solidFill>
                  <a:srgbClr val="39C2D7"/>
                </a:solidFill>
              </a:rPr>
              <a:t>polluted</a:t>
            </a:r>
            <a:r>
              <a:rPr lang="en-US" sz="1200" cap="all" spc="100" dirty="0">
                <a:solidFill>
                  <a:srgbClr val="666666"/>
                </a:solidFill>
              </a:rPr>
              <a:t>, which makes Poland a disgraceful leader — the red spot on the map of </a:t>
            </a:r>
            <a:r>
              <a:rPr lang="en-US" sz="1200" cap="all" spc="100" dirty="0" smtClean="0">
                <a:solidFill>
                  <a:srgbClr val="666666"/>
                </a:solidFill>
              </a:rPr>
              <a:t>Europe. The </a:t>
            </a:r>
            <a:r>
              <a:rPr lang="en-US" sz="1200" cap="all" spc="100" dirty="0">
                <a:solidFill>
                  <a:srgbClr val="666666"/>
                </a:solidFill>
              </a:rPr>
              <a:t>situation has not been changing as we </a:t>
            </a:r>
            <a:r>
              <a:rPr lang="en-US" sz="1200" b="1" cap="all" spc="100" dirty="0">
                <a:solidFill>
                  <a:srgbClr val="39C2D7"/>
                </a:solidFill>
              </a:rPr>
              <a:t>lack relevant regulations</a:t>
            </a:r>
            <a:r>
              <a:rPr lang="en-US" sz="1200" cap="all" spc="100" dirty="0">
                <a:solidFill>
                  <a:srgbClr val="666666"/>
                </a:solidFill>
              </a:rPr>
              <a:t> which would efficiently limit emissions of dangerous substances,” </a:t>
            </a:r>
            <a:r>
              <a:rPr lang="en-US" sz="1200" cap="all" spc="100" dirty="0" smtClean="0">
                <a:solidFill>
                  <a:srgbClr val="666666"/>
                </a:solidFill>
              </a:rPr>
              <a:t>- </a:t>
            </a:r>
            <a:r>
              <a:rPr lang="en-US" sz="1200" cap="all" spc="100" dirty="0" err="1">
                <a:solidFill>
                  <a:srgbClr val="666666"/>
                </a:solidFill>
              </a:rPr>
              <a:t>Ewa</a:t>
            </a:r>
            <a:r>
              <a:rPr lang="en-US" sz="1200" cap="all" spc="100" dirty="0">
                <a:solidFill>
                  <a:srgbClr val="666666"/>
                </a:solidFill>
              </a:rPr>
              <a:t> </a:t>
            </a:r>
            <a:r>
              <a:rPr lang="en-US" sz="1200" cap="all" spc="100" dirty="0" err="1">
                <a:solidFill>
                  <a:srgbClr val="666666"/>
                </a:solidFill>
              </a:rPr>
              <a:t>Lutomska</a:t>
            </a:r>
            <a:r>
              <a:rPr lang="en-US" sz="1200" cap="all" spc="100" dirty="0">
                <a:solidFill>
                  <a:srgbClr val="666666"/>
                </a:solidFill>
              </a:rPr>
              <a:t> of </a:t>
            </a:r>
            <a:r>
              <a:rPr lang="en-US" sz="1200" cap="all" spc="100" dirty="0" err="1">
                <a:solidFill>
                  <a:srgbClr val="666666"/>
                </a:solidFill>
              </a:rPr>
              <a:t>Polski</a:t>
            </a:r>
            <a:r>
              <a:rPr lang="en-US" sz="1200" cap="all" spc="100" dirty="0">
                <a:solidFill>
                  <a:srgbClr val="666666"/>
                </a:solidFill>
              </a:rPr>
              <a:t> Alarm </a:t>
            </a:r>
            <a:r>
              <a:rPr lang="en-US" sz="1200" cap="all" spc="100" dirty="0" err="1">
                <a:solidFill>
                  <a:srgbClr val="666666"/>
                </a:solidFill>
              </a:rPr>
              <a:t>Smogowy</a:t>
            </a:r>
            <a:r>
              <a:rPr lang="en-US" sz="1200" cap="all" spc="100" dirty="0">
                <a:solidFill>
                  <a:srgbClr val="666666"/>
                </a:solidFill>
              </a:rPr>
              <a:t>, a pollution watchdog.</a:t>
            </a:r>
            <a:endParaRPr lang="en-US" sz="1200" b="1" cap="all" spc="100" dirty="0">
              <a:solidFill>
                <a:srgbClr val="39C2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896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MOTIVATION</a:t>
            </a:r>
            <a:endParaRPr lang="pl-PL" sz="26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3442"/>
            <a:ext cx="9132364" cy="366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9475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PROJECT OBJECTIVES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610" y="939800"/>
            <a:ext cx="716427" cy="5562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3076250"/>
            <a:ext cx="9144002" cy="1577594"/>
            <a:chOff x="0" y="3076250"/>
            <a:chExt cx="9144002" cy="1577594"/>
          </a:xfrm>
        </p:grpSpPr>
        <p:sp>
          <p:nvSpPr>
            <p:cNvPr id="5" name="Content Placeholder 45"/>
            <p:cNvSpPr txBox="1">
              <a:spLocks/>
            </p:cNvSpPr>
            <p:nvPr/>
          </p:nvSpPr>
          <p:spPr>
            <a:xfrm>
              <a:off x="3723503" y="3076250"/>
              <a:ext cx="4915193" cy="1414917"/>
            </a:xfrm>
            <a:prstGeom prst="rect">
              <a:avLst/>
            </a:prstGeom>
          </p:spPr>
          <p:txBody>
            <a:bodyPr anchor="ctr" anchorCtr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16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3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1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3736" indent="-173736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l-PL" sz="1400" dirty="0" err="1" smtClean="0"/>
                <a:t>Price</a:t>
              </a:r>
              <a:r>
                <a:rPr lang="pl-PL" sz="1400" dirty="0" smtClean="0"/>
                <a:t> of </a:t>
              </a:r>
              <a:r>
                <a:rPr lang="pl-PL" sz="1400" dirty="0" err="1" smtClean="0"/>
                <a:t>square</a:t>
              </a:r>
              <a:r>
                <a:rPr lang="pl-PL" sz="1400" dirty="0" smtClean="0"/>
                <a:t> </a:t>
              </a:r>
              <a:r>
                <a:rPr lang="pl-PL" sz="1400" dirty="0" err="1" smtClean="0"/>
                <a:t>meter</a:t>
              </a:r>
              <a:r>
                <a:rPr lang="pl-PL" sz="1400" dirty="0" smtClean="0"/>
                <a:t> </a:t>
              </a:r>
              <a:r>
                <a:rPr lang="pl-PL" sz="1400" dirty="0" err="1" smtClean="0"/>
                <a:t>in</a:t>
              </a:r>
              <a:r>
                <a:rPr lang="pl-PL" sz="1400" dirty="0" smtClean="0"/>
                <a:t> Kraków ~= 1kPLN </a:t>
              </a:r>
              <a:endParaRPr lang="en-US" sz="1400" dirty="0" smtClean="0"/>
            </a:p>
            <a:p>
              <a:pPr marL="173736" indent="-173736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l-PL" sz="1400" dirty="0" err="1" smtClean="0"/>
                <a:t>Estimates</a:t>
              </a:r>
              <a:r>
                <a:rPr lang="pl-PL" sz="1400" dirty="0" smtClean="0"/>
                <a:t> </a:t>
              </a:r>
              <a:r>
                <a:rPr lang="pl-PL" sz="1400" dirty="0" err="1" smtClean="0"/>
                <a:t>are</a:t>
              </a:r>
              <a:r>
                <a:rPr lang="pl-PL" sz="1400" dirty="0" smtClean="0"/>
                <a:t> 15-25% of parking </a:t>
              </a:r>
              <a:r>
                <a:rPr lang="pl-PL" sz="1400" dirty="0" err="1" smtClean="0"/>
                <a:t>places</a:t>
              </a:r>
              <a:r>
                <a:rPr lang="pl-PL" sz="1400" dirty="0" smtClean="0"/>
                <a:t> </a:t>
              </a:r>
              <a:r>
                <a:rPr lang="pl-PL" sz="1400" dirty="0" err="1" smtClean="0"/>
                <a:t>unused</a:t>
              </a:r>
              <a:endParaRPr lang="en-US" sz="1400" dirty="0"/>
            </a:p>
          </p:txBody>
        </p:sp>
        <p:sp>
          <p:nvSpPr>
            <p:cNvPr id="6" name="Content Placeholder 46"/>
            <p:cNvSpPr txBox="1">
              <a:spLocks/>
            </p:cNvSpPr>
            <p:nvPr/>
          </p:nvSpPr>
          <p:spPr>
            <a:xfrm>
              <a:off x="994520" y="3329699"/>
              <a:ext cx="236651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16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3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1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pl-PL" sz="1600" dirty="0" smtClean="0">
                  <a:latin typeface="Arial Black"/>
                  <a:cs typeface="Arial Black"/>
                </a:rPr>
                <a:t>TO OPTIMIZE OFFICE RESOURCES</a:t>
              </a:r>
              <a:endParaRPr lang="en-US" sz="1600" dirty="0" smtClean="0">
                <a:latin typeface="Arial Black"/>
                <a:cs typeface="Arial Black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58788" y="3484575"/>
              <a:ext cx="464582" cy="464582"/>
            </a:xfrm>
            <a:prstGeom prst="ellipse">
              <a:avLst/>
            </a:prstGeom>
            <a:solidFill>
              <a:srgbClr val="2FC2D9"/>
            </a:solidFill>
            <a:ln w="25400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27432" rIns="0" rtlCol="0" anchor="ctr" anchorCtr="0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Arial Black"/>
                  <a:cs typeface="Arial Black"/>
                </a:rPr>
                <a:t>2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0" y="4653844"/>
              <a:ext cx="9144002" cy="0"/>
            </a:xfrm>
            <a:prstGeom prst="line">
              <a:avLst/>
            </a:prstGeom>
            <a:ln w="12700">
              <a:solidFill>
                <a:srgbClr val="E6E6E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0" y="1204671"/>
            <a:ext cx="9144002" cy="1573615"/>
            <a:chOff x="0" y="1204671"/>
            <a:chExt cx="9144002" cy="1573615"/>
          </a:xfrm>
        </p:grpSpPr>
        <p:sp>
          <p:nvSpPr>
            <p:cNvPr id="8" name="Oval 7"/>
            <p:cNvSpPr/>
            <p:nvPr/>
          </p:nvSpPr>
          <p:spPr>
            <a:xfrm>
              <a:off x="458788" y="1630375"/>
              <a:ext cx="464582" cy="46458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27432" rIns="0" rtlCol="0" anchor="ctr" anchorCtr="0"/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Arial Black"/>
                  <a:cs typeface="Arial Black"/>
                </a:rPr>
                <a:t>1</a:t>
              </a:r>
              <a:endParaRPr lang="en-US" sz="2000" dirty="0">
                <a:solidFill>
                  <a:schemeClr val="bg1"/>
                </a:solidFill>
                <a:latin typeface="Arial Black"/>
                <a:cs typeface="Arial Black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0" y="2778286"/>
              <a:ext cx="9144002" cy="0"/>
            </a:xfrm>
            <a:prstGeom prst="line">
              <a:avLst/>
            </a:prstGeom>
            <a:ln w="12700">
              <a:solidFill>
                <a:srgbClr val="E6E6E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ontent Placeholder 45"/>
            <p:cNvSpPr txBox="1">
              <a:spLocks/>
            </p:cNvSpPr>
            <p:nvPr/>
          </p:nvSpPr>
          <p:spPr>
            <a:xfrm>
              <a:off x="3690551" y="1204671"/>
              <a:ext cx="4948145" cy="1414917"/>
            </a:xfrm>
            <a:prstGeom prst="rect">
              <a:avLst/>
            </a:prstGeom>
          </p:spPr>
          <p:txBody>
            <a:bodyPr anchor="ctr" anchorCtr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16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3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1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3736" indent="-173736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l-PL" sz="1400" dirty="0" err="1" smtClean="0"/>
                <a:t>Well</a:t>
              </a:r>
              <a:r>
                <a:rPr lang="pl-PL" sz="1400" dirty="0" smtClean="0"/>
                <a:t> </a:t>
              </a:r>
              <a:r>
                <a:rPr lang="pl-PL" sz="1400" dirty="0" err="1" smtClean="0"/>
                <a:t>established</a:t>
              </a:r>
              <a:r>
                <a:rPr lang="pl-PL" sz="1400" dirty="0" smtClean="0"/>
                <a:t> </a:t>
              </a:r>
              <a:r>
                <a:rPr lang="pl-PL" sz="1400" dirty="0" err="1" smtClean="0"/>
                <a:t>in</a:t>
              </a:r>
              <a:r>
                <a:rPr lang="pl-PL" sz="1400" dirty="0" smtClean="0"/>
                <a:t> Kraków for </a:t>
              </a:r>
              <a:r>
                <a:rPr lang="pl-PL" sz="1400" dirty="0" err="1" smtClean="0"/>
                <a:t>years</a:t>
              </a:r>
              <a:endParaRPr lang="en-US" sz="1400" dirty="0" smtClean="0"/>
            </a:p>
            <a:p>
              <a:pPr marL="173736" indent="-173736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l-PL" sz="1400" dirty="0" err="1" smtClean="0"/>
                <a:t>Over</a:t>
              </a:r>
              <a:r>
                <a:rPr lang="pl-PL" sz="1400" dirty="0" smtClean="0"/>
                <a:t> 1500 </a:t>
              </a:r>
              <a:r>
                <a:rPr lang="pl-PL" sz="1400" dirty="0" err="1" smtClean="0"/>
                <a:t>people</a:t>
              </a:r>
              <a:r>
                <a:rPr lang="pl-PL" sz="1400" dirty="0" smtClean="0"/>
                <a:t> </a:t>
              </a:r>
              <a:r>
                <a:rPr lang="pl-PL" sz="1400" dirty="0" err="1" smtClean="0"/>
                <a:t>with</a:t>
              </a:r>
              <a:r>
                <a:rPr lang="pl-PL" sz="1400" dirty="0" smtClean="0"/>
                <a:t> a </a:t>
              </a:r>
              <a:r>
                <a:rPr lang="pl-PL" sz="1400" dirty="0" err="1" smtClean="0"/>
                <a:t>goal</a:t>
              </a:r>
              <a:r>
                <a:rPr lang="pl-PL" sz="1400" dirty="0" smtClean="0"/>
                <a:t> </a:t>
              </a:r>
              <a:r>
                <a:rPr lang="pl-PL" sz="1400" dirty="0" err="1" smtClean="0"/>
                <a:t>can</a:t>
              </a:r>
              <a:r>
                <a:rPr lang="pl-PL" sz="1400" dirty="0" smtClean="0"/>
                <a:t> make a </a:t>
              </a:r>
              <a:r>
                <a:rPr lang="pl-PL" sz="1400" dirty="0" err="1" smtClean="0"/>
                <a:t>difference</a:t>
              </a:r>
              <a:endParaRPr lang="en-US" sz="1400" dirty="0"/>
            </a:p>
          </p:txBody>
        </p:sp>
        <p:sp>
          <p:nvSpPr>
            <p:cNvPr id="14" name="Content Placeholder 46"/>
            <p:cNvSpPr txBox="1">
              <a:spLocks/>
            </p:cNvSpPr>
            <p:nvPr/>
          </p:nvSpPr>
          <p:spPr>
            <a:xfrm>
              <a:off x="1002758" y="1449882"/>
              <a:ext cx="265484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16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3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1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pl-PL" sz="1600" dirty="0" smtClean="0">
                  <a:latin typeface="Arial Black"/>
                  <a:cs typeface="Arial Black"/>
                </a:rPr>
                <a:t>STRENGHTEN </a:t>
              </a:r>
              <a:r>
                <a:rPr lang="en-US" sz="1600" dirty="0" smtClean="0">
                  <a:latin typeface="Arial Black"/>
                  <a:cs typeface="Arial Black"/>
                </a:rPr>
                <a:t>EPAM </a:t>
              </a:r>
              <a:r>
                <a:rPr lang="pl-PL" sz="1600" dirty="0" smtClean="0">
                  <a:latin typeface="Arial Black"/>
                  <a:cs typeface="Arial Black"/>
                </a:rPr>
                <a:t>IMAGE OF SOCIALLY RESPONSIBLE</a:t>
              </a:r>
              <a:endParaRPr lang="en-US" sz="1600" dirty="0" smtClean="0">
                <a:latin typeface="Arial Black"/>
                <a:cs typeface="Arial Black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8788" y="4947829"/>
            <a:ext cx="8179908" cy="1414917"/>
            <a:chOff x="458788" y="4947829"/>
            <a:chExt cx="8179908" cy="1414917"/>
          </a:xfrm>
        </p:grpSpPr>
        <p:sp>
          <p:nvSpPr>
            <p:cNvPr id="10" name="Oval 9"/>
            <p:cNvSpPr/>
            <p:nvPr/>
          </p:nvSpPr>
          <p:spPr>
            <a:xfrm>
              <a:off x="458788" y="5347242"/>
              <a:ext cx="464582" cy="464582"/>
            </a:xfrm>
            <a:prstGeom prst="ellipse">
              <a:avLst/>
            </a:prstGeom>
            <a:solidFill>
              <a:srgbClr val="2FC2D9"/>
            </a:solidFill>
            <a:ln w="25400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27432" rIns="0" rtlCol="0" anchor="ctr" anchorCtr="0"/>
            <a:lstStyle/>
            <a:p>
              <a:pPr algn="ctr"/>
              <a:r>
                <a:rPr lang="en-US" sz="2000" dirty="0" smtClean="0">
                  <a:solidFill>
                    <a:srgbClr val="FFFFFF"/>
                  </a:solidFill>
                  <a:latin typeface="Arial Black"/>
                  <a:cs typeface="Arial Black"/>
                </a:rPr>
                <a:t>3</a:t>
              </a:r>
              <a:endParaRPr lang="en-US" sz="2000" dirty="0">
                <a:solidFill>
                  <a:srgbClr val="FFFFFF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15" name="Content Placeholder 45"/>
            <p:cNvSpPr txBox="1">
              <a:spLocks/>
            </p:cNvSpPr>
            <p:nvPr/>
          </p:nvSpPr>
          <p:spPr>
            <a:xfrm>
              <a:off x="3748216" y="4947829"/>
              <a:ext cx="4890480" cy="1414917"/>
            </a:xfrm>
            <a:prstGeom prst="rect">
              <a:avLst/>
            </a:prstGeom>
          </p:spPr>
          <p:txBody>
            <a:bodyPr anchor="ctr" anchorCtr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16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3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1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3736" indent="-173736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l-PL" sz="1400" dirty="0" err="1" smtClean="0"/>
                <a:t>Up</a:t>
              </a:r>
              <a:r>
                <a:rPr lang="pl-PL" sz="1400" dirty="0" smtClean="0"/>
                <a:t> to 550% of </a:t>
              </a:r>
              <a:r>
                <a:rPr lang="pl-PL" sz="1400" dirty="0" err="1" smtClean="0"/>
                <a:t>acceptable</a:t>
              </a:r>
              <a:r>
                <a:rPr lang="pl-PL" sz="1400" dirty="0" smtClean="0"/>
                <a:t> air </a:t>
              </a:r>
              <a:r>
                <a:rPr lang="pl-PL" sz="1400" dirty="0" err="1" smtClean="0"/>
                <a:t>polution</a:t>
              </a:r>
              <a:endParaRPr lang="pl-PL" sz="1400" dirty="0" smtClean="0"/>
            </a:p>
            <a:p>
              <a:pPr marL="173736" indent="-173736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400" dirty="0"/>
            </a:p>
          </p:txBody>
        </p:sp>
        <p:sp>
          <p:nvSpPr>
            <p:cNvPr id="16" name="Content Placeholder 46"/>
            <p:cNvSpPr txBox="1">
              <a:spLocks/>
            </p:cNvSpPr>
            <p:nvPr/>
          </p:nvSpPr>
          <p:spPr>
            <a:xfrm>
              <a:off x="969806" y="5324845"/>
              <a:ext cx="222647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16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3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1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pl-PL" sz="1600" dirty="0" smtClean="0">
                  <a:latin typeface="Arial Black"/>
                  <a:cs typeface="Arial Black"/>
                </a:rPr>
                <a:t>TO PROTECT ENVIRONMENT</a:t>
              </a:r>
              <a:endParaRPr lang="en-US" sz="1600" dirty="0">
                <a:latin typeface="Arial Black"/>
                <a:cs typeface="Arial Blac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70804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906" y="2960615"/>
            <a:ext cx="9144000" cy="914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342866">
              <a:defRPr/>
            </a:pPr>
            <a:endParaRPr lang="en-US" sz="800" dirty="0">
              <a:solidFill>
                <a:prstClr val="white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l-PL" sz="2600" dirty="0" smtClean="0"/>
              <a:t>MILESTONES</a:t>
            </a:r>
            <a:endParaRPr lang="en-US" sz="2600" dirty="0"/>
          </a:p>
        </p:txBody>
      </p:sp>
      <p:sp>
        <p:nvSpPr>
          <p:cNvPr id="85" name="Title 3"/>
          <p:cNvSpPr txBox="1">
            <a:spLocks/>
          </p:cNvSpPr>
          <p:nvPr/>
        </p:nvSpPr>
        <p:spPr>
          <a:xfrm>
            <a:off x="127742" y="1070713"/>
            <a:ext cx="8648700" cy="857250"/>
          </a:xfrm>
          <a:prstGeom prst="rect">
            <a:avLst/>
          </a:prstGeom>
        </p:spPr>
        <p:txBody>
          <a:bodyPr lIns="91438" tIns="45719" rIns="91438" bIns="45719"/>
          <a:lstStyle>
            <a:lvl1pPr algn="l" defTabSz="457200" rtl="0" eaLnBrk="1" latinLnBrk="0" hangingPunct="1">
              <a:spcBef>
                <a:spcPct val="0"/>
              </a:spcBef>
              <a:buNone/>
              <a:defRPr sz="2600" kern="1200" cap="all" baseline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defTabSz="457189">
              <a:defRPr/>
            </a:pPr>
            <a:endParaRPr lang="en-US" dirty="0">
              <a:solidFill>
                <a:srgbClr val="464547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22226" y="1399978"/>
            <a:ext cx="8699547" cy="46166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685749">
              <a:defRPr/>
            </a:pPr>
            <a:r>
              <a:rPr lang="pl-PL" sz="1200" kern="1100" spc="100" dirty="0" smtClean="0">
                <a:solidFill>
                  <a:srgbClr val="464547"/>
                </a:solidFill>
              </a:rPr>
              <a:t>SEVEN STAGES ON THE WAY TO CONTRIBUTE TO SUSTAINABLE DEVELOPMENT OF LOCAL SOCIETY BY PROMOTING ECOLOGICAL MEANS OF TRANSPORT</a:t>
            </a:r>
            <a:endParaRPr lang="en-US" sz="1200" kern="1100" spc="100" dirty="0">
              <a:solidFill>
                <a:srgbClr val="464547"/>
              </a:solidFill>
            </a:endParaRP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353188" y="2252663"/>
            <a:ext cx="514745" cy="514748"/>
            <a:chOff x="1129776" y="1574595"/>
            <a:chExt cx="815808" cy="815809"/>
          </a:xfrm>
        </p:grpSpPr>
        <p:sp>
          <p:nvSpPr>
            <p:cNvPr id="23" name="Oval 22"/>
            <p:cNvSpPr/>
            <p:nvPr/>
          </p:nvSpPr>
          <p:spPr>
            <a:xfrm flipH="1">
              <a:off x="1129776" y="1574595"/>
              <a:ext cx="815808" cy="815809"/>
            </a:xfrm>
            <a:prstGeom prst="ellipse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algn="ctr" defTabSz="914310">
                <a:defRPr/>
              </a:pPr>
              <a:endParaRPr lang="en-US" sz="800" kern="0" dirty="0">
                <a:solidFill>
                  <a:sysClr val="window" lastClr="FFFFFF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276336" y="1871431"/>
              <a:ext cx="522688" cy="2221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45719" rIns="0" bIns="45719" rtlCol="0" anchor="ctr"/>
            <a:lstStyle/>
            <a:p>
              <a:pPr algn="ctr" defTabSz="685732">
                <a:defRPr/>
              </a:pPr>
              <a:r>
                <a:rPr lang="pl-PL" sz="1000" dirty="0" smtClean="0">
                  <a:solidFill>
                    <a:prstClr val="white"/>
                  </a:solidFill>
                </a:rPr>
                <a:t>NOV </a:t>
              </a:r>
              <a:r>
                <a:rPr lang="en-US" sz="1000" dirty="0" smtClean="0">
                  <a:solidFill>
                    <a:prstClr val="white"/>
                  </a:solidFill>
                </a:rPr>
                <a:t>20</a:t>
              </a:r>
              <a:r>
                <a:rPr lang="pl-PL" sz="1000" dirty="0" smtClean="0">
                  <a:solidFill>
                    <a:prstClr val="white"/>
                  </a:solidFill>
                </a:rPr>
                <a:t>17</a:t>
              </a:r>
              <a:endParaRPr lang="en-US" sz="10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9"/>
          <p:cNvGrpSpPr>
            <a:grpSpLocks noChangeAspect="1"/>
          </p:cNvGrpSpPr>
          <p:nvPr/>
        </p:nvGrpSpPr>
        <p:grpSpPr>
          <a:xfrm>
            <a:off x="3282950" y="2268258"/>
            <a:ext cx="527725" cy="527728"/>
            <a:chOff x="1129776" y="1574595"/>
            <a:chExt cx="815808" cy="815809"/>
          </a:xfrm>
        </p:grpSpPr>
        <p:sp>
          <p:nvSpPr>
            <p:cNvPr id="31" name="Oval 30"/>
            <p:cNvSpPr/>
            <p:nvPr/>
          </p:nvSpPr>
          <p:spPr>
            <a:xfrm flipH="1">
              <a:off x="1129776" y="1574595"/>
              <a:ext cx="815808" cy="815809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algn="ctr" defTabSz="914310">
                <a:defRPr/>
              </a:pPr>
              <a:endParaRPr lang="en-US" sz="800" kern="0" dirty="0">
                <a:solidFill>
                  <a:sysClr val="window" lastClr="FFFFFF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276336" y="1871431"/>
              <a:ext cx="522688" cy="2221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45719" rIns="0" bIns="45719" rtlCol="0" anchor="ctr"/>
            <a:lstStyle/>
            <a:p>
              <a:pPr algn="ctr" defTabSz="685732">
                <a:defRPr/>
              </a:pPr>
              <a:r>
                <a:rPr lang="pl-PL" sz="1000" dirty="0" smtClean="0">
                  <a:solidFill>
                    <a:prstClr val="white"/>
                  </a:solidFill>
                </a:rPr>
                <a:t>JAN </a:t>
              </a:r>
              <a:r>
                <a:rPr lang="en-US" sz="1000" dirty="0" smtClean="0">
                  <a:solidFill>
                    <a:prstClr val="white"/>
                  </a:solidFill>
                </a:rPr>
                <a:t>201</a:t>
              </a:r>
              <a:r>
                <a:rPr lang="pl-PL" sz="1000" dirty="0" smtClean="0">
                  <a:solidFill>
                    <a:prstClr val="white"/>
                  </a:solidFill>
                </a:rPr>
                <a:t>8</a:t>
              </a:r>
              <a:endParaRPr lang="en-US" sz="1000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-24254" y="3434698"/>
            <a:ext cx="1291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866">
              <a:defRPr/>
            </a:pPr>
            <a:r>
              <a:rPr lang="pl-PL" sz="1000" b="1" dirty="0" smtClean="0">
                <a:solidFill>
                  <a:srgbClr val="464547"/>
                </a:solidFill>
                <a:latin typeface="Arial Black"/>
                <a:cs typeface="Arial Black"/>
              </a:rPr>
              <a:t>PROJECT START</a:t>
            </a:r>
            <a:endParaRPr lang="en-US" sz="1000" dirty="0">
              <a:solidFill>
                <a:srgbClr val="464547"/>
              </a:solidFill>
            </a:endParaRPr>
          </a:p>
          <a:p>
            <a:pPr algn="ctr" defTabSz="342866">
              <a:defRPr/>
            </a:pPr>
            <a:r>
              <a:rPr lang="pl-PL" sz="1000" dirty="0" err="1" smtClean="0">
                <a:solidFill>
                  <a:srgbClr val="464547"/>
                </a:solidFill>
              </a:rPr>
              <a:t>Approval</a:t>
            </a:r>
            <a:r>
              <a:rPr lang="pl-PL" sz="1000" dirty="0" smtClean="0">
                <a:solidFill>
                  <a:srgbClr val="464547"/>
                </a:solidFill>
              </a:rPr>
              <a:t> </a:t>
            </a:r>
            <a:r>
              <a:rPr lang="pl-PL" sz="1000" dirty="0" err="1" smtClean="0">
                <a:solidFill>
                  <a:srgbClr val="464547"/>
                </a:solidFill>
              </a:rPr>
              <a:t>from</a:t>
            </a:r>
            <a:r>
              <a:rPr lang="pl-PL" sz="1000" dirty="0" smtClean="0">
                <a:solidFill>
                  <a:srgbClr val="464547"/>
                </a:solidFill>
              </a:rPr>
              <a:t> management</a:t>
            </a:r>
            <a:r>
              <a:rPr lang="en-US" sz="1000" dirty="0" smtClean="0">
                <a:solidFill>
                  <a:srgbClr val="464547"/>
                </a:solidFill>
              </a:rPr>
              <a:t> </a:t>
            </a:r>
            <a:endParaRPr lang="en-US" sz="1000" dirty="0">
              <a:solidFill>
                <a:srgbClr val="464547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969336" y="3402323"/>
            <a:ext cx="13054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866">
              <a:defRPr/>
            </a:pPr>
            <a:r>
              <a:rPr lang="pl-PL" sz="1000" b="1" dirty="0" smtClean="0">
                <a:solidFill>
                  <a:srgbClr val="464547"/>
                </a:solidFill>
                <a:latin typeface="Arial Black"/>
                <a:cs typeface="Arial Black"/>
              </a:rPr>
              <a:t>DESIGN</a:t>
            </a:r>
            <a:endParaRPr lang="en-US" sz="1000" dirty="0">
              <a:solidFill>
                <a:srgbClr val="464547"/>
              </a:solidFill>
            </a:endParaRPr>
          </a:p>
          <a:p>
            <a:pPr algn="ctr" defTabSz="342866">
              <a:defRPr/>
            </a:pPr>
            <a:r>
              <a:rPr lang="pl-PL" sz="1000" dirty="0" err="1" smtClean="0">
                <a:solidFill>
                  <a:srgbClr val="464547"/>
                </a:solidFill>
              </a:rPr>
              <a:t>Physics</a:t>
            </a:r>
            <a:r>
              <a:rPr lang="pl-PL" sz="1000" dirty="0" smtClean="0">
                <a:solidFill>
                  <a:srgbClr val="464547"/>
                </a:solidFill>
              </a:rPr>
              <a:t>, public </a:t>
            </a:r>
            <a:r>
              <a:rPr lang="pl-PL" sz="1000" dirty="0" err="1" smtClean="0">
                <a:solidFill>
                  <a:srgbClr val="464547"/>
                </a:solidFill>
              </a:rPr>
              <a:t>information</a:t>
            </a:r>
            <a:r>
              <a:rPr lang="pl-PL" sz="1000" dirty="0" smtClean="0">
                <a:solidFill>
                  <a:srgbClr val="464547"/>
                </a:solidFill>
              </a:rPr>
              <a:t>, </a:t>
            </a:r>
            <a:r>
              <a:rPr lang="pl-PL" sz="1000" dirty="0" err="1" smtClean="0">
                <a:solidFill>
                  <a:srgbClr val="464547"/>
                </a:solidFill>
              </a:rPr>
              <a:t>external</a:t>
            </a:r>
            <a:r>
              <a:rPr lang="pl-PL" sz="1000" dirty="0" smtClean="0">
                <a:solidFill>
                  <a:srgbClr val="464547"/>
                </a:solidFill>
              </a:rPr>
              <a:t> API </a:t>
            </a:r>
            <a:r>
              <a:rPr lang="pl-PL" sz="1000" dirty="0" err="1" smtClean="0">
                <a:solidFill>
                  <a:srgbClr val="464547"/>
                </a:solidFill>
              </a:rPr>
              <a:t>integration</a:t>
            </a:r>
            <a:endParaRPr lang="en-US" sz="1000" dirty="0">
              <a:solidFill>
                <a:srgbClr val="464547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81400" y="4487761"/>
            <a:ext cx="17982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866">
              <a:defRPr/>
            </a:pPr>
            <a:r>
              <a:rPr lang="pl-PL" sz="1000" b="1" dirty="0" smtClean="0">
                <a:solidFill>
                  <a:srgbClr val="464547"/>
                </a:solidFill>
                <a:latin typeface="Arial Black"/>
              </a:rPr>
              <a:t>SOFTWARE IMPLEMENTATION</a:t>
            </a:r>
            <a:endParaRPr lang="en-US" sz="1000" dirty="0">
              <a:solidFill>
                <a:srgbClr val="464547"/>
              </a:solidFill>
            </a:endParaRPr>
          </a:p>
          <a:p>
            <a:pPr algn="ctr" defTabSz="342866">
              <a:defRPr/>
            </a:pPr>
            <a:r>
              <a:rPr lang="pl-PL" sz="1000" dirty="0" smtClean="0">
                <a:solidFill>
                  <a:srgbClr val="464547"/>
                </a:solidFill>
              </a:rPr>
              <a:t>Software </a:t>
            </a:r>
            <a:r>
              <a:rPr lang="pl-PL" sz="1000" dirty="0" err="1" smtClean="0">
                <a:solidFill>
                  <a:srgbClr val="464547"/>
                </a:solidFill>
              </a:rPr>
              <a:t>prototype</a:t>
            </a:r>
            <a:endParaRPr lang="en-US" sz="1000" dirty="0">
              <a:solidFill>
                <a:srgbClr val="464547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63856" y="3844662"/>
            <a:ext cx="1108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866">
              <a:defRPr/>
            </a:pPr>
            <a:r>
              <a:rPr lang="pl-PL" sz="1000" b="1" dirty="0" smtClean="0">
                <a:solidFill>
                  <a:srgbClr val="464547"/>
                </a:solidFill>
                <a:latin typeface="Arial Black"/>
              </a:rPr>
              <a:t>FULL AND STABLE</a:t>
            </a:r>
            <a:endParaRPr lang="en-US" sz="1000" dirty="0">
              <a:solidFill>
                <a:srgbClr val="464547"/>
              </a:solidFill>
            </a:endParaRPr>
          </a:p>
          <a:p>
            <a:pPr algn="ctr" defTabSz="342866">
              <a:defRPr/>
            </a:pPr>
            <a:r>
              <a:rPr lang="pl-PL" sz="1000" dirty="0" smtClean="0">
                <a:solidFill>
                  <a:srgbClr val="464547"/>
                </a:solidFill>
              </a:rPr>
              <a:t>and </a:t>
            </a:r>
            <a:r>
              <a:rPr lang="pl-PL" sz="1000" dirty="0" err="1" smtClean="0">
                <a:solidFill>
                  <a:srgbClr val="464547"/>
                </a:solidFill>
              </a:rPr>
              <a:t>deployed</a:t>
            </a:r>
            <a:endParaRPr lang="en-US" sz="1000" dirty="0">
              <a:solidFill>
                <a:srgbClr val="464547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09769" y="2775732"/>
            <a:ext cx="0" cy="528719"/>
          </a:xfrm>
          <a:prstGeom prst="line">
            <a:avLst/>
          </a:prstGeom>
          <a:ln w="6350" cmpd="sng"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 flipH="1" flipV="1">
            <a:off x="543347" y="3292640"/>
            <a:ext cx="126066" cy="126066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14310">
              <a:defRPr/>
            </a:pPr>
            <a:endParaRPr lang="en-US" sz="800" kern="0" dirty="0">
              <a:solidFill>
                <a:sysClr val="window" lastClr="FFFFFF"/>
              </a:solidFill>
              <a:latin typeface="Arial Black"/>
              <a:cs typeface="Arial Black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2109542" y="2997200"/>
            <a:ext cx="5008" cy="312013"/>
          </a:xfrm>
          <a:prstGeom prst="line">
            <a:avLst/>
          </a:prstGeom>
          <a:ln w="6350" cmpd="sng"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 flipH="1" flipV="1">
            <a:off x="2043120" y="3297402"/>
            <a:ext cx="126066" cy="126066"/>
          </a:xfrm>
          <a:prstGeom prst="ellipse">
            <a:avLst/>
          </a:prstGeom>
          <a:solidFill>
            <a:srgbClr val="39C2D7"/>
          </a:solidFill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14310">
              <a:defRPr/>
            </a:pPr>
            <a:endParaRPr lang="en-US" sz="800" kern="0" dirty="0">
              <a:solidFill>
                <a:sysClr val="window" lastClr="FFFFFF"/>
              </a:solidFill>
              <a:latin typeface="Arial Black"/>
              <a:cs typeface="Arial Black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33525" y="3439460"/>
            <a:ext cx="13668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866">
              <a:defRPr/>
            </a:pPr>
            <a:r>
              <a:rPr lang="pl-PL" sz="1000" b="1" dirty="0" smtClean="0">
                <a:solidFill>
                  <a:srgbClr val="464547"/>
                </a:solidFill>
                <a:latin typeface="Arial Black"/>
                <a:cs typeface="Arial Black"/>
              </a:rPr>
              <a:t>INITIATION</a:t>
            </a:r>
            <a:endParaRPr lang="en-US" sz="1000" dirty="0">
              <a:solidFill>
                <a:srgbClr val="464547"/>
              </a:solidFill>
            </a:endParaRPr>
          </a:p>
          <a:p>
            <a:pPr algn="ctr" defTabSz="342866">
              <a:defRPr/>
            </a:pPr>
            <a:r>
              <a:rPr lang="pl-PL" sz="1000" dirty="0" smtClean="0">
                <a:solidFill>
                  <a:srgbClr val="464547"/>
                </a:solidFill>
              </a:rPr>
              <a:t>Hardware, software, </a:t>
            </a:r>
            <a:r>
              <a:rPr lang="pl-PL" sz="1000" dirty="0" err="1" smtClean="0">
                <a:solidFill>
                  <a:srgbClr val="464547"/>
                </a:solidFill>
              </a:rPr>
              <a:t>office</a:t>
            </a:r>
            <a:r>
              <a:rPr lang="pl-PL" sz="1000" dirty="0" smtClean="0">
                <a:solidFill>
                  <a:srgbClr val="464547"/>
                </a:solidFill>
              </a:rPr>
              <a:t>, PEOPLE</a:t>
            </a:r>
            <a:endParaRPr lang="en-US" sz="1000" dirty="0">
              <a:solidFill>
                <a:srgbClr val="464547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3537424" y="2807482"/>
            <a:ext cx="0" cy="528719"/>
          </a:xfrm>
          <a:prstGeom prst="line">
            <a:avLst/>
          </a:prstGeom>
          <a:ln w="6350" cmpd="sng"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 flipH="1" flipV="1">
            <a:off x="3471002" y="3324390"/>
            <a:ext cx="126066" cy="126066"/>
          </a:xfrm>
          <a:prstGeom prst="ellipse">
            <a:avLst/>
          </a:prstGeom>
          <a:solidFill>
            <a:schemeClr val="accent3"/>
          </a:solidFill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14310">
              <a:defRPr/>
            </a:pPr>
            <a:endParaRPr lang="en-US" sz="800" kern="0" dirty="0">
              <a:solidFill>
                <a:sysClr val="window" lastClr="FFFFFF"/>
              </a:solidFill>
              <a:latin typeface="Arial Black"/>
              <a:cs typeface="Arial Black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4405164" y="2966722"/>
            <a:ext cx="0" cy="1381027"/>
          </a:xfrm>
          <a:prstGeom prst="line">
            <a:avLst/>
          </a:prstGeom>
          <a:ln w="6350" cmpd="sng"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 flipH="1" flipV="1">
            <a:off x="4336268" y="4345590"/>
            <a:ext cx="126066" cy="126066"/>
          </a:xfrm>
          <a:prstGeom prst="ellipse">
            <a:avLst/>
          </a:prstGeom>
          <a:solidFill>
            <a:schemeClr val="accent3"/>
          </a:solidFill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14310">
              <a:defRPr/>
            </a:pPr>
            <a:endParaRPr lang="en-US" sz="800" kern="0" dirty="0">
              <a:solidFill>
                <a:sysClr val="window" lastClr="FFFFFF"/>
              </a:solidFill>
              <a:latin typeface="Arial Black"/>
              <a:cs typeface="Arial Black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5959424" y="2662903"/>
            <a:ext cx="3226" cy="981997"/>
          </a:xfrm>
          <a:prstGeom prst="line">
            <a:avLst/>
          </a:prstGeom>
          <a:ln w="6350" cmpd="sng"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 flipH="1" flipV="1">
            <a:off x="5900178" y="3666140"/>
            <a:ext cx="126066" cy="126066"/>
          </a:xfrm>
          <a:prstGeom prst="ellipse">
            <a:avLst/>
          </a:prstGeom>
          <a:solidFill>
            <a:srgbClr val="B22746"/>
          </a:solidFill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14310">
              <a:defRPr/>
            </a:pPr>
            <a:endParaRPr lang="en-US" sz="800" kern="0" dirty="0">
              <a:solidFill>
                <a:sysClr val="window" lastClr="FFFFFF"/>
              </a:solidFill>
              <a:latin typeface="Arial Black"/>
              <a:cs typeface="Arial Black"/>
            </a:endParaRPr>
          </a:p>
        </p:txBody>
      </p:sp>
      <p:grpSp>
        <p:nvGrpSpPr>
          <p:cNvPr id="6" name="Group 34"/>
          <p:cNvGrpSpPr>
            <a:grpSpLocks noChangeAspect="1"/>
          </p:cNvGrpSpPr>
          <p:nvPr/>
        </p:nvGrpSpPr>
        <p:grpSpPr>
          <a:xfrm>
            <a:off x="5721350" y="2275993"/>
            <a:ext cx="513640" cy="513643"/>
            <a:chOff x="1129776" y="1574595"/>
            <a:chExt cx="815808" cy="815809"/>
          </a:xfrm>
          <a:solidFill>
            <a:srgbClr val="B22746"/>
          </a:solidFill>
        </p:grpSpPr>
        <p:sp>
          <p:nvSpPr>
            <p:cNvPr id="36" name="Oval 35"/>
            <p:cNvSpPr/>
            <p:nvPr/>
          </p:nvSpPr>
          <p:spPr>
            <a:xfrm flipH="1">
              <a:off x="1129776" y="1574595"/>
              <a:ext cx="815808" cy="815809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algn="ctr" defTabSz="914310">
                <a:defRPr/>
              </a:pPr>
              <a:endParaRPr lang="en-US" sz="800" kern="0" dirty="0">
                <a:solidFill>
                  <a:sysClr val="window" lastClr="FFFFFF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276336" y="1871431"/>
              <a:ext cx="522688" cy="2221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45719" rIns="0" bIns="45719" rtlCol="0" anchor="ctr"/>
            <a:lstStyle/>
            <a:p>
              <a:pPr algn="ctr" defTabSz="685732">
                <a:defRPr/>
              </a:pPr>
              <a:r>
                <a:rPr lang="pl-PL" sz="1000" dirty="0" smtClean="0">
                  <a:solidFill>
                    <a:prstClr val="white"/>
                  </a:solidFill>
                </a:rPr>
                <a:t>Jul </a:t>
              </a:r>
              <a:r>
                <a:rPr lang="en-US" sz="1000" dirty="0" smtClean="0">
                  <a:solidFill>
                    <a:prstClr val="white"/>
                  </a:solidFill>
                </a:rPr>
                <a:t>201</a:t>
              </a:r>
              <a:r>
                <a:rPr lang="pl-PL" sz="1000" dirty="0" smtClean="0">
                  <a:solidFill>
                    <a:prstClr val="white"/>
                  </a:solidFill>
                </a:rPr>
                <a:t>8</a:t>
              </a:r>
              <a:endParaRPr lang="en-US" sz="10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80" name="Straight Connector 79"/>
          <p:cNvCxnSpPr/>
          <p:nvPr/>
        </p:nvCxnSpPr>
        <p:spPr>
          <a:xfrm>
            <a:off x="7207066" y="2770853"/>
            <a:ext cx="7577" cy="1697544"/>
          </a:xfrm>
          <a:prstGeom prst="line">
            <a:avLst/>
          </a:prstGeom>
          <a:ln w="6350" cmpd="sng"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 flipH="1" flipV="1">
            <a:off x="7147820" y="4466240"/>
            <a:ext cx="126066" cy="126066"/>
          </a:xfrm>
          <a:prstGeom prst="ellipse">
            <a:avLst/>
          </a:prstGeom>
          <a:solidFill>
            <a:srgbClr val="464547"/>
          </a:solidFill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14310">
              <a:defRPr/>
            </a:pPr>
            <a:endParaRPr lang="en-US" sz="800" kern="0" dirty="0">
              <a:solidFill>
                <a:sysClr val="window" lastClr="FFFFFF"/>
              </a:solidFill>
              <a:latin typeface="Arial Black"/>
              <a:cs typeface="Arial Black"/>
            </a:endParaRPr>
          </a:p>
        </p:txBody>
      </p:sp>
      <p:grpSp>
        <p:nvGrpSpPr>
          <p:cNvPr id="7" name="Group 81"/>
          <p:cNvGrpSpPr>
            <a:grpSpLocks noChangeAspect="1"/>
          </p:cNvGrpSpPr>
          <p:nvPr/>
        </p:nvGrpSpPr>
        <p:grpSpPr>
          <a:xfrm>
            <a:off x="6959600" y="2260251"/>
            <a:ext cx="516682" cy="516685"/>
            <a:chOff x="1129776" y="1574595"/>
            <a:chExt cx="815808" cy="815809"/>
          </a:xfrm>
        </p:grpSpPr>
        <p:sp>
          <p:nvSpPr>
            <p:cNvPr id="83" name="Oval 82"/>
            <p:cNvSpPr/>
            <p:nvPr/>
          </p:nvSpPr>
          <p:spPr>
            <a:xfrm flipH="1">
              <a:off x="1129776" y="1574595"/>
              <a:ext cx="815808" cy="81580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algn="ctr" defTabSz="914310">
                <a:defRPr/>
              </a:pPr>
              <a:endParaRPr lang="en-US" sz="800" kern="0" dirty="0">
                <a:solidFill>
                  <a:sysClr val="window" lastClr="FFFFFF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276336" y="1871431"/>
              <a:ext cx="522688" cy="2221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45719" rIns="0" bIns="45719" rtlCol="0" anchor="ctr"/>
            <a:lstStyle/>
            <a:p>
              <a:pPr algn="ctr" defTabSz="685732">
                <a:defRPr/>
              </a:pPr>
              <a:r>
                <a:rPr lang="pl-PL" sz="1000" dirty="0" err="1" smtClean="0">
                  <a:solidFill>
                    <a:prstClr val="white"/>
                  </a:solidFill>
                </a:rPr>
                <a:t>Aug</a:t>
              </a:r>
              <a:r>
                <a:rPr lang="pl-PL" sz="1000" dirty="0" smtClean="0">
                  <a:solidFill>
                    <a:prstClr val="white"/>
                  </a:solidFill>
                </a:rPr>
                <a:t> </a:t>
              </a:r>
              <a:r>
                <a:rPr lang="en-US" sz="1000" dirty="0" smtClean="0">
                  <a:solidFill>
                    <a:prstClr val="white"/>
                  </a:solidFill>
                </a:rPr>
                <a:t>201</a:t>
              </a:r>
              <a:r>
                <a:rPr lang="pl-PL" sz="1000" dirty="0" smtClean="0">
                  <a:solidFill>
                    <a:prstClr val="white"/>
                  </a:solidFill>
                </a:rPr>
                <a:t>8</a:t>
              </a:r>
              <a:endParaRPr lang="en-US" sz="1000" dirty="0">
                <a:solidFill>
                  <a:prstClr val="white"/>
                </a:solidFill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6409299" y="4616951"/>
            <a:ext cx="16106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866">
              <a:defRPr/>
            </a:pPr>
            <a:r>
              <a:rPr lang="pl-PL" sz="1000" b="1" dirty="0" smtClean="0">
                <a:solidFill>
                  <a:srgbClr val="464547"/>
                </a:solidFill>
                <a:latin typeface="Arial Black"/>
                <a:cs typeface="Arial Black"/>
              </a:rPr>
              <a:t>RELEASE AND CAMPAIGN </a:t>
            </a:r>
          </a:p>
          <a:p>
            <a:pPr algn="ctr" defTabSz="342866">
              <a:defRPr/>
            </a:pPr>
            <a:r>
              <a:rPr lang="pl-PL" sz="1000" dirty="0" smtClean="0">
                <a:solidFill>
                  <a:srgbClr val="464547"/>
                </a:solidFill>
              </a:rPr>
              <a:t>Party </a:t>
            </a:r>
            <a:r>
              <a:rPr lang="pl-PL" sz="1000" dirty="0" err="1" smtClean="0">
                <a:solidFill>
                  <a:srgbClr val="464547"/>
                </a:solidFill>
              </a:rPr>
              <a:t>event</a:t>
            </a:r>
            <a:r>
              <a:rPr lang="pl-PL" sz="1000" dirty="0" smtClean="0">
                <a:solidFill>
                  <a:srgbClr val="464547"/>
                </a:solidFill>
              </a:rPr>
              <a:t>, </a:t>
            </a:r>
            <a:r>
              <a:rPr lang="pl-PL" sz="1000" dirty="0" err="1" smtClean="0">
                <a:solidFill>
                  <a:srgbClr val="464547"/>
                </a:solidFill>
              </a:rPr>
              <a:t>presentation</a:t>
            </a:r>
            <a:r>
              <a:rPr lang="pl-PL" sz="1000" dirty="0" smtClean="0">
                <a:solidFill>
                  <a:srgbClr val="464547"/>
                </a:solidFill>
              </a:rPr>
              <a:t> to media, </a:t>
            </a:r>
            <a:r>
              <a:rPr lang="pl-PL" sz="1000" dirty="0" err="1" smtClean="0">
                <a:solidFill>
                  <a:srgbClr val="464547"/>
                </a:solidFill>
              </a:rPr>
              <a:t>support</a:t>
            </a:r>
            <a:r>
              <a:rPr lang="pl-PL" sz="1000" dirty="0" smtClean="0">
                <a:solidFill>
                  <a:srgbClr val="464547"/>
                </a:solidFill>
              </a:rPr>
              <a:t> for software</a:t>
            </a:r>
            <a:endParaRPr lang="pl-PL" sz="1000" b="1" dirty="0" smtClean="0">
              <a:solidFill>
                <a:srgbClr val="464547"/>
              </a:solidFill>
              <a:latin typeface="Arial Black"/>
              <a:cs typeface="Arial Black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8317224" y="2967944"/>
            <a:ext cx="0" cy="354983"/>
          </a:xfrm>
          <a:prstGeom prst="line">
            <a:avLst/>
          </a:prstGeom>
          <a:ln w="6350" cmpd="sng"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655541" y="3457724"/>
            <a:ext cx="1488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866">
              <a:defRPr/>
            </a:pPr>
            <a:r>
              <a:rPr lang="pl-PL" sz="1000" b="1" dirty="0" smtClean="0">
                <a:latin typeface="Arial Black"/>
                <a:cs typeface="Arial Black"/>
              </a:rPr>
              <a:t>RESEARCH</a:t>
            </a:r>
            <a:endParaRPr lang="en-US" sz="1000" dirty="0"/>
          </a:p>
          <a:p>
            <a:pPr algn="ctr" defTabSz="342866">
              <a:defRPr/>
            </a:pPr>
            <a:r>
              <a:rPr lang="pl-PL" sz="1000" dirty="0" smtClean="0"/>
              <a:t>And </a:t>
            </a:r>
            <a:r>
              <a:rPr lang="pl-PL" sz="1000" dirty="0" err="1" smtClean="0"/>
              <a:t>observations</a:t>
            </a:r>
            <a:endParaRPr lang="en-US" sz="1000" dirty="0"/>
          </a:p>
        </p:txBody>
      </p:sp>
      <p:sp>
        <p:nvSpPr>
          <p:cNvPr id="87" name="Oval 86"/>
          <p:cNvSpPr/>
          <p:nvPr/>
        </p:nvSpPr>
        <p:spPr>
          <a:xfrm flipH="1" flipV="1">
            <a:off x="8256041" y="3296502"/>
            <a:ext cx="126066" cy="126066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14310">
              <a:defRPr/>
            </a:pPr>
            <a:endParaRPr lang="en-US" sz="800" kern="0" dirty="0">
              <a:solidFill>
                <a:sysClr val="window" lastClr="FFFFFF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788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86000" y="939800"/>
            <a:ext cx="2618" cy="5555818"/>
            <a:chOff x="2286000" y="939800"/>
            <a:chExt cx="2618" cy="5555818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2286000" y="939800"/>
              <a:ext cx="0" cy="371169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2286429" y="1310970"/>
              <a:ext cx="2189" cy="5184648"/>
            </a:xfrm>
            <a:prstGeom prst="line">
              <a:avLst/>
            </a:prstGeom>
            <a:ln w="12700">
              <a:solidFill>
                <a:srgbClr val="E6E6E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/>
          <p:cNvSpPr/>
          <p:nvPr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411" y="1803821"/>
            <a:ext cx="1938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pl-PL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LEGAL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411" y="2612618"/>
            <a:ext cx="1938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600"/>
              </a:lnSpc>
              <a:spcAft>
                <a:spcPts val="1300"/>
              </a:spcAft>
              <a:buClr>
                <a:srgbClr val="2FC2D9"/>
              </a:buClr>
              <a:buFont typeface="Arial"/>
              <a:buChar char="•"/>
            </a:pPr>
            <a:r>
              <a:rPr lang="pl-PL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Driving</a:t>
            </a:r>
            <a:r>
              <a:rPr lang="pl-PL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pl-PL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riding</a:t>
            </a:r>
            <a:r>
              <a:rPr lang="pl-PL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a </a:t>
            </a:r>
            <a:r>
              <a:rPr lang="pl-PL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bike</a:t>
            </a:r>
            <a:r>
              <a:rPr lang="pl-PL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pl-PL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walks</a:t>
            </a:r>
            <a:r>
              <a:rPr lang="pl-PL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pl-PL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across</a:t>
            </a:r>
            <a:r>
              <a:rPr lang="pl-PL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pl-PL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Cracow</a:t>
            </a:r>
            <a:r>
              <a:rPr lang="pl-PL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…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72000" y="939800"/>
            <a:ext cx="919" cy="5555816"/>
            <a:chOff x="4572000" y="939800"/>
            <a:chExt cx="919" cy="5555816"/>
          </a:xfrm>
        </p:grpSpPr>
        <p:cxnSp>
          <p:nvCxnSpPr>
            <p:cNvPr id="18" name="Straight Connector 17"/>
            <p:cNvCxnSpPr/>
            <p:nvPr/>
          </p:nvCxnSpPr>
          <p:spPr>
            <a:xfrm flipV="1">
              <a:off x="4572000" y="939800"/>
              <a:ext cx="0" cy="371169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4572919" y="1310968"/>
              <a:ext cx="0" cy="5184648"/>
            </a:xfrm>
            <a:prstGeom prst="line">
              <a:avLst/>
            </a:prstGeom>
            <a:ln w="12700">
              <a:solidFill>
                <a:srgbClr val="E6E6E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Oval 27"/>
          <p:cNvSpPr/>
          <p:nvPr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grpSp>
        <p:nvGrpSpPr>
          <p:cNvPr id="6" name="Group 13"/>
          <p:cNvGrpSpPr/>
          <p:nvPr/>
        </p:nvGrpSpPr>
        <p:grpSpPr>
          <a:xfrm>
            <a:off x="2464411" y="1803821"/>
            <a:ext cx="1938256" cy="2670845"/>
            <a:chOff x="444507" y="1803821"/>
            <a:chExt cx="2476500" cy="2670845"/>
          </a:xfrm>
        </p:grpSpPr>
        <p:sp>
          <p:nvSpPr>
            <p:cNvPr id="15" name="TextBox 14"/>
            <p:cNvSpPr txBox="1"/>
            <p:nvPr/>
          </p:nvSpPr>
          <p:spPr>
            <a:xfrm>
              <a:off x="444507" y="1803821"/>
              <a:ext cx="24765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600" cap="all" dirty="0" smtClean="0">
                  <a:solidFill>
                    <a:srgbClr val="444444"/>
                  </a:solidFill>
                  <a:latin typeface="Arial Black"/>
                  <a:cs typeface="Arial Black"/>
                </a:rPr>
                <a:t>Technical issues</a:t>
              </a:r>
              <a:endParaRPr lang="en-US" sz="1600" cap="all" dirty="0">
                <a:solidFill>
                  <a:srgbClr val="444444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4507" y="2612618"/>
              <a:ext cx="247650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ts val="1600"/>
                </a:lnSpc>
                <a:spcAft>
                  <a:spcPts val="1300"/>
                </a:spcAft>
                <a:buClr>
                  <a:srgbClr val="2FC2D9"/>
                </a:buClr>
                <a:buFont typeface="Arial"/>
                <a:buChar char="•"/>
              </a:pPr>
              <a:r>
                <a:rPr lang="pl-PL" sz="14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Pair</a:t>
              </a:r>
              <a:r>
                <a:rPr lang="pl-PL" sz="14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 of EPAMers </a:t>
              </a:r>
              <a:r>
                <a:rPr lang="pl-PL" sz="14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in</a:t>
              </a:r>
              <a:r>
                <a:rPr lang="pl-PL" sz="14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 a car</a:t>
              </a:r>
              <a:endParaRPr lang="en-US" sz="1400" dirty="0" smtClean="0">
                <a:solidFill>
                  <a:srgbClr val="444444"/>
                </a:solidFill>
                <a:latin typeface="Trebuchet MS"/>
                <a:cs typeface="Trebuchet MS"/>
              </a:endParaRPr>
            </a:p>
            <a:p>
              <a:pPr marL="171450" indent="-171450">
                <a:lnSpc>
                  <a:spcPts val="1600"/>
                </a:lnSpc>
                <a:spcAft>
                  <a:spcPts val="1300"/>
                </a:spcAft>
                <a:buClr>
                  <a:srgbClr val="2FC2D9"/>
                </a:buClr>
                <a:buFont typeface="Arial"/>
                <a:buChar char="•"/>
              </a:pPr>
              <a:r>
                <a:rPr lang="pl-PL" sz="14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Bike</a:t>
              </a:r>
              <a:r>
                <a:rPr lang="pl-PL" sz="14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 </a:t>
              </a:r>
              <a:r>
                <a:rPr lang="pl-PL" sz="14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road</a:t>
              </a:r>
              <a:r>
                <a:rPr lang="pl-PL" sz="14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 </a:t>
              </a:r>
              <a:r>
                <a:rPr lang="pl-PL" sz="14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maps</a:t>
              </a:r>
              <a:r>
                <a:rPr lang="pl-PL" sz="14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, tram </a:t>
              </a:r>
              <a:r>
                <a:rPr lang="pl-PL" sz="14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stops</a:t>
              </a:r>
              <a:r>
                <a:rPr lang="pl-PL" sz="14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 </a:t>
              </a:r>
              <a:r>
                <a:rPr lang="pl-PL" sz="14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maps</a:t>
              </a:r>
              <a:r>
                <a:rPr lang="pl-PL" sz="14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, bus </a:t>
              </a:r>
              <a:r>
                <a:rPr lang="pl-PL" sz="14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schedules</a:t>
              </a:r>
              <a:r>
                <a:rPr lang="pl-PL" sz="14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?</a:t>
              </a:r>
            </a:p>
            <a:p>
              <a:pPr marL="171450" indent="-171450">
                <a:lnSpc>
                  <a:spcPts val="1600"/>
                </a:lnSpc>
                <a:spcAft>
                  <a:spcPts val="1300"/>
                </a:spcAft>
                <a:buClr>
                  <a:srgbClr val="2FC2D9"/>
                </a:buClr>
                <a:buFont typeface="Arial"/>
                <a:buChar char="•"/>
              </a:pPr>
              <a:r>
                <a:rPr lang="pl-PL" sz="14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Car park data </a:t>
              </a:r>
              <a:r>
                <a:rPr lang="pl-PL" sz="14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sharing</a:t>
              </a:r>
              <a:endParaRPr lang="en-US" sz="14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grpSp>
        <p:nvGrpSpPr>
          <p:cNvPr id="7" name="Group 22"/>
          <p:cNvGrpSpPr/>
          <p:nvPr/>
        </p:nvGrpSpPr>
        <p:grpSpPr>
          <a:xfrm>
            <a:off x="7048507" y="1803821"/>
            <a:ext cx="1938256" cy="1478211"/>
            <a:chOff x="444507" y="1803821"/>
            <a:chExt cx="2476500" cy="1478211"/>
          </a:xfrm>
        </p:grpSpPr>
        <p:sp>
          <p:nvSpPr>
            <p:cNvPr id="24" name="TextBox 23"/>
            <p:cNvSpPr txBox="1"/>
            <p:nvPr/>
          </p:nvSpPr>
          <p:spPr>
            <a:xfrm>
              <a:off x="444507" y="1803821"/>
              <a:ext cx="24765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600" cap="all" dirty="0" smtClean="0">
                  <a:solidFill>
                    <a:srgbClr val="444444"/>
                  </a:solidFill>
                  <a:latin typeface="Arial Black"/>
                  <a:cs typeface="Arial Black"/>
                </a:rPr>
                <a:t>Outdoor condition</a:t>
              </a:r>
              <a:endParaRPr lang="en-US" sz="1600" cap="all" dirty="0">
                <a:solidFill>
                  <a:srgbClr val="444444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4507" y="2612618"/>
              <a:ext cx="2476500" cy="669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ts val="1600"/>
                </a:lnSpc>
                <a:spcAft>
                  <a:spcPts val="1300"/>
                </a:spcAft>
                <a:buClr>
                  <a:srgbClr val="2FC2D9"/>
                </a:buClr>
                <a:buFont typeface="Arial"/>
                <a:buChar char="•"/>
              </a:pPr>
              <a:r>
                <a:rPr lang="pl-PL" sz="14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Accidents</a:t>
              </a:r>
              <a:endParaRPr lang="en-US" sz="1400" dirty="0" smtClean="0">
                <a:solidFill>
                  <a:srgbClr val="444444"/>
                </a:solidFill>
                <a:latin typeface="Trebuchet MS"/>
                <a:cs typeface="Trebuchet MS"/>
              </a:endParaRPr>
            </a:p>
            <a:p>
              <a:pPr marL="171450" indent="-171450">
                <a:lnSpc>
                  <a:spcPts val="1600"/>
                </a:lnSpc>
                <a:spcAft>
                  <a:spcPts val="1300"/>
                </a:spcAft>
                <a:buClr>
                  <a:srgbClr val="2FC2D9"/>
                </a:buClr>
                <a:buFont typeface="Arial"/>
                <a:buChar char="•"/>
              </a:pPr>
              <a:r>
                <a:rPr lang="pl-PL" sz="14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Delays</a:t>
              </a:r>
              <a:endParaRPr lang="en-US" sz="14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30" name="Oval 29"/>
          <p:cNvSpPr/>
          <p:nvPr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grpSp>
        <p:nvGrpSpPr>
          <p:cNvPr id="9" name="Group 5"/>
          <p:cNvGrpSpPr/>
          <p:nvPr/>
        </p:nvGrpSpPr>
        <p:grpSpPr>
          <a:xfrm>
            <a:off x="6858000" y="939800"/>
            <a:ext cx="0" cy="5555816"/>
            <a:chOff x="6858000" y="939800"/>
            <a:chExt cx="0" cy="5555816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6858000" y="939800"/>
              <a:ext cx="0" cy="371169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6858000" y="1310968"/>
              <a:ext cx="0" cy="5184648"/>
            </a:xfrm>
            <a:prstGeom prst="line">
              <a:avLst/>
            </a:prstGeom>
            <a:ln w="12700">
              <a:solidFill>
                <a:srgbClr val="E6E6E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25"/>
          <p:cNvGrpSpPr/>
          <p:nvPr/>
        </p:nvGrpSpPr>
        <p:grpSpPr>
          <a:xfrm>
            <a:off x="4750411" y="1803821"/>
            <a:ext cx="1938256" cy="2055292"/>
            <a:chOff x="444507" y="1803821"/>
            <a:chExt cx="2476500" cy="2055292"/>
          </a:xfrm>
        </p:grpSpPr>
        <p:sp>
          <p:nvSpPr>
            <p:cNvPr id="27" name="TextBox 26"/>
            <p:cNvSpPr txBox="1"/>
            <p:nvPr/>
          </p:nvSpPr>
          <p:spPr>
            <a:xfrm>
              <a:off x="444507" y="1803821"/>
              <a:ext cx="24765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600" cap="all" dirty="0" smtClean="0">
                  <a:solidFill>
                    <a:srgbClr val="444444"/>
                  </a:solidFill>
                  <a:latin typeface="Arial Black"/>
                  <a:cs typeface="Arial Black"/>
                </a:rPr>
                <a:t>Staffing</a:t>
              </a:r>
              <a:endParaRPr lang="en-US" sz="1600" cap="all" dirty="0">
                <a:solidFill>
                  <a:srgbClr val="444444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44507" y="2612618"/>
              <a:ext cx="2476500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ts val="1600"/>
                </a:lnSpc>
                <a:spcAft>
                  <a:spcPts val="1300"/>
                </a:spcAft>
                <a:buClr>
                  <a:srgbClr val="2FC2D9"/>
                </a:buClr>
                <a:buFont typeface="Arial"/>
                <a:buChar char="•"/>
              </a:pPr>
              <a:r>
                <a:rPr lang="pl-PL" sz="14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Partial</a:t>
              </a:r>
              <a:r>
                <a:rPr lang="pl-PL" sz="14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 </a:t>
              </a:r>
              <a:r>
                <a:rPr lang="pl-PL" sz="14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involvement</a:t>
              </a:r>
              <a:r>
                <a:rPr lang="pl-PL" sz="14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 of </a:t>
              </a:r>
              <a:r>
                <a:rPr lang="pl-PL" sz="14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specialists</a:t>
              </a:r>
              <a:endParaRPr lang="en-US" sz="1400" dirty="0" smtClean="0">
                <a:solidFill>
                  <a:srgbClr val="444444"/>
                </a:solidFill>
                <a:latin typeface="Trebuchet MS"/>
                <a:cs typeface="Trebuchet MS"/>
              </a:endParaRPr>
            </a:p>
            <a:p>
              <a:pPr marL="171450" indent="-171450">
                <a:lnSpc>
                  <a:spcPts val="1600"/>
                </a:lnSpc>
                <a:spcAft>
                  <a:spcPts val="1300"/>
                </a:spcAft>
                <a:buClr>
                  <a:srgbClr val="2FC2D9"/>
                </a:buClr>
                <a:buFont typeface="Arial"/>
                <a:buChar char="•"/>
              </a:pPr>
              <a:r>
                <a:rPr lang="pl-PL" sz="14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Non-core</a:t>
              </a:r>
              <a:r>
                <a:rPr lang="pl-PL" sz="14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 </a:t>
              </a:r>
              <a:r>
                <a:rPr lang="pl-PL" sz="14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project</a:t>
              </a:r>
              <a:endParaRPr lang="en-US" sz="1400" dirty="0" smtClean="0">
                <a:solidFill>
                  <a:srgbClr val="444444"/>
                </a:solidFill>
                <a:latin typeface="Trebuchet MS"/>
                <a:cs typeface="Trebuchet MS"/>
              </a:endParaRPr>
            </a:p>
            <a:p>
              <a:pPr marL="171450" indent="-171450">
                <a:lnSpc>
                  <a:spcPts val="1600"/>
                </a:lnSpc>
                <a:spcAft>
                  <a:spcPts val="1300"/>
                </a:spcAft>
                <a:buClr>
                  <a:srgbClr val="2FC2D9"/>
                </a:buClr>
                <a:buFont typeface="Arial"/>
                <a:buChar char="•"/>
              </a:pPr>
              <a:r>
                <a:rPr lang="pl-PL" sz="14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Budget</a:t>
              </a:r>
              <a:r>
                <a:rPr lang="pl-PL" sz="14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 </a:t>
              </a:r>
              <a:r>
                <a:rPr lang="pl-PL" sz="14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cuts</a:t>
              </a:r>
              <a:r>
                <a:rPr lang="en-US" sz="14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 </a:t>
              </a:r>
              <a:endParaRPr lang="en-US" sz="14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RISKS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224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l-PL"/>
          </a:p>
        </p:txBody>
      </p:sp>
      <p:graphicFrame>
        <p:nvGraphicFramePr>
          <p:cNvPr id="5" name="Symbol zastępczy zawartości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698182124"/>
              </p:ext>
            </p:extLst>
          </p:nvPr>
        </p:nvGraphicFramePr>
        <p:xfrm>
          <a:off x="357188" y="1095555"/>
          <a:ext cx="8429625" cy="5296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ymbol zastępczy tekstu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 smtClean="0"/>
              <a:t>RESOURCES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251177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terms/"/>
    <ds:schemaRef ds:uri="http://www.w3.org/XML/1998/namespace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20694</TotalTime>
  <Words>559</Words>
  <Application>Microsoft Office PowerPoint</Application>
  <PresentationFormat>Pokaz na ekranie (4:3)</PresentationFormat>
  <Paragraphs>128</Paragraphs>
  <Slides>11</Slides>
  <Notes>6</Notes>
  <HiddenSlides>0</HiddenSlides>
  <MMClips>0</MMClips>
  <ScaleCrop>false</ScaleCrop>
  <HeadingPairs>
    <vt:vector size="4" baseType="variant">
      <vt:variant>
        <vt:lpstr>Motyw</vt:lpstr>
      </vt:variant>
      <vt:variant>
        <vt:i4>2</vt:i4>
      </vt:variant>
      <vt:variant>
        <vt:lpstr>Tytuły slajdów</vt:lpstr>
      </vt:variant>
      <vt:variant>
        <vt:i4>11</vt:i4>
      </vt:variant>
    </vt:vector>
  </HeadingPairs>
  <TitlesOfParts>
    <vt:vector size="13" baseType="lpstr">
      <vt:lpstr>Epam_PPT_Template</vt:lpstr>
      <vt:lpstr>Custom Design</vt:lpstr>
      <vt:lpstr>Slajd 1</vt:lpstr>
      <vt:lpstr>Slajd 2</vt:lpstr>
      <vt:lpstr>Slajd 3</vt:lpstr>
      <vt:lpstr>Slajd 4</vt:lpstr>
      <vt:lpstr>Slajd 5</vt:lpstr>
      <vt:lpstr>Slajd 6</vt:lpstr>
      <vt:lpstr>Slajd 7</vt:lpstr>
      <vt:lpstr>Slajd 8</vt:lpstr>
      <vt:lpstr>Slajd 9</vt:lpstr>
      <vt:lpstr>Slajd 10</vt:lpstr>
      <vt:lpstr>Slajd 11</vt:lpstr>
    </vt:vector>
  </TitlesOfParts>
  <Company>EPAM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orgmarketingbrandbaselineteam@epam.com</dc:creator>
  <cp:lastModifiedBy>Piotrek</cp:lastModifiedBy>
  <cp:revision>1056</cp:revision>
  <cp:lastPrinted>2014-07-09T13:30:36Z</cp:lastPrinted>
  <dcterms:created xsi:type="dcterms:W3CDTF">2014-07-08T13:27:24Z</dcterms:created>
  <dcterms:modified xsi:type="dcterms:W3CDTF">2017-10-27T07:03:28Z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