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9" r:id="rId5"/>
    <p:sldId id="260" r:id="rId6"/>
    <p:sldId id="282" r:id="rId7"/>
    <p:sldId id="283" r:id="rId8"/>
    <p:sldId id="284" r:id="rId9"/>
    <p:sldId id="276" r:id="rId10"/>
    <p:sldId id="285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6432" autoAdjust="0"/>
  </p:normalViewPr>
  <p:slideViewPr>
    <p:cSldViewPr snapToGrid="0">
      <p:cViewPr varScale="1">
        <p:scale>
          <a:sx n="77" d="100"/>
          <a:sy n="77" d="100"/>
        </p:scale>
        <p:origin x="180" y="486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56" y="1937621"/>
            <a:ext cx="10268712" cy="1444466"/>
          </a:xfrm>
        </p:spPr>
        <p:txBody>
          <a:bodyPr/>
          <a:lstStyle/>
          <a:p>
            <a:r>
              <a:rPr lang="pl-PL" dirty="0"/>
              <a:t>API FOOTBALL ETL PROJECT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656" y="3382087"/>
            <a:ext cx="10268712" cy="782806"/>
          </a:xfrm>
        </p:spPr>
        <p:txBody>
          <a:bodyPr>
            <a:norm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PANDAS | AIRFLOW | ORACLE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09F5820-D812-0840-04A5-8BF801EC8FF3}"/>
              </a:ext>
            </a:extLst>
          </p:cNvPr>
          <p:cNvSpPr txBox="1"/>
          <p:nvPr/>
        </p:nvSpPr>
        <p:spPr>
          <a:xfrm>
            <a:off x="3550059" y="3872505"/>
            <a:ext cx="491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PRESENTED BY PIOTR SZEWCZUL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7B484-BF7E-9ED0-84AD-6A6819B08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1613-9651-3644-BADE-36D2CBA6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5" y="286009"/>
            <a:ext cx="10927081" cy="1700784"/>
          </a:xfrm>
        </p:spPr>
        <p:txBody>
          <a:bodyPr>
            <a:normAutofit fontScale="90000"/>
          </a:bodyPr>
          <a:lstStyle/>
          <a:p>
            <a:r>
              <a:rPr lang="pl-PL" dirty="0"/>
              <a:t>Oracle RAPORTOWANIE BŁĘDÓW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5C5248C-9866-6083-4DE9-6CD6AFDA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CE9FFE4-3FAE-B9CC-ED90-CC999B5E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2" y="3098347"/>
            <a:ext cx="4718740" cy="3545721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6D982058-65A9-5DA3-1FAA-57B0DDD8C5FF}"/>
              </a:ext>
            </a:extLst>
          </p:cNvPr>
          <p:cNvSpPr/>
          <p:nvPr/>
        </p:nvSpPr>
        <p:spPr>
          <a:xfrm>
            <a:off x="719952" y="2449142"/>
            <a:ext cx="4077695" cy="341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ERR$_TABLE_NAME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B05E1A0-00C5-F4B8-5A2D-81B3513A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36" y="3223653"/>
            <a:ext cx="6033356" cy="2147970"/>
          </a:xfrm>
          <a:prstGeom prst="rect">
            <a:avLst/>
          </a:prstGeom>
        </p:spPr>
      </p:pic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DB427410-0F09-5DDE-B1CB-551D9222297D}"/>
              </a:ext>
            </a:extLst>
          </p:cNvPr>
          <p:cNvSpPr/>
          <p:nvPr/>
        </p:nvSpPr>
        <p:spPr>
          <a:xfrm>
            <a:off x="6915379" y="2449142"/>
            <a:ext cx="4077695" cy="341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DANE ERR$_TABLE_NAME</a:t>
            </a:r>
          </a:p>
        </p:txBody>
      </p:sp>
    </p:spTree>
    <p:extLst>
      <p:ext uri="{BB962C8B-B14F-4D97-AF65-F5344CB8AC3E}">
        <p14:creationId xmlns:p14="http://schemas.microsoft.com/office/powerpoint/2010/main" val="220000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FB8C3-1DA0-63CD-F98B-F19622156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1A8A-9F63-BB4D-7863-441412EB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5" y="286009"/>
            <a:ext cx="10927081" cy="1700784"/>
          </a:xfrm>
        </p:spPr>
        <p:txBody>
          <a:bodyPr>
            <a:normAutofit fontScale="90000"/>
          </a:bodyPr>
          <a:lstStyle/>
          <a:p>
            <a:r>
              <a:rPr lang="pl-PL" dirty="0"/>
              <a:t>APACHE AIRFLOW DAG/TASKS/KOD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F160B3-23C9-7EF1-74BB-78E8CE83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F087D83-2783-6EFA-8030-E1FEDF2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1" y="3211959"/>
            <a:ext cx="5422935" cy="314439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75A69D-F930-71A3-443A-6D193CCE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986"/>
            <a:ext cx="5739251" cy="2374444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0F385C71-F96C-FEC9-BD49-EBF283F7D255}"/>
              </a:ext>
            </a:extLst>
          </p:cNvPr>
          <p:cNvSpPr/>
          <p:nvPr/>
        </p:nvSpPr>
        <p:spPr>
          <a:xfrm>
            <a:off x="719952" y="2449142"/>
            <a:ext cx="4077695" cy="341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DAG </a:t>
            </a:r>
            <a:r>
              <a:rPr lang="pl-PL" dirty="0" err="1"/>
              <a:t>getdails</a:t>
            </a:r>
            <a:r>
              <a:rPr lang="pl-PL" dirty="0"/>
              <a:t> KOD</a:t>
            </a: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E14274B6-DD9B-10A0-F82A-CFE4443C55BF}"/>
              </a:ext>
            </a:extLst>
          </p:cNvPr>
          <p:cNvSpPr/>
          <p:nvPr/>
        </p:nvSpPr>
        <p:spPr>
          <a:xfrm>
            <a:off x="6923291" y="2449142"/>
            <a:ext cx="4077695" cy="341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DAG </a:t>
            </a:r>
            <a:r>
              <a:rPr lang="pl-PL" dirty="0" err="1"/>
              <a:t>getdails</a:t>
            </a:r>
            <a:r>
              <a:rPr lang="pl-PL" dirty="0"/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303374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4A344-41C9-050A-478A-9F568C398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837B-0C30-4442-3733-B662C7BB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2091194"/>
            <a:ext cx="10927081" cy="2794556"/>
          </a:xfrm>
        </p:spPr>
        <p:txBody>
          <a:bodyPr>
            <a:normAutofit/>
          </a:bodyPr>
          <a:lstStyle/>
          <a:p>
            <a:pPr algn="ctr"/>
            <a:r>
              <a:rPr lang="pl-PL" sz="8000" dirty="0"/>
              <a:t>DZIĘKUJE ZA UWAGĘ</a:t>
            </a:r>
            <a:br>
              <a:rPr lang="pl-PL" sz="8000" dirty="0"/>
            </a:br>
            <a:r>
              <a:rPr lang="pl-PL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138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9" y="178525"/>
            <a:ext cx="5671269" cy="1700784"/>
          </a:xfrm>
        </p:spPr>
        <p:txBody>
          <a:bodyPr>
            <a:normAutofit/>
          </a:bodyPr>
          <a:lstStyle/>
          <a:p>
            <a:r>
              <a:rPr lang="pl-PL" sz="5400" dirty="0"/>
              <a:t>OPIS PROJEKTU</a:t>
            </a:r>
            <a:endParaRPr lang="en-US" sz="54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81752D91-3DBB-2EB6-2BB3-CE18D28B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1" y="3186982"/>
            <a:ext cx="3113056" cy="190831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D5E49A9F-1EC6-3ECC-E313-57365E66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97" y="5524186"/>
            <a:ext cx="1526661" cy="58977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44143CB7-249D-1654-2FFE-433D2BE8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65" y="3283888"/>
            <a:ext cx="3429000" cy="171450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53965DA8-63E7-7E2B-D662-04644AF1A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821" y="2879246"/>
            <a:ext cx="2816333" cy="2216049"/>
          </a:xfrm>
          <a:prstGeom prst="rect">
            <a:avLst/>
          </a:prstGeom>
        </p:spPr>
      </p:pic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34D05E99-34BC-FD04-2C10-19B33C8B4E3B}"/>
              </a:ext>
            </a:extLst>
          </p:cNvPr>
          <p:cNvCxnSpPr/>
          <p:nvPr/>
        </p:nvCxnSpPr>
        <p:spPr>
          <a:xfrm>
            <a:off x="2854519" y="3963226"/>
            <a:ext cx="23058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3B457EC0-306D-1A4C-2E75-8EA30241FD11}"/>
              </a:ext>
            </a:extLst>
          </p:cNvPr>
          <p:cNvCxnSpPr/>
          <p:nvPr/>
        </p:nvCxnSpPr>
        <p:spPr>
          <a:xfrm>
            <a:off x="6883181" y="3960266"/>
            <a:ext cx="23058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B9880733-6EF8-63E2-E47F-D0C252B1FCC1}"/>
              </a:ext>
            </a:extLst>
          </p:cNvPr>
          <p:cNvCxnSpPr>
            <a:cxnSpLocks/>
          </p:cNvCxnSpPr>
          <p:nvPr/>
        </p:nvCxnSpPr>
        <p:spPr>
          <a:xfrm>
            <a:off x="260568" y="5408729"/>
            <a:ext cx="116708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DC0F5-6B95-166C-014B-71F56ED3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D2D7-6041-6954-E7B9-8254CD45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6" y="270107"/>
            <a:ext cx="10268712" cy="1700784"/>
          </a:xfrm>
        </p:spPr>
        <p:txBody>
          <a:bodyPr>
            <a:normAutofit/>
          </a:bodyPr>
          <a:lstStyle/>
          <a:p>
            <a:r>
              <a:rPr lang="pl-PL" dirty="0"/>
              <a:t>API-FOOTBALL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3C4D552-832F-16FC-7ACB-8E86C4BF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89C9063-C777-0DBD-A79F-C480D88D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73" y="2633235"/>
            <a:ext cx="7410616" cy="37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0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A8758-A137-4081-F80F-21C53C4EA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CEF7-A74A-243C-E3EE-75201E81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6" y="270107"/>
            <a:ext cx="10268712" cy="1700784"/>
          </a:xfrm>
        </p:spPr>
        <p:txBody>
          <a:bodyPr>
            <a:normAutofit/>
          </a:bodyPr>
          <a:lstStyle/>
          <a:p>
            <a:r>
              <a:rPr lang="pl-PL" dirty="0"/>
              <a:t>API-FOOTBALL c.d.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DD96540-8D8C-700E-E816-8E39FAA0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6EA20D3-5582-C87C-A053-53EF3D22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28" y="2392290"/>
            <a:ext cx="3390004" cy="438484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36522D0-3978-AF14-04EB-D10D8BF1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70" y="2336630"/>
            <a:ext cx="3390004" cy="43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8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ED39-172E-69F7-8BB7-1DCB465C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24CA-0DE7-8077-C325-DBFB165B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6" y="270107"/>
            <a:ext cx="10268712" cy="1700784"/>
          </a:xfrm>
        </p:spPr>
        <p:txBody>
          <a:bodyPr>
            <a:normAutofit/>
          </a:bodyPr>
          <a:lstStyle/>
          <a:p>
            <a:r>
              <a:rPr lang="pl-PL" dirty="0"/>
              <a:t>API-FOOTBALL c.d.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8671F5BD-B896-6759-D677-9945CA58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787E6E-8E3C-0A6B-3CE0-A0667A34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57" y="2404161"/>
            <a:ext cx="9180178" cy="40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3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" y="286009"/>
            <a:ext cx="10268712" cy="1700784"/>
          </a:xfrm>
        </p:spPr>
        <p:txBody>
          <a:bodyPr>
            <a:normAutofit/>
          </a:bodyPr>
          <a:lstStyle/>
          <a:p>
            <a:r>
              <a:rPr lang="pl-PL" dirty="0"/>
              <a:t>PYTHON - FUNKCJE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D7F6A06-93CD-4A18-970E-BD01737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D70148FD-A50F-FA29-AE83-8687F5CD427A}"/>
              </a:ext>
            </a:extLst>
          </p:cNvPr>
          <p:cNvSpPr/>
          <p:nvPr/>
        </p:nvSpPr>
        <p:spPr>
          <a:xfrm>
            <a:off x="667907" y="2628364"/>
            <a:ext cx="2226365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CALL_API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698A8E40-28E4-53F1-BF87-5D4E9DBDEA90}"/>
              </a:ext>
            </a:extLst>
          </p:cNvPr>
          <p:cNvSpPr/>
          <p:nvPr/>
        </p:nvSpPr>
        <p:spPr>
          <a:xfrm>
            <a:off x="604295" y="3534819"/>
            <a:ext cx="2289977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GET_ALL_LEAGUES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1D7777DE-5115-4C70-44F2-DA281FEA2B97}"/>
              </a:ext>
            </a:extLst>
          </p:cNvPr>
          <p:cNvSpPr/>
          <p:nvPr/>
        </p:nvSpPr>
        <p:spPr>
          <a:xfrm>
            <a:off x="604295" y="4441274"/>
            <a:ext cx="2289977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GET_PLAYERS_SEASONED_DATA</a:t>
            </a: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1C2026DF-6AD9-59A6-886C-41905983FB41}"/>
              </a:ext>
            </a:extLst>
          </p:cNvPr>
          <p:cNvSpPr/>
          <p:nvPr/>
        </p:nvSpPr>
        <p:spPr>
          <a:xfrm>
            <a:off x="604295" y="5357898"/>
            <a:ext cx="2289977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GET_ACT_SQUADS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8419E615-02E7-1645-FC3B-725368B06547}"/>
              </a:ext>
            </a:extLst>
          </p:cNvPr>
          <p:cNvSpPr/>
          <p:nvPr/>
        </p:nvSpPr>
        <p:spPr>
          <a:xfrm>
            <a:off x="4390443" y="2593830"/>
            <a:ext cx="2781633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GET_ALL_PLAYERS_DATA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DBB52AC-6492-B901-91F9-1F69B92DF21B}"/>
              </a:ext>
            </a:extLst>
          </p:cNvPr>
          <p:cNvSpPr/>
          <p:nvPr/>
        </p:nvSpPr>
        <p:spPr>
          <a:xfrm>
            <a:off x="4390442" y="3516699"/>
            <a:ext cx="2781633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GET_TEAMS_DATA</a:t>
            </a: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9A2C7547-C71C-0CFD-C081-69BC7EA0CBD2}"/>
              </a:ext>
            </a:extLst>
          </p:cNvPr>
          <p:cNvSpPr/>
          <p:nvPr/>
        </p:nvSpPr>
        <p:spPr>
          <a:xfrm>
            <a:off x="4390441" y="4441274"/>
            <a:ext cx="2781633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SAVE_RETRIEVED_DATA</a:t>
            </a: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FAFD7B4C-C69D-D222-D3DA-4A956BE7B85C}"/>
              </a:ext>
            </a:extLst>
          </p:cNvPr>
          <p:cNvSpPr/>
          <p:nvPr/>
        </p:nvSpPr>
        <p:spPr>
          <a:xfrm>
            <a:off x="4390441" y="5357898"/>
            <a:ext cx="2781633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COLLECT_PLAYERS_DATA</a:t>
            </a: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2B1443A-DFEB-CEF2-5E56-C3C2EC24DD37}"/>
              </a:ext>
            </a:extLst>
          </p:cNvPr>
          <p:cNvSpPr/>
          <p:nvPr/>
        </p:nvSpPr>
        <p:spPr>
          <a:xfrm>
            <a:off x="8462836" y="2585879"/>
            <a:ext cx="2851870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BUILD_PLAYERS_HISTORY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ADA93CB2-CE97-9E0E-1E71-82F272E8C532}"/>
              </a:ext>
            </a:extLst>
          </p:cNvPr>
          <p:cNvSpPr/>
          <p:nvPr/>
        </p:nvSpPr>
        <p:spPr>
          <a:xfrm>
            <a:off x="8462836" y="3524649"/>
            <a:ext cx="2851870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CREATE_SQL_INSERT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1749C867-1880-88A4-78A4-F00A3DE77290}"/>
              </a:ext>
            </a:extLst>
          </p:cNvPr>
          <p:cNvSpPr/>
          <p:nvPr/>
        </p:nvSpPr>
        <p:spPr>
          <a:xfrm>
            <a:off x="8462836" y="4419129"/>
            <a:ext cx="2851870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LOG_RUNS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69017105-089C-17DE-8FC4-FE901D4FB1E0}"/>
              </a:ext>
            </a:extLst>
          </p:cNvPr>
          <p:cNvSpPr/>
          <p:nvPr/>
        </p:nvSpPr>
        <p:spPr>
          <a:xfrm>
            <a:off x="8462836" y="5313609"/>
            <a:ext cx="2851870" cy="6361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READ_LOGS</a:t>
            </a:r>
          </a:p>
        </p:txBody>
      </p:sp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C5484-A61A-1DDD-EEC4-24928834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D93E-834B-FFCB-1B55-FCCF1091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" y="286009"/>
            <a:ext cx="10268712" cy="1700784"/>
          </a:xfrm>
        </p:spPr>
        <p:txBody>
          <a:bodyPr>
            <a:normAutofit/>
          </a:bodyPr>
          <a:lstStyle/>
          <a:p>
            <a:r>
              <a:rPr lang="pl-PL" dirty="0" err="1"/>
              <a:t>Create_sql</a:t>
            </a:r>
            <a:r>
              <a:rPr lang="pl-PL" dirty="0"/>
              <a:t> insert kod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33BBED2-0D38-16FA-CD1E-CA6EEFB1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DA86125-0EB7-A97C-383E-7A6AAAA1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14" y="2413031"/>
            <a:ext cx="7892572" cy="41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8FA0A-9259-8E95-BDAF-A69D0266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BE92-FE8B-4F48-1B92-79DA8421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" y="286009"/>
            <a:ext cx="10268712" cy="1700784"/>
          </a:xfrm>
        </p:spPr>
        <p:txBody>
          <a:bodyPr>
            <a:normAutofit/>
          </a:bodyPr>
          <a:lstStyle/>
          <a:p>
            <a:r>
              <a:rPr lang="pl-PL" dirty="0"/>
              <a:t>Oracle </a:t>
            </a:r>
            <a:r>
              <a:rPr lang="pl-PL" dirty="0" err="1"/>
              <a:t>erd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0FDD93D-E795-843B-105B-E0C7CCB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641DF57-A9DB-A96B-CA2A-2870A4F5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05" y="2429122"/>
            <a:ext cx="7242107" cy="41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66B4-8163-C7AF-7CE6-BA4FAB7EE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C09B-8961-FF6E-8B3B-E1E5CEF5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" y="286009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pl-PL" dirty="0"/>
              <a:t>Oracle </a:t>
            </a:r>
            <a:r>
              <a:rPr lang="pl-PL" dirty="0" err="1"/>
              <a:t>procedurA</a:t>
            </a:r>
            <a:r>
              <a:rPr lang="pl-PL" dirty="0"/>
              <a:t>/</a:t>
            </a:r>
            <a:r>
              <a:rPr lang="pl-PL" dirty="0" err="1"/>
              <a:t>trigger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EC430F60-370A-FD95-B4FB-AFB7379C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2D9071A2-F33F-CD16-7C77-09A521BB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4" y="2910318"/>
            <a:ext cx="4716522" cy="3811157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0B4CFE99-5F0A-F3CF-2566-0751FA10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3" y="3003671"/>
            <a:ext cx="4478804" cy="3717804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56032D43-F833-77F1-7AC4-A68BB6B7FE2D}"/>
              </a:ext>
            </a:extLst>
          </p:cNvPr>
          <p:cNvSpPr/>
          <p:nvPr/>
        </p:nvSpPr>
        <p:spPr>
          <a:xfrm>
            <a:off x="576865" y="2457093"/>
            <a:ext cx="4077695" cy="341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TRIGGER RAW_DATA_ID</a:t>
            </a:r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C6469EDE-AD52-D930-2F90-3B8EC75A57ED}"/>
              </a:ext>
            </a:extLst>
          </p:cNvPr>
          <p:cNvSpPr/>
          <p:nvPr/>
        </p:nvSpPr>
        <p:spPr>
          <a:xfrm>
            <a:off x="6799689" y="2457093"/>
            <a:ext cx="4077695" cy="341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PROCEDURA PROCESS_RAW_DATA</a:t>
            </a:r>
          </a:p>
        </p:txBody>
      </p:sp>
    </p:spTree>
    <p:extLst>
      <p:ext uri="{BB962C8B-B14F-4D97-AF65-F5344CB8AC3E}">
        <p14:creationId xmlns:p14="http://schemas.microsoft.com/office/powerpoint/2010/main" val="208368026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152</Words>
  <Application>Microsoft Office PowerPoint</Application>
  <PresentationFormat>Panoramiczny</PresentationFormat>
  <Paragraphs>42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20" baseType="lpstr">
      <vt:lpstr>Arial</vt:lpstr>
      <vt:lpstr>Bahnschrift Condensed</vt:lpstr>
      <vt:lpstr>Bahnschrift SemiCondensed</vt:lpstr>
      <vt:lpstr>Calibri</vt:lpstr>
      <vt:lpstr>Franklin Gothic Demi Cond</vt:lpstr>
      <vt:lpstr>Franklin Gothic Medium</vt:lpstr>
      <vt:lpstr>Wingdings</vt:lpstr>
      <vt:lpstr>JuxtaposeVTI</vt:lpstr>
      <vt:lpstr>API FOOTBALL ETL PROJECT</vt:lpstr>
      <vt:lpstr>OPIS PROJEKTU</vt:lpstr>
      <vt:lpstr>API-FOOTBALL</vt:lpstr>
      <vt:lpstr>API-FOOTBALL c.d.</vt:lpstr>
      <vt:lpstr>API-FOOTBALL c.d.</vt:lpstr>
      <vt:lpstr>PYTHON - FUNKCJE</vt:lpstr>
      <vt:lpstr>Create_sql insert kod</vt:lpstr>
      <vt:lpstr>Oracle erd</vt:lpstr>
      <vt:lpstr>Oracle procedurA/trigger</vt:lpstr>
      <vt:lpstr>Oracle RAPORTOWANIE BŁĘDÓW</vt:lpstr>
      <vt:lpstr>APACHE AIRFLOW DAG/TASKS/KOD</vt:lpstr>
      <vt:lpstr>DZIĘKUJE ZA UWAGĘ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2024-02-23T23:09:52Z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