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9" r:id="rId5"/>
    <p:sldId id="267" r:id="rId6"/>
    <p:sldId id="262" r:id="rId7"/>
    <p:sldId id="268" r:id="rId8"/>
    <p:sldId id="266" r:id="rId9"/>
    <p:sldId id="270" r:id="rId10"/>
    <p:sldId id="273" r:id="rId11"/>
    <p:sldId id="271" r:id="rId12"/>
    <p:sldId id="275" r:id="rId13"/>
    <p:sldId id="274" r:id="rId14"/>
    <p:sldId id="276" r:id="rId15"/>
    <p:sldId id="265" r:id="rId16"/>
    <p:sldId id="272" r:id="rId17"/>
    <p:sldId id="264" r:id="rId18"/>
    <p:sldId id="263" r:id="rId19"/>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72" y="3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a:t>0.47’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68408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1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82792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418</TotalTime>
  <Words>2196</Words>
  <Application>Microsoft Office PowerPoint</Application>
  <PresentationFormat>Widescreen</PresentationFormat>
  <Paragraphs>223</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29</cp:revision>
  <dcterms:created xsi:type="dcterms:W3CDTF">2023-12-25T10:46:21Z</dcterms:created>
  <dcterms:modified xsi:type="dcterms:W3CDTF">2023-12-26T10:57:27Z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