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9" r:id="rId5"/>
    <p:sldId id="267" r:id="rId6"/>
    <p:sldId id="262" r:id="rId7"/>
    <p:sldId id="268" r:id="rId8"/>
    <p:sldId id="266" r:id="rId9"/>
    <p:sldId id="270" r:id="rId10"/>
    <p:sldId id="271" r:id="rId11"/>
    <p:sldId id="265" r:id="rId12"/>
    <p:sldId id="272" r:id="rId13"/>
    <p:sldId id="264" r:id="rId14"/>
    <p:sldId id="263" r:id="rId15"/>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552" y="4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2664257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slides/_rels/slide1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60953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366</TotalTime>
  <Words>1488</Words>
  <Application>Microsoft Office PowerPoint</Application>
  <PresentationFormat>Widescreen</PresentationFormat>
  <Paragraphs>178</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21</cp:revision>
  <dcterms:created xsi:type="dcterms:W3CDTF">2023-12-25T10:46:21Z</dcterms:created>
  <dcterms:modified xsi:type="dcterms:W3CDTF">2023-12-26T08:34:14Z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