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9" r:id="rId5"/>
    <p:sldId id="267" r:id="rId6"/>
    <p:sldId id="262" r:id="rId7"/>
    <p:sldId id="266" r:id="rId8"/>
    <p:sldId id="265" r:id="rId9"/>
    <p:sldId id="268" r:id="rId10"/>
    <p:sldId id="264" r:id="rId11"/>
    <p:sldId id="263" r:id="rId12"/>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varScale="1">
        <p:scale>
          <a:sx n="144" d="100"/>
          <a:sy n="144" d="100"/>
        </p:scale>
        <p:origin x="84" y="53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104"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pl-PL" b="0" i="0" dirty="0" err="1"/>
            <a:t>cleaning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pl-PL" sz="1200" b="0" i="0" kern="1200" dirty="0" err="1"/>
            <a:t>cleaning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25.12.2023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t>
            </a:r>
            <a:r>
              <a:rPr lang="en-US" dirty="0" err="1"/>
              <a:t>arich</a:t>
            </a:r>
            <a:r>
              <a:rPr lang="en-US" dirty="0"/>
              <a:t>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4257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25.12.2023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21685829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a:latin typeface="Segoe UI" panose="020B0502040204020203" pitchFamily="34" charset="0"/>
                <a:cs typeface="Segoe UI" panose="020B0502040204020203" pitchFamily="34" charset="0"/>
              </a:rPr>
              <a:t>Mapy umysłów to doskonały sposób na:</a:t>
            </a:r>
          </a:p>
          <a:p>
            <a:pPr rtl="0"/>
            <a:r>
              <a:rPr lang="pl-PL" sz="1600">
                <a:latin typeface="Segoe UI" panose="020B0502040204020203" pitchFamily="34" charset="0"/>
                <a:cs typeface="Segoe UI" panose="020B0502040204020203" pitchFamily="34" charset="0"/>
              </a:rPr>
              <a:t>Kierowanie kreatywnością</a:t>
            </a:r>
          </a:p>
          <a:p>
            <a:pPr rtl="0"/>
            <a:r>
              <a:rPr lang="pl-PL" sz="1600">
                <a:latin typeface="Segoe UI" panose="020B0502040204020203" pitchFamily="34" charset="0"/>
                <a:cs typeface="Segoe UI" panose="020B0502040204020203" pitchFamily="34" charset="0"/>
              </a:rPr>
              <a:t>Generowanie pomysłów</a:t>
            </a:r>
          </a:p>
          <a:p>
            <a:pPr rtl="0"/>
            <a:r>
              <a:rPr lang="pl-PL" sz="1600">
                <a:latin typeface="Segoe UI" panose="020B0502040204020203" pitchFamily="34" charset="0"/>
                <a:cs typeface="Segoe UI" panose="020B0502040204020203" pitchFamily="34" charset="0"/>
              </a:rPr>
              <a:t>Zobacz relacje wizualne</a:t>
            </a:r>
          </a:p>
          <a:p>
            <a:pPr rtl="0"/>
            <a:r>
              <a:rPr lang="pl-PL" sz="160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107943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4993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109</TotalTime>
  <Words>720</Words>
  <Application>Microsoft Office PowerPoint</Application>
  <PresentationFormat>Widescreen</PresentationFormat>
  <Paragraphs>128</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12</cp:revision>
  <dcterms:created xsi:type="dcterms:W3CDTF">2023-12-25T10:46:21Z</dcterms:created>
  <dcterms:modified xsi:type="dcterms:W3CDTF">2023-12-25T17:06:55Z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