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409" r:id="rId2"/>
    <p:sldId id="401" r:id="rId3"/>
    <p:sldId id="470" r:id="rId4"/>
    <p:sldId id="472" r:id="rId5"/>
    <p:sldId id="471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B’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~</a:t>
                </a:r>
                <a:r>
                  <a:rPr lang="en-US" dirty="0"/>
                  <a:t>secret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586475" y="47371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838700"/>
            <a:ext cx="790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CSF 2011 work: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Reason about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Probabilistic semantics and conditioning sound relative to min-entropy 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1700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219200" y="2151474"/>
            <a:ext cx="3124199" cy="215249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7638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Convenient reasoning about information security.</a:t>
            </a:r>
          </a:p>
          <a:p>
            <a:r>
              <a:rPr lang="en-US" dirty="0" smtClean="0"/>
              <a:t>Security guarantees require </a:t>
            </a:r>
            <a:r>
              <a:rPr lang="en-US" smtClean="0"/>
              <a:t>soundness.</a:t>
            </a:r>
          </a:p>
        </p:txBody>
      </p:sp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675293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81" y="3657600"/>
            <a:ext cx="2395119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~visible = fun</a:t>
            </a:r>
            <a:r>
              <a:rPr lang="en-US" sz="1400" baseline="-25000" dirty="0"/>
              <a:t>0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38100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~(age, gender, engaged?)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(age, gender, engaged?)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45130" y="38089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524000" y="44704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57150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5125" y="49979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5794" y="43262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09572" y="57693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592696" y="47878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033359" y="49569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430266" y="53564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451289" y="62720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5240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38100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45130" y="38089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524000" y="44704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38100" cmpd="sng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57150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5125" y="49979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5794" y="43262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09572" y="57693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592696" y="47878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033359" y="49569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430266" y="53564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451289" y="62720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5240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13671</TotalTime>
  <Words>798</Words>
  <Application>Microsoft Macintosh PowerPoint</Application>
  <PresentationFormat>On-screen Show (4:3)</PresentationFormat>
  <Paragraphs>174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Probabilistic Computation for Information Security</vt:lpstr>
      <vt:lpstr>Convenience</vt:lpstr>
      <vt:lpstr>Convenience</vt:lpstr>
      <vt:lpstr>Protection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Assumptions</vt:lpstr>
      <vt:lpstr>Probabilistic computation for information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484</cp:revision>
  <dcterms:created xsi:type="dcterms:W3CDTF">2011-04-06T18:22:20Z</dcterms:created>
  <dcterms:modified xsi:type="dcterms:W3CDTF">2012-12-07T03:34:00Z</dcterms:modified>
</cp:coreProperties>
</file>