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60" r:id="rId4"/>
    <p:sldId id="297" r:id="rId5"/>
    <p:sldId id="298" r:id="rId6"/>
    <p:sldId id="299" r:id="rId7"/>
    <p:sldId id="300" r:id="rId8"/>
    <p:sldId id="334" r:id="rId9"/>
    <p:sldId id="335" r:id="rId10"/>
    <p:sldId id="301" r:id="rId11"/>
    <p:sldId id="302" r:id="rId12"/>
    <p:sldId id="303" r:id="rId13"/>
    <p:sldId id="306" r:id="rId14"/>
    <p:sldId id="307" r:id="rId15"/>
    <p:sldId id="317" r:id="rId16"/>
    <p:sldId id="312" r:id="rId17"/>
    <p:sldId id="316" r:id="rId18"/>
    <p:sldId id="314" r:id="rId19"/>
    <p:sldId id="315" r:id="rId20"/>
    <p:sldId id="318" r:id="rId21"/>
    <p:sldId id="319" r:id="rId22"/>
    <p:sldId id="320" r:id="rId23"/>
    <p:sldId id="321" r:id="rId24"/>
    <p:sldId id="322" r:id="rId25"/>
    <p:sldId id="323" r:id="rId26"/>
    <p:sldId id="332" r:id="rId27"/>
    <p:sldId id="333" r:id="rId28"/>
    <p:sldId id="328" r:id="rId29"/>
    <p:sldId id="329" r:id="rId30"/>
    <p:sldId id="330" r:id="rId31"/>
    <p:sldId id="331" r:id="rId32"/>
    <p:sldId id="33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0" autoAdjust="0"/>
  </p:normalViewPr>
  <p:slideViewPr>
    <p:cSldViewPr snapToGrid="0" snapToObjects="1">
      <p:cViewPr>
        <p:scale>
          <a:sx n="94" d="100"/>
          <a:sy n="94" d="100"/>
        </p:scale>
        <p:origin x="-127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3EBFA-5555-1249-B8D1-E50DF1F4C1C6}" type="doc">
      <dgm:prSet loTypeId="urn:microsoft.com/office/officeart/2005/8/layout/p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E379C-6FD0-444F-B4A0-24D440F8098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endParaRPr lang="en-US" dirty="0"/>
        </a:p>
      </dgm:t>
    </dgm:pt>
    <dgm:pt modelId="{4AE62C5A-CC86-4448-B1B4-A6E26162A44A}" type="parTrans" cxnId="{38E9E382-CD8F-AE4B-8C0A-515910851CFB}">
      <dgm:prSet/>
      <dgm:spPr/>
      <dgm:t>
        <a:bodyPr/>
        <a:lstStyle/>
        <a:p>
          <a:endParaRPr lang="en-US"/>
        </a:p>
      </dgm:t>
    </dgm:pt>
    <dgm:pt modelId="{EE532F28-95E9-9A4E-8EB2-1E26F8C973AF}" type="sibTrans" cxnId="{38E9E382-CD8F-AE4B-8C0A-515910851CFB}">
      <dgm:prSet/>
      <dgm:spPr/>
      <dgm:t>
        <a:bodyPr/>
        <a:lstStyle/>
        <a:p>
          <a:endParaRPr lang="en-US"/>
        </a:p>
      </dgm:t>
    </dgm:pt>
    <dgm:pt modelId="{9E4538B1-D52C-1841-8AC2-36E01040DA8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endParaRPr lang="en-US" dirty="0"/>
        </a:p>
      </dgm:t>
    </dgm:pt>
    <dgm:pt modelId="{649E042A-9A15-C546-BF53-97A1162A46FB}" type="parTrans" cxnId="{8075C12D-D7C2-7546-AC16-3017EB8766E1}">
      <dgm:prSet/>
      <dgm:spPr/>
      <dgm:t>
        <a:bodyPr/>
        <a:lstStyle/>
        <a:p>
          <a:endParaRPr lang="en-US"/>
        </a:p>
      </dgm:t>
    </dgm:pt>
    <dgm:pt modelId="{28909D90-25CC-544F-B278-EB20278840F7}" type="sibTrans" cxnId="{8075C12D-D7C2-7546-AC16-3017EB8766E1}">
      <dgm:prSet/>
      <dgm:spPr/>
      <dgm:t>
        <a:bodyPr/>
        <a:lstStyle/>
        <a:p>
          <a:endParaRPr lang="en-US"/>
        </a:p>
      </dgm:t>
    </dgm:pt>
    <dgm:pt modelId="{215B9207-9DD1-9943-9B81-6EEF88A43976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endParaRPr lang="en-US" dirty="0"/>
        </a:p>
      </dgm:t>
    </dgm:pt>
    <dgm:pt modelId="{31EFA701-7CB9-1544-B00F-E8C64BFDCCF2}" type="parTrans" cxnId="{6A52049C-C398-9E44-9ED8-BF87776DC6B3}">
      <dgm:prSet/>
      <dgm:spPr/>
      <dgm:t>
        <a:bodyPr/>
        <a:lstStyle/>
        <a:p>
          <a:endParaRPr lang="en-US"/>
        </a:p>
      </dgm:t>
    </dgm:pt>
    <dgm:pt modelId="{531B68D1-29E5-E444-9067-D6D5E20A49EA}" type="sibTrans" cxnId="{6A52049C-C398-9E44-9ED8-BF87776DC6B3}">
      <dgm:prSet/>
      <dgm:spPr/>
      <dgm:t>
        <a:bodyPr/>
        <a:lstStyle/>
        <a:p>
          <a:endParaRPr lang="en-US"/>
        </a:p>
      </dgm:t>
    </dgm:pt>
    <dgm:pt modelId="{845AF898-EA72-9347-A3B7-811A2C0DBD3A}" type="pres">
      <dgm:prSet presAssocID="{8D33EBFA-5555-1249-B8D1-E50DF1F4C1C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E5502-369D-0143-9E28-6541A49D07AE}" type="pres">
      <dgm:prSet presAssocID="{8D33EBFA-5555-1249-B8D1-E50DF1F4C1C6}" presName="bkgdShp" presStyleLbl="alignAccFollowNode1" presStyleIdx="0" presStyleCnt="1"/>
      <dgm:spPr>
        <a:solidFill>
          <a:schemeClr val="bg1">
            <a:alpha val="90000"/>
          </a:schemeClr>
        </a:solidFill>
        <a:ln>
          <a:solidFill>
            <a:srgbClr val="FFFFFF">
              <a:alpha val="90000"/>
            </a:srgbClr>
          </a:solidFill>
        </a:ln>
      </dgm:spPr>
    </dgm:pt>
    <dgm:pt modelId="{F9271E08-3A05-AC4A-B1ED-6ABFE0D540F9}" type="pres">
      <dgm:prSet presAssocID="{8D33EBFA-5555-1249-B8D1-E50DF1F4C1C6}" presName="linComp" presStyleCnt="0"/>
      <dgm:spPr/>
    </dgm:pt>
    <dgm:pt modelId="{E99D7696-21C8-464F-9C91-7FD63D93D625}" type="pres">
      <dgm:prSet presAssocID="{9C5E379C-6FD0-444F-B4A0-24D440F80981}" presName="compNode" presStyleCnt="0"/>
      <dgm:spPr/>
    </dgm:pt>
    <dgm:pt modelId="{6AD73B82-C5AB-994B-A938-E6BCF892D9AE}" type="pres">
      <dgm:prSet presAssocID="{9C5E379C-6FD0-444F-B4A0-24D440F8098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56706-3F6D-384B-8BA0-1F35EF9B8074}" type="pres">
      <dgm:prSet presAssocID="{9C5E379C-6FD0-444F-B4A0-24D440F80981}" presName="invisiNode" presStyleLbl="node1" presStyleIdx="0" presStyleCnt="3"/>
      <dgm:spPr/>
    </dgm:pt>
    <dgm:pt modelId="{8B046941-D10D-5D41-A65B-31D3A62C3FB6}" type="pres">
      <dgm:prSet presAssocID="{9C5E379C-6FD0-444F-B4A0-24D440F80981}" presName="imagNode" presStyleLbl="fgImgPlace1" presStyleIdx="0" presStyleCnt="3" custScaleX="42955" custScaleY="104760" custLinFactNeighborX="1982" custLinFactNeighborY="62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9AA1B5E-53F9-EC41-BB70-D68DFB579973}" type="pres">
      <dgm:prSet presAssocID="{EE532F28-95E9-9A4E-8EB2-1E26F8C973A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312C20F-E8D3-8643-95DD-CA5558468C53}" type="pres">
      <dgm:prSet presAssocID="{9E4538B1-D52C-1841-8AC2-36E01040DA8C}" presName="compNode" presStyleCnt="0"/>
      <dgm:spPr/>
    </dgm:pt>
    <dgm:pt modelId="{258EC19F-DD63-5448-AA3C-0C0E9EDDB848}" type="pres">
      <dgm:prSet presAssocID="{9E4538B1-D52C-1841-8AC2-36E01040DA8C}" presName="node" presStyleLbl="node1" presStyleIdx="1" presStyleCnt="3" custScaleX="103758" custScaleY="106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25AFC-26E2-2B4A-B5AC-0BD0C79698E5}" type="pres">
      <dgm:prSet presAssocID="{9E4538B1-D52C-1841-8AC2-36E01040DA8C}" presName="invisiNode" presStyleLbl="node1" presStyleIdx="1" presStyleCnt="3"/>
      <dgm:spPr/>
    </dgm:pt>
    <dgm:pt modelId="{3215CDA1-8A98-3F46-9647-174336CD1221}" type="pres">
      <dgm:prSet presAssocID="{9E4538B1-D52C-1841-8AC2-36E01040DA8C}" presName="imagNode" presStyleLbl="fgImgPlace1" presStyleIdx="1" presStyleCnt="3"/>
      <dgm:spPr>
        <a:noFill/>
      </dgm:spPr>
    </dgm:pt>
    <dgm:pt modelId="{0A5609FF-F9F5-7B40-B5CA-BC3695FE6392}" type="pres">
      <dgm:prSet presAssocID="{28909D90-25CC-544F-B278-EB20278840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B7F9C98-C4F3-3B4A-B692-D047698DD254}" type="pres">
      <dgm:prSet presAssocID="{215B9207-9DD1-9943-9B81-6EEF88A43976}" presName="compNode" presStyleCnt="0"/>
      <dgm:spPr/>
    </dgm:pt>
    <dgm:pt modelId="{EBC6C37C-C859-9249-8453-46BD873C0822}" type="pres">
      <dgm:prSet presAssocID="{215B9207-9DD1-9943-9B81-6EEF88A4397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2FAFB-B17F-F842-8A9F-44D9E3653D72}" type="pres">
      <dgm:prSet presAssocID="{215B9207-9DD1-9943-9B81-6EEF88A43976}" presName="invisiNode" presStyleLbl="node1" presStyleIdx="2" presStyleCnt="3"/>
      <dgm:spPr/>
    </dgm:pt>
    <dgm:pt modelId="{E5B09727-E178-4846-A645-C177DB58EB94}" type="pres">
      <dgm:prSet presAssocID="{215B9207-9DD1-9943-9B81-6EEF88A43976}" presName="imagNode" presStyleLbl="fgImgPlace1" presStyleIdx="2" presStyleCnt="3" custScaleX="37082" custScaleY="106223" custLinFactNeighborX="0" custLinFactNeighborY="7535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8075C12D-D7C2-7546-AC16-3017EB8766E1}" srcId="{8D33EBFA-5555-1249-B8D1-E50DF1F4C1C6}" destId="{9E4538B1-D52C-1841-8AC2-36E01040DA8C}" srcOrd="1" destOrd="0" parTransId="{649E042A-9A15-C546-BF53-97A1162A46FB}" sibTransId="{28909D90-25CC-544F-B278-EB20278840F7}"/>
    <dgm:cxn modelId="{6A1DABDE-C4ED-431A-A098-18BE0A1CBAA3}" type="presOf" srcId="{28909D90-25CC-544F-B278-EB20278840F7}" destId="{0A5609FF-F9F5-7B40-B5CA-BC3695FE6392}" srcOrd="0" destOrd="0" presId="urn:microsoft.com/office/officeart/2005/8/layout/pList2"/>
    <dgm:cxn modelId="{6A52049C-C398-9E44-9ED8-BF87776DC6B3}" srcId="{8D33EBFA-5555-1249-B8D1-E50DF1F4C1C6}" destId="{215B9207-9DD1-9943-9B81-6EEF88A43976}" srcOrd="2" destOrd="0" parTransId="{31EFA701-7CB9-1544-B00F-E8C64BFDCCF2}" sibTransId="{531B68D1-29E5-E444-9067-D6D5E20A49EA}"/>
    <dgm:cxn modelId="{F4C354F0-6F66-49CA-BDEC-F93121266C16}" type="presOf" srcId="{215B9207-9DD1-9943-9B81-6EEF88A43976}" destId="{EBC6C37C-C859-9249-8453-46BD873C0822}" srcOrd="0" destOrd="0" presId="urn:microsoft.com/office/officeart/2005/8/layout/pList2"/>
    <dgm:cxn modelId="{68ED5DB3-51BD-433D-8F92-75BA9BC1DFFA}" type="presOf" srcId="{9E4538B1-D52C-1841-8AC2-36E01040DA8C}" destId="{258EC19F-DD63-5448-AA3C-0C0E9EDDB848}" srcOrd="0" destOrd="0" presId="urn:microsoft.com/office/officeart/2005/8/layout/pList2"/>
    <dgm:cxn modelId="{DD9396AA-96DE-4F9F-9E1B-BF78F8FEE14E}" type="presOf" srcId="{9C5E379C-6FD0-444F-B4A0-24D440F80981}" destId="{6AD73B82-C5AB-994B-A938-E6BCF892D9AE}" srcOrd="0" destOrd="0" presId="urn:microsoft.com/office/officeart/2005/8/layout/pList2"/>
    <dgm:cxn modelId="{38E9E382-CD8F-AE4B-8C0A-515910851CFB}" srcId="{8D33EBFA-5555-1249-B8D1-E50DF1F4C1C6}" destId="{9C5E379C-6FD0-444F-B4A0-24D440F80981}" srcOrd="0" destOrd="0" parTransId="{4AE62C5A-CC86-4448-B1B4-A6E26162A44A}" sibTransId="{EE532F28-95E9-9A4E-8EB2-1E26F8C973AF}"/>
    <dgm:cxn modelId="{182557AA-6465-4840-8641-FDD3C77F892B}" type="presOf" srcId="{EE532F28-95E9-9A4E-8EB2-1E26F8C973AF}" destId="{F9AA1B5E-53F9-EC41-BB70-D68DFB579973}" srcOrd="0" destOrd="0" presId="urn:microsoft.com/office/officeart/2005/8/layout/pList2"/>
    <dgm:cxn modelId="{E5B62A70-BD43-46D0-BB89-C3EA1F881566}" type="presOf" srcId="{8D33EBFA-5555-1249-B8D1-E50DF1F4C1C6}" destId="{845AF898-EA72-9347-A3B7-811A2C0DBD3A}" srcOrd="0" destOrd="0" presId="urn:microsoft.com/office/officeart/2005/8/layout/pList2"/>
    <dgm:cxn modelId="{E17A763B-EA52-402A-8147-A98C95023E7F}" type="presParOf" srcId="{845AF898-EA72-9347-A3B7-811A2C0DBD3A}" destId="{616E5502-369D-0143-9E28-6541A49D07AE}" srcOrd="0" destOrd="0" presId="urn:microsoft.com/office/officeart/2005/8/layout/pList2"/>
    <dgm:cxn modelId="{C8AE0FA6-3EC2-409B-A035-06AD773467B6}" type="presParOf" srcId="{845AF898-EA72-9347-A3B7-811A2C0DBD3A}" destId="{F9271E08-3A05-AC4A-B1ED-6ABFE0D540F9}" srcOrd="1" destOrd="0" presId="urn:microsoft.com/office/officeart/2005/8/layout/pList2"/>
    <dgm:cxn modelId="{A70F1C18-9657-4E09-ABFD-5CAA0150EA73}" type="presParOf" srcId="{F9271E08-3A05-AC4A-B1ED-6ABFE0D540F9}" destId="{E99D7696-21C8-464F-9C91-7FD63D93D625}" srcOrd="0" destOrd="0" presId="urn:microsoft.com/office/officeart/2005/8/layout/pList2"/>
    <dgm:cxn modelId="{653B6119-F8DD-4AE1-BADB-D566C56630C9}" type="presParOf" srcId="{E99D7696-21C8-464F-9C91-7FD63D93D625}" destId="{6AD73B82-C5AB-994B-A938-E6BCF892D9AE}" srcOrd="0" destOrd="0" presId="urn:microsoft.com/office/officeart/2005/8/layout/pList2"/>
    <dgm:cxn modelId="{6BE546D3-5148-4ED3-9239-137B29B5D2D1}" type="presParOf" srcId="{E99D7696-21C8-464F-9C91-7FD63D93D625}" destId="{52E56706-3F6D-384B-8BA0-1F35EF9B8074}" srcOrd="1" destOrd="0" presId="urn:microsoft.com/office/officeart/2005/8/layout/pList2"/>
    <dgm:cxn modelId="{EC5FAAC2-C27D-45A5-8BB5-8B808E264DE1}" type="presParOf" srcId="{E99D7696-21C8-464F-9C91-7FD63D93D625}" destId="{8B046941-D10D-5D41-A65B-31D3A62C3FB6}" srcOrd="2" destOrd="0" presId="urn:microsoft.com/office/officeart/2005/8/layout/pList2"/>
    <dgm:cxn modelId="{DE6E6AF6-BB2C-4796-BA05-EF02F9A0904F}" type="presParOf" srcId="{F9271E08-3A05-AC4A-B1ED-6ABFE0D540F9}" destId="{F9AA1B5E-53F9-EC41-BB70-D68DFB579973}" srcOrd="1" destOrd="0" presId="urn:microsoft.com/office/officeart/2005/8/layout/pList2"/>
    <dgm:cxn modelId="{3216485C-D7C9-44E5-99C6-6BB9DE238890}" type="presParOf" srcId="{F9271E08-3A05-AC4A-B1ED-6ABFE0D540F9}" destId="{6312C20F-E8D3-8643-95DD-CA5558468C53}" srcOrd="2" destOrd="0" presId="urn:microsoft.com/office/officeart/2005/8/layout/pList2"/>
    <dgm:cxn modelId="{90806FF4-983F-4BC5-831F-4FC3DFEFDD2C}" type="presParOf" srcId="{6312C20F-E8D3-8643-95DD-CA5558468C53}" destId="{258EC19F-DD63-5448-AA3C-0C0E9EDDB848}" srcOrd="0" destOrd="0" presId="urn:microsoft.com/office/officeart/2005/8/layout/pList2"/>
    <dgm:cxn modelId="{3ADC655F-2454-4DB2-9E2D-BD3360EBD337}" type="presParOf" srcId="{6312C20F-E8D3-8643-95DD-CA5558468C53}" destId="{D8B25AFC-26E2-2B4A-B5AC-0BD0C79698E5}" srcOrd="1" destOrd="0" presId="urn:microsoft.com/office/officeart/2005/8/layout/pList2"/>
    <dgm:cxn modelId="{FD993DBD-0361-4536-9ECF-98ADCE1F2432}" type="presParOf" srcId="{6312C20F-E8D3-8643-95DD-CA5558468C53}" destId="{3215CDA1-8A98-3F46-9647-174336CD1221}" srcOrd="2" destOrd="0" presId="urn:microsoft.com/office/officeart/2005/8/layout/pList2"/>
    <dgm:cxn modelId="{E90415D1-27EC-470A-B880-64B856E2C4FC}" type="presParOf" srcId="{F9271E08-3A05-AC4A-B1ED-6ABFE0D540F9}" destId="{0A5609FF-F9F5-7B40-B5CA-BC3695FE6392}" srcOrd="3" destOrd="0" presId="urn:microsoft.com/office/officeart/2005/8/layout/pList2"/>
    <dgm:cxn modelId="{8DB93103-A0C5-4D2F-A9C2-F4773B0E979B}" type="presParOf" srcId="{F9271E08-3A05-AC4A-B1ED-6ABFE0D540F9}" destId="{7B7F9C98-C4F3-3B4A-B692-D047698DD254}" srcOrd="4" destOrd="0" presId="urn:microsoft.com/office/officeart/2005/8/layout/pList2"/>
    <dgm:cxn modelId="{6FFADD6A-90EA-4816-A685-6D01D3969B47}" type="presParOf" srcId="{7B7F9C98-C4F3-3B4A-B692-D047698DD254}" destId="{EBC6C37C-C859-9249-8453-46BD873C0822}" srcOrd="0" destOrd="0" presId="urn:microsoft.com/office/officeart/2005/8/layout/pList2"/>
    <dgm:cxn modelId="{8AB9300A-0A16-46BA-A4A1-A17A69022008}" type="presParOf" srcId="{7B7F9C98-C4F3-3B4A-B692-D047698DD254}" destId="{AAB2FAFB-B17F-F842-8A9F-44D9E3653D72}" srcOrd="1" destOrd="0" presId="urn:microsoft.com/office/officeart/2005/8/layout/pList2"/>
    <dgm:cxn modelId="{AB8F2662-5E59-4196-B6AD-2D2AF8CF880B}" type="presParOf" srcId="{7B7F9C98-C4F3-3B4A-B692-D047698DD254}" destId="{E5B09727-E178-4846-A645-C177DB58EB94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B7EFD-6CE0-774C-97A2-982979D443D8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3FD541-5D3A-4F40-A417-9A383C47E1FE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a = true</a:t>
          </a:r>
          <a:endParaRPr lang="en-US" sz="2000" dirty="0">
            <a:solidFill>
              <a:schemeClr val="tx1"/>
            </a:solidFill>
            <a:latin typeface="Georgia"/>
            <a:cs typeface="Georgia"/>
          </a:endParaRPr>
        </a:p>
      </dgm:t>
    </dgm:pt>
    <dgm:pt modelId="{6A806469-D043-9846-9E18-AD031B68AFD1}" type="parTrans" cxnId="{07326B6F-B8B7-614F-8C1B-EF5CC3AC1131}">
      <dgm:prSet/>
      <dgm:spPr>
        <a:solidFill>
          <a:srgbClr val="C0504D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0EB1FAF-D923-B346-ACAC-CD5E916B4B5F}" type="sibTrans" cxnId="{07326B6F-B8B7-614F-8C1B-EF5CC3AC1131}">
      <dgm:prSet/>
      <dgm:spPr/>
      <dgm:t>
        <a:bodyPr/>
        <a:lstStyle/>
        <a:p>
          <a:endParaRPr lang="en-US"/>
        </a:p>
      </dgm:t>
    </dgm:pt>
    <dgm:pt modelId="{B0C682C1-3E8B-4F4D-B025-CFB1AF446E7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b =</a:t>
          </a:r>
          <a:r>
            <a:rPr lang="en-US" sz="2000" dirty="0" smtClean="0">
              <a:latin typeface="Georgia"/>
              <a:cs typeface="Georgia"/>
            </a:rPr>
            <a:t> </a:t>
          </a:r>
          <a:r>
            <a:rPr lang="en-US" sz="2000" dirty="0" smtClean="0">
              <a:solidFill>
                <a:srgbClr val="009900"/>
              </a:solidFill>
              <a:latin typeface="Comic Sans MS"/>
              <a:cs typeface="Comic Sans MS"/>
            </a:rPr>
            <a:t>A</a:t>
          </a:r>
          <a:r>
            <a:rPr lang="en-US" sz="2000" baseline="-25000" dirty="0" smtClean="0">
              <a:solidFill>
                <a:srgbClr val="009900"/>
              </a:solidFill>
              <a:latin typeface="Comic Sans MS"/>
              <a:cs typeface="Comic Sans MS"/>
            </a:rPr>
            <a:t>2</a:t>
          </a:r>
          <a:endParaRPr lang="en-US" sz="2000" baseline="-25000" dirty="0">
            <a:solidFill>
              <a:srgbClr val="009900"/>
            </a:solidFill>
            <a:latin typeface="Comic Sans MS"/>
            <a:cs typeface="Comic Sans MS"/>
          </a:endParaRPr>
        </a:p>
      </dgm:t>
    </dgm:pt>
    <dgm:pt modelId="{367B9419-D590-E346-9943-DABA06DB2EF8}" type="parTrans" cxnId="{6729B8BB-D5E9-EE45-AC4A-3C44D4EC5476}">
      <dgm:prSet/>
      <dgm:spPr>
        <a:solidFill>
          <a:srgbClr val="C0504D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01565A8-CC40-CF4C-A65D-40637F923264}" type="sibTrans" cxnId="{6729B8BB-D5E9-EE45-AC4A-3C44D4EC5476}">
      <dgm:prSet/>
      <dgm:spPr/>
      <dgm:t>
        <a:bodyPr/>
        <a:lstStyle/>
        <a:p>
          <a:endParaRPr lang="en-US"/>
        </a:p>
      </dgm:t>
    </dgm:pt>
    <dgm:pt modelId="{61BA7513-6D7D-774C-8FA7-2EB9677F7196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c =</a:t>
          </a:r>
          <a:r>
            <a:rPr lang="en-US" sz="2000" dirty="0" smtClean="0">
              <a:latin typeface="Georgia"/>
              <a:cs typeface="Georgia"/>
            </a:rPr>
            <a:t> </a:t>
          </a:r>
          <a:r>
            <a:rPr lang="en-US" sz="2000" dirty="0" smtClean="0">
              <a:solidFill>
                <a:srgbClr val="0000FF"/>
              </a:solidFill>
              <a:latin typeface="Comic Sans MS"/>
              <a:cs typeface="Comic Sans MS"/>
            </a:rPr>
            <a:t>B</a:t>
          </a:r>
          <a:r>
            <a:rPr lang="en-US" sz="2000" baseline="-25000" dirty="0" smtClean="0">
              <a:solidFill>
                <a:srgbClr val="0000FF"/>
              </a:solidFill>
              <a:latin typeface="Comic Sans MS"/>
              <a:cs typeface="Comic Sans MS"/>
            </a:rPr>
            <a:t>1</a:t>
          </a:r>
          <a:endParaRPr lang="en-US" sz="2000" baseline="-25000" dirty="0">
            <a:solidFill>
              <a:srgbClr val="0000FF"/>
            </a:solidFill>
            <a:latin typeface="Comic Sans MS"/>
            <a:cs typeface="Comic Sans MS"/>
          </a:endParaRPr>
        </a:p>
      </dgm:t>
    </dgm:pt>
    <dgm:pt modelId="{7112AFE1-87FE-8A45-8F77-FDE7FF3D26DB}" type="parTrans" cxnId="{F6BEAFE8-A4E2-5846-B9A2-31DDF5C1B836}">
      <dgm:prSet/>
      <dgm:spPr>
        <a:solidFill>
          <a:srgbClr val="C0504D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88B3583-B3B8-C84D-AB5A-199B2508B442}" type="sibTrans" cxnId="{F6BEAFE8-A4E2-5846-B9A2-31DDF5C1B836}">
      <dgm:prSet/>
      <dgm:spPr/>
      <dgm:t>
        <a:bodyPr/>
        <a:lstStyle/>
        <a:p>
          <a:endParaRPr lang="en-US"/>
        </a:p>
      </dgm:t>
    </dgm:pt>
    <dgm:pt modelId="{4CD089F7-6167-E041-A4E7-4EBF9B9E914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d = true</a:t>
          </a:r>
          <a:endParaRPr lang="en-US" sz="2000" dirty="0">
            <a:solidFill>
              <a:schemeClr val="tx1"/>
            </a:solidFill>
            <a:latin typeface="Georgia"/>
            <a:cs typeface="Georgia"/>
          </a:endParaRPr>
        </a:p>
      </dgm:t>
    </dgm:pt>
    <dgm:pt modelId="{0F6A55E3-A5A9-4E43-93CB-EB5C8C02E14A}" type="parTrans" cxnId="{2BF2C9D9-81F9-A844-A408-713DE4BEB14A}">
      <dgm:prSet/>
      <dgm:spPr>
        <a:solidFill>
          <a:srgbClr val="C0504D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DD109ED-0484-4A46-83A1-5742D834EBF7}" type="sibTrans" cxnId="{2BF2C9D9-81F9-A844-A408-713DE4BEB14A}">
      <dgm:prSet/>
      <dgm:spPr/>
      <dgm:t>
        <a:bodyPr/>
        <a:lstStyle/>
        <a:p>
          <a:endParaRPr lang="en-US"/>
        </a:p>
      </dgm:t>
    </dgm:pt>
    <dgm:pt modelId="{15257E31-9115-5746-8A98-07A77BA366D0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output =</a:t>
          </a:r>
          <a:r>
            <a:rPr lang="en-US" sz="2000" dirty="0" smtClean="0">
              <a:latin typeface="Georgia"/>
              <a:cs typeface="Georgia"/>
            </a:rPr>
            <a:t> </a:t>
          </a:r>
          <a:r>
            <a:rPr lang="en-US" sz="2000" dirty="0" smtClean="0">
              <a:solidFill>
                <a:srgbClr val="0000FF"/>
              </a:solidFill>
              <a:latin typeface="Comic Sans MS"/>
              <a:cs typeface="Comic Sans MS"/>
            </a:rPr>
            <a:t>B</a:t>
          </a:r>
          <a:r>
            <a:rPr lang="en-US" sz="2000" baseline="-25000" dirty="0" smtClean="0">
              <a:solidFill>
                <a:srgbClr val="0000FF"/>
              </a:solidFill>
              <a:latin typeface="Comic Sans MS"/>
              <a:cs typeface="Comic Sans MS"/>
            </a:rPr>
            <a:t>1</a:t>
          </a:r>
          <a:endParaRPr lang="en-US" sz="2000" baseline="-25000" dirty="0">
            <a:solidFill>
              <a:srgbClr val="0000FF"/>
            </a:solidFill>
            <a:latin typeface="Comic Sans MS"/>
            <a:cs typeface="Comic Sans MS"/>
          </a:endParaRPr>
        </a:p>
      </dgm:t>
    </dgm:pt>
    <dgm:pt modelId="{80E8D25B-8B85-8842-B5DF-96517EDD9955}" type="parTrans" cxnId="{8E28E11B-5F38-8B42-BBE7-444F94D054DA}">
      <dgm:prSet/>
      <dgm:spPr>
        <a:solidFill>
          <a:srgbClr val="C0504D"/>
        </a:solidFill>
        <a:ln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EFCF4942-B932-E346-B071-C65E3B51F24E}" type="sibTrans" cxnId="{8E28E11B-5F38-8B42-BBE7-444F94D054DA}">
      <dgm:prSet/>
      <dgm:spPr/>
      <dgm:t>
        <a:bodyPr/>
        <a:lstStyle/>
        <a:p>
          <a:endParaRPr lang="en-US"/>
        </a:p>
      </dgm:t>
    </dgm:pt>
    <dgm:pt modelId="{C94BFF3F-2969-444B-B0EA-85BE905D6FD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output =</a:t>
          </a:r>
          <a:r>
            <a:rPr lang="en-US" sz="2000" dirty="0" smtClean="0">
              <a:latin typeface="Georgia"/>
              <a:cs typeface="Georgia"/>
            </a:rPr>
            <a:t> </a:t>
          </a:r>
          <a:r>
            <a:rPr lang="en-US" sz="2000" dirty="0" smtClean="0">
              <a:solidFill>
                <a:srgbClr val="009900"/>
              </a:solidFill>
              <a:latin typeface="Comic Sans MS"/>
              <a:cs typeface="Comic Sans MS"/>
            </a:rPr>
            <a:t>A</a:t>
          </a:r>
          <a:r>
            <a:rPr lang="en-US" sz="2000" baseline="-25000" dirty="0" smtClean="0">
              <a:solidFill>
                <a:srgbClr val="009900"/>
              </a:solidFill>
              <a:latin typeface="Comic Sans MS"/>
              <a:cs typeface="Comic Sans MS"/>
            </a:rPr>
            <a:t>2</a:t>
          </a:r>
          <a:endParaRPr lang="en-US" sz="2000" baseline="-25000" dirty="0">
            <a:solidFill>
              <a:srgbClr val="009900"/>
            </a:solidFill>
            <a:latin typeface="Comic Sans MS"/>
            <a:cs typeface="Comic Sans MS"/>
          </a:endParaRPr>
        </a:p>
      </dgm:t>
    </dgm:pt>
    <dgm:pt modelId="{A4644E25-7CD0-634B-B40C-C3AB08277531}" type="parTrans" cxnId="{9CE53A95-76F4-6546-B24C-B95E446B14B3}">
      <dgm:prSet/>
      <dgm:spPr>
        <a:solidFill>
          <a:srgbClr val="C0504D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E59DC4D-0822-DF47-9525-CD0DB28DC45C}" type="sibTrans" cxnId="{9CE53A95-76F4-6546-B24C-B95E446B14B3}">
      <dgm:prSet/>
      <dgm:spPr/>
      <dgm:t>
        <a:bodyPr/>
        <a:lstStyle/>
        <a:p>
          <a:endParaRPr lang="en-US"/>
        </a:p>
      </dgm:t>
    </dgm:pt>
    <dgm:pt modelId="{05355E62-C008-C54A-9159-3ECE8307830B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d = false</a:t>
          </a:r>
          <a:endParaRPr lang="en-US" sz="2000" dirty="0">
            <a:solidFill>
              <a:schemeClr val="tx1"/>
            </a:solidFill>
            <a:latin typeface="Georgia"/>
            <a:cs typeface="Georgia"/>
          </a:endParaRPr>
        </a:p>
      </dgm:t>
    </dgm:pt>
    <dgm:pt modelId="{2F77DA23-167C-0C40-A3A9-50F43AD5E56C}" type="parTrans" cxnId="{C2FA94A8-F527-7D47-8156-B01D853DF745}">
      <dgm:prSet/>
      <dgm:spPr>
        <a:solidFill>
          <a:srgbClr val="C0504D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61B5809-3D2B-364B-A055-BB0A2117CDFE}" type="sibTrans" cxnId="{C2FA94A8-F527-7D47-8156-B01D853DF745}">
      <dgm:prSet/>
      <dgm:spPr/>
      <dgm:t>
        <a:bodyPr/>
        <a:lstStyle/>
        <a:p>
          <a:endParaRPr lang="en-US"/>
        </a:p>
      </dgm:t>
    </dgm:pt>
    <dgm:pt modelId="{F2F7A87A-0B00-724B-9C88-D059138EA6E5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a = false</a:t>
          </a:r>
          <a:endParaRPr lang="en-US" sz="2000" dirty="0">
            <a:solidFill>
              <a:schemeClr val="tx1"/>
            </a:solidFill>
            <a:latin typeface="Georgia"/>
            <a:cs typeface="Georgia"/>
          </a:endParaRPr>
        </a:p>
      </dgm:t>
    </dgm:pt>
    <dgm:pt modelId="{3C7DCF1F-D795-784C-8129-1381CADC4AC5}" type="parTrans" cxnId="{55BE27E3-040B-5844-B4D3-41D5D19B81C6}">
      <dgm:prSet/>
      <dgm:spPr>
        <a:solidFill>
          <a:srgbClr val="C0504D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E02F10-59C9-9649-AFCD-163C00D9B46A}" type="sibTrans" cxnId="{55BE27E3-040B-5844-B4D3-41D5D19B81C6}">
      <dgm:prSet/>
      <dgm:spPr/>
      <dgm:t>
        <a:bodyPr/>
        <a:lstStyle/>
        <a:p>
          <a:endParaRPr lang="en-US"/>
        </a:p>
      </dgm:t>
    </dgm:pt>
    <dgm:pt modelId="{FE2C7919-7BC7-704B-8B87-EE5F0B8F4D3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b =</a:t>
          </a:r>
          <a:r>
            <a:rPr lang="en-US" sz="2000" dirty="0" smtClean="0">
              <a:latin typeface="Georgia"/>
              <a:cs typeface="Georgia"/>
            </a:rPr>
            <a:t> </a:t>
          </a:r>
          <a:r>
            <a:rPr lang="en-US" sz="2000" dirty="0" smtClean="0">
              <a:solidFill>
                <a:srgbClr val="009900"/>
              </a:solidFill>
              <a:latin typeface="Comic Sans MS"/>
              <a:cs typeface="Comic Sans MS"/>
            </a:rPr>
            <a:t>A</a:t>
          </a:r>
          <a:r>
            <a:rPr lang="en-US" sz="2000" baseline="-25000" dirty="0" smtClean="0">
              <a:solidFill>
                <a:srgbClr val="009900"/>
              </a:solidFill>
              <a:latin typeface="Comic Sans MS"/>
              <a:cs typeface="Comic Sans MS"/>
            </a:rPr>
            <a:t>1</a:t>
          </a:r>
          <a:endParaRPr lang="en-US" sz="2000" baseline="-25000" dirty="0">
            <a:solidFill>
              <a:srgbClr val="009900"/>
            </a:solidFill>
            <a:latin typeface="Comic Sans MS"/>
            <a:cs typeface="Comic Sans MS"/>
          </a:endParaRPr>
        </a:p>
      </dgm:t>
    </dgm:pt>
    <dgm:pt modelId="{E74C075A-B61F-6641-B89F-4ABEFE338611}" type="parTrans" cxnId="{84EDABFF-AE67-B14C-8EEA-16B9078CD1E0}">
      <dgm:prSet/>
      <dgm:spPr>
        <a:solidFill>
          <a:srgbClr val="C0504D"/>
        </a:solidFill>
        <a:ln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5021F79D-86C8-9640-AF55-0CCBFC9821CF}" type="sibTrans" cxnId="{84EDABFF-AE67-B14C-8EEA-16B9078CD1E0}">
      <dgm:prSet/>
      <dgm:spPr/>
      <dgm:t>
        <a:bodyPr/>
        <a:lstStyle/>
        <a:p>
          <a:endParaRPr lang="en-US"/>
        </a:p>
      </dgm:t>
    </dgm:pt>
    <dgm:pt modelId="{D6B79F18-7627-F34C-A702-7CF10775EAAB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c =</a:t>
          </a:r>
          <a:r>
            <a:rPr lang="en-US" sz="2000" dirty="0" smtClean="0">
              <a:latin typeface="Georgia"/>
              <a:cs typeface="Georgia"/>
            </a:rPr>
            <a:t> </a:t>
          </a:r>
          <a:r>
            <a:rPr lang="en-US" sz="2000" dirty="0" smtClean="0">
              <a:solidFill>
                <a:srgbClr val="0000FF"/>
              </a:solidFill>
              <a:latin typeface="Comic Sans MS"/>
              <a:cs typeface="Comic Sans MS"/>
            </a:rPr>
            <a:t>B</a:t>
          </a:r>
          <a:r>
            <a:rPr lang="en-US" sz="2000" baseline="-25000" dirty="0" smtClean="0">
              <a:solidFill>
                <a:srgbClr val="0000FF"/>
              </a:solidFill>
              <a:latin typeface="Comic Sans MS"/>
              <a:cs typeface="Comic Sans MS"/>
            </a:rPr>
            <a:t>2</a:t>
          </a:r>
          <a:endParaRPr lang="en-US" sz="2000" baseline="-25000" dirty="0">
            <a:solidFill>
              <a:srgbClr val="0000FF"/>
            </a:solidFill>
            <a:latin typeface="Comic Sans MS"/>
            <a:cs typeface="Comic Sans MS"/>
          </a:endParaRPr>
        </a:p>
      </dgm:t>
    </dgm:pt>
    <dgm:pt modelId="{553C96C1-7607-A44E-B4A4-DEEE236105DE}" type="parTrans" cxnId="{0288426F-6A80-C849-8519-8F2002DB14F7}">
      <dgm:prSet/>
      <dgm:spPr>
        <a:solidFill>
          <a:srgbClr val="C0504D"/>
        </a:solidFill>
        <a:ln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4E27962E-B8AC-4F4C-A375-D78CF8CE22A0}" type="sibTrans" cxnId="{0288426F-6A80-C849-8519-8F2002DB14F7}">
      <dgm:prSet/>
      <dgm:spPr/>
      <dgm:t>
        <a:bodyPr/>
        <a:lstStyle/>
        <a:p>
          <a:endParaRPr lang="en-US"/>
        </a:p>
      </dgm:t>
    </dgm:pt>
    <dgm:pt modelId="{DFF99280-59CB-6148-ACAC-1E219121452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d = true</a:t>
          </a:r>
          <a:endParaRPr lang="en-US" sz="2000" dirty="0">
            <a:solidFill>
              <a:schemeClr val="tx1"/>
            </a:solidFill>
            <a:latin typeface="Georgia"/>
            <a:cs typeface="Georgia"/>
          </a:endParaRPr>
        </a:p>
      </dgm:t>
    </dgm:pt>
    <dgm:pt modelId="{CFACEF23-D3C5-F949-9C24-D818A63F920A}" type="parTrans" cxnId="{E8211545-88D2-0040-8271-D57CD76B1D69}">
      <dgm:prSet/>
      <dgm:spPr>
        <a:solidFill>
          <a:srgbClr val="C0504D"/>
        </a:solidFill>
        <a:ln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A24014BE-DD8A-DE42-A299-A7CC8A6376A1}" type="sibTrans" cxnId="{E8211545-88D2-0040-8271-D57CD76B1D69}">
      <dgm:prSet/>
      <dgm:spPr/>
      <dgm:t>
        <a:bodyPr/>
        <a:lstStyle/>
        <a:p>
          <a:endParaRPr lang="en-US"/>
        </a:p>
      </dgm:t>
    </dgm:pt>
    <dgm:pt modelId="{2A5E4529-F23A-8047-A03C-62F032DB01C2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output =</a:t>
          </a:r>
          <a:r>
            <a:rPr lang="en-US" sz="2000" dirty="0" smtClean="0">
              <a:latin typeface="Georgia"/>
              <a:cs typeface="Georgia"/>
            </a:rPr>
            <a:t> </a:t>
          </a:r>
          <a:r>
            <a:rPr lang="en-US" sz="2000" dirty="0" smtClean="0">
              <a:solidFill>
                <a:srgbClr val="009900"/>
              </a:solidFill>
              <a:latin typeface="Comic Sans MS"/>
              <a:cs typeface="Comic Sans MS"/>
            </a:rPr>
            <a:t>A</a:t>
          </a:r>
          <a:r>
            <a:rPr lang="en-US" sz="2000" baseline="-25000" dirty="0" smtClean="0">
              <a:solidFill>
                <a:srgbClr val="009900"/>
              </a:solidFill>
              <a:latin typeface="Comic Sans MS"/>
              <a:cs typeface="Comic Sans MS"/>
            </a:rPr>
            <a:t>1</a:t>
          </a:r>
          <a:endParaRPr lang="en-US" sz="2000" baseline="-25000" dirty="0">
            <a:solidFill>
              <a:srgbClr val="009900"/>
            </a:solidFill>
            <a:latin typeface="Comic Sans MS"/>
            <a:cs typeface="Comic Sans MS"/>
          </a:endParaRPr>
        </a:p>
      </dgm:t>
    </dgm:pt>
    <dgm:pt modelId="{6100DB9D-2806-6644-96FF-D0A6303B2B55}" type="parTrans" cxnId="{B3F351A0-8D60-F04B-8414-F270696EE719}">
      <dgm:prSet/>
      <dgm:spPr>
        <a:solidFill>
          <a:srgbClr val="C0504D"/>
        </a:solidFill>
        <a:ln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D03D1A1E-E24F-524C-9885-173B253D900B}" type="sibTrans" cxnId="{B3F351A0-8D60-F04B-8414-F270696EE719}">
      <dgm:prSet/>
      <dgm:spPr/>
      <dgm:t>
        <a:bodyPr/>
        <a:lstStyle/>
        <a:p>
          <a:endParaRPr lang="en-US"/>
        </a:p>
      </dgm:t>
    </dgm:pt>
    <dgm:pt modelId="{4C111CD5-CD99-3449-8490-E70BAB28933F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d = false</a:t>
          </a:r>
          <a:endParaRPr lang="en-US" sz="2000" dirty="0">
            <a:solidFill>
              <a:schemeClr val="tx1"/>
            </a:solidFill>
            <a:latin typeface="Georgia"/>
            <a:cs typeface="Georgia"/>
          </a:endParaRPr>
        </a:p>
      </dgm:t>
    </dgm:pt>
    <dgm:pt modelId="{9DCE02B4-F1FA-A549-942D-9983310C22B7}" type="parTrans" cxnId="{0514562B-0E5E-324B-B230-0F189F43A05B}">
      <dgm:prSet/>
      <dgm:spPr>
        <a:solidFill>
          <a:srgbClr val="C0504D"/>
        </a:solidFill>
        <a:ln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B934AAE6-6B6C-8C4C-A97F-8A2D93A16B20}" type="sibTrans" cxnId="{0514562B-0E5E-324B-B230-0F189F43A05B}">
      <dgm:prSet/>
      <dgm:spPr/>
      <dgm:t>
        <a:bodyPr/>
        <a:lstStyle/>
        <a:p>
          <a:endParaRPr lang="en-US"/>
        </a:p>
      </dgm:t>
    </dgm:pt>
    <dgm:pt modelId="{57AB5FF9-A65B-EA4D-AFFA-96AB247248ED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output =</a:t>
          </a:r>
          <a:r>
            <a:rPr lang="en-US" sz="2000" dirty="0" smtClean="0">
              <a:latin typeface="Georgia"/>
              <a:cs typeface="Georgia"/>
            </a:rPr>
            <a:t> </a:t>
          </a:r>
          <a:r>
            <a:rPr lang="en-US" sz="2000" dirty="0" smtClean="0">
              <a:solidFill>
                <a:srgbClr val="0000FF"/>
              </a:solidFill>
              <a:latin typeface="Comic Sans MS"/>
              <a:cs typeface="Comic Sans MS"/>
            </a:rPr>
            <a:t>B</a:t>
          </a:r>
          <a:r>
            <a:rPr lang="en-US" sz="2000" baseline="-25000" dirty="0" smtClean="0">
              <a:solidFill>
                <a:srgbClr val="0000FF"/>
              </a:solidFill>
              <a:latin typeface="Comic Sans MS"/>
              <a:cs typeface="Comic Sans MS"/>
            </a:rPr>
            <a:t>2</a:t>
          </a:r>
          <a:r>
            <a:rPr lang="en-US" sz="2000" dirty="0" smtClean="0">
              <a:latin typeface="Georgia"/>
              <a:cs typeface="Georgia"/>
            </a:rPr>
            <a:t>   </a:t>
          </a:r>
          <a:endParaRPr lang="en-US" sz="2000" dirty="0">
            <a:latin typeface="Georgia"/>
            <a:cs typeface="Georgia"/>
          </a:endParaRPr>
        </a:p>
      </dgm:t>
    </dgm:pt>
    <dgm:pt modelId="{1A41F6CA-856C-E44A-81D5-D10E8D24F820}" type="parTrans" cxnId="{405750AA-BC79-954B-BE3A-F900059DA80E}">
      <dgm:prSet/>
      <dgm:spPr>
        <a:solidFill>
          <a:srgbClr val="C0504D"/>
        </a:solidFill>
        <a:ln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68B8C26A-53B0-1947-8DE5-0ABA7C9A1B25}" type="sibTrans" cxnId="{405750AA-BC79-954B-BE3A-F900059DA80E}">
      <dgm:prSet/>
      <dgm:spPr/>
      <dgm:t>
        <a:bodyPr/>
        <a:lstStyle/>
        <a:p>
          <a:endParaRPr lang="en-US"/>
        </a:p>
      </dgm:t>
    </dgm:pt>
    <dgm:pt modelId="{24D48E0A-03B1-E24F-BABD-DE3E972D8872}">
      <dgm:prSet phldrT="[Text]" phldr="1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4B7C2A52-5921-B44E-A3A8-829C1D37D3A2}" type="sibTrans" cxnId="{B8059A4F-F73A-984B-BFC3-FEA657FE838C}">
      <dgm:prSet/>
      <dgm:spPr/>
      <dgm:t>
        <a:bodyPr/>
        <a:lstStyle/>
        <a:p>
          <a:endParaRPr lang="en-US"/>
        </a:p>
      </dgm:t>
    </dgm:pt>
    <dgm:pt modelId="{FF4DFE9C-65A6-A347-BDEA-F6E63D323515}" type="parTrans" cxnId="{B8059A4F-F73A-984B-BFC3-FEA657FE838C}">
      <dgm:prSet/>
      <dgm:spPr/>
      <dgm:t>
        <a:bodyPr/>
        <a:lstStyle/>
        <a:p>
          <a:endParaRPr lang="en-US"/>
        </a:p>
      </dgm:t>
    </dgm:pt>
    <dgm:pt modelId="{562325E6-C80F-8B49-9234-1FB579349C42}" type="pres">
      <dgm:prSet presAssocID="{BA6B7EFD-6CE0-774C-97A2-982979D443D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16E149-C46F-B140-BE99-F095BAA0569F}" type="pres">
      <dgm:prSet presAssocID="{BA6B7EFD-6CE0-774C-97A2-982979D443D8}" presName="hierFlow" presStyleCnt="0"/>
      <dgm:spPr/>
    </dgm:pt>
    <dgm:pt modelId="{4743DB49-7B2E-3848-916D-4064F8BADB2D}" type="pres">
      <dgm:prSet presAssocID="{BA6B7EFD-6CE0-774C-97A2-982979D443D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D7C879A-19B3-FD4E-AA72-ACDEE5195420}" type="pres">
      <dgm:prSet presAssocID="{24D48E0A-03B1-E24F-BABD-DE3E972D8872}" presName="Name14" presStyleCnt="0"/>
      <dgm:spPr/>
    </dgm:pt>
    <dgm:pt modelId="{DA8D2F4B-0130-174D-B3D6-B682558C236D}" type="pres">
      <dgm:prSet presAssocID="{24D48E0A-03B1-E24F-BABD-DE3E972D8872}" presName="level1Shape" presStyleLbl="node0" presStyleIdx="0" presStyleCnt="1" custFlipHor="1" custScaleX="11317" custScaleY="56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D27628-FA60-FC4E-B83A-535C55F69C0E}" type="pres">
      <dgm:prSet presAssocID="{24D48E0A-03B1-E24F-BABD-DE3E972D8872}" presName="hierChild2" presStyleCnt="0"/>
      <dgm:spPr/>
    </dgm:pt>
    <dgm:pt modelId="{4C0AFA4B-44E6-AC45-A943-EEB7DAC93B2E}" type="pres">
      <dgm:prSet presAssocID="{6A806469-D043-9846-9E18-AD031B68AFD1}" presName="Name19" presStyleLbl="parChTrans1D2" presStyleIdx="0" presStyleCnt="2"/>
      <dgm:spPr/>
      <dgm:t>
        <a:bodyPr/>
        <a:lstStyle/>
        <a:p>
          <a:endParaRPr lang="en-US"/>
        </a:p>
      </dgm:t>
    </dgm:pt>
    <dgm:pt modelId="{8707DDAE-52AB-C741-88C7-4D16223B4987}" type="pres">
      <dgm:prSet presAssocID="{663FD541-5D3A-4F40-A417-9A383C47E1FE}" presName="Name21" presStyleCnt="0"/>
      <dgm:spPr/>
    </dgm:pt>
    <dgm:pt modelId="{DC7E4142-72CD-794A-B91E-FFFD7A17F34F}" type="pres">
      <dgm:prSet presAssocID="{663FD541-5D3A-4F40-A417-9A383C47E1FE}" presName="level2Shape" presStyleLbl="node2" presStyleIdx="0" presStyleCnt="2" custScaleX="165503"/>
      <dgm:spPr/>
      <dgm:t>
        <a:bodyPr/>
        <a:lstStyle/>
        <a:p>
          <a:endParaRPr lang="en-US"/>
        </a:p>
      </dgm:t>
    </dgm:pt>
    <dgm:pt modelId="{2251ED9A-E32A-F94C-A10E-891CC52D3735}" type="pres">
      <dgm:prSet presAssocID="{663FD541-5D3A-4F40-A417-9A383C47E1FE}" presName="hierChild3" presStyleCnt="0"/>
      <dgm:spPr/>
    </dgm:pt>
    <dgm:pt modelId="{17F71BA1-9A54-EE4F-98B1-3A57839FB325}" type="pres">
      <dgm:prSet presAssocID="{367B9419-D590-E346-9943-DABA06DB2EF8}" presName="Name19" presStyleLbl="parChTrans1D3" presStyleIdx="0" presStyleCnt="2"/>
      <dgm:spPr/>
      <dgm:t>
        <a:bodyPr/>
        <a:lstStyle/>
        <a:p>
          <a:endParaRPr lang="en-US"/>
        </a:p>
      </dgm:t>
    </dgm:pt>
    <dgm:pt modelId="{AB666A75-360D-3248-AFC5-189943AC245E}" type="pres">
      <dgm:prSet presAssocID="{B0C682C1-3E8B-4F4D-B025-CFB1AF446E71}" presName="Name21" presStyleCnt="0"/>
      <dgm:spPr/>
    </dgm:pt>
    <dgm:pt modelId="{EAF92DEE-59D3-D44A-AB87-5D4956EF2E07}" type="pres">
      <dgm:prSet presAssocID="{B0C682C1-3E8B-4F4D-B025-CFB1AF446E71}" presName="level2Shape" presStyleLbl="node3" presStyleIdx="0" presStyleCnt="2" custScaleX="165503"/>
      <dgm:spPr/>
      <dgm:t>
        <a:bodyPr/>
        <a:lstStyle/>
        <a:p>
          <a:endParaRPr lang="en-US"/>
        </a:p>
      </dgm:t>
    </dgm:pt>
    <dgm:pt modelId="{4C98D678-FEC6-9A46-A6D6-BA537C5E9C9A}" type="pres">
      <dgm:prSet presAssocID="{B0C682C1-3E8B-4F4D-B025-CFB1AF446E71}" presName="hierChild3" presStyleCnt="0"/>
      <dgm:spPr/>
    </dgm:pt>
    <dgm:pt modelId="{960B5042-6FC9-3F4D-AEB6-1CD05F0A7CAA}" type="pres">
      <dgm:prSet presAssocID="{7112AFE1-87FE-8A45-8F77-FDE7FF3D26DB}" presName="Name19" presStyleLbl="parChTrans1D4" presStyleIdx="0" presStyleCnt="10"/>
      <dgm:spPr/>
      <dgm:t>
        <a:bodyPr/>
        <a:lstStyle/>
        <a:p>
          <a:endParaRPr lang="en-US"/>
        </a:p>
      </dgm:t>
    </dgm:pt>
    <dgm:pt modelId="{1B909F02-DFE7-6048-BF05-8F1DC3581B76}" type="pres">
      <dgm:prSet presAssocID="{61BA7513-6D7D-774C-8FA7-2EB9677F7196}" presName="Name21" presStyleCnt="0"/>
      <dgm:spPr/>
    </dgm:pt>
    <dgm:pt modelId="{17C693BE-7FB0-4447-8E9B-0387BA48E974}" type="pres">
      <dgm:prSet presAssocID="{61BA7513-6D7D-774C-8FA7-2EB9677F7196}" presName="level2Shape" presStyleLbl="node4" presStyleIdx="0" presStyleCnt="10" custScaleX="165503"/>
      <dgm:spPr/>
      <dgm:t>
        <a:bodyPr/>
        <a:lstStyle/>
        <a:p>
          <a:endParaRPr lang="en-US"/>
        </a:p>
      </dgm:t>
    </dgm:pt>
    <dgm:pt modelId="{E3D5F047-2842-9845-A670-CD380893A12B}" type="pres">
      <dgm:prSet presAssocID="{61BA7513-6D7D-774C-8FA7-2EB9677F7196}" presName="hierChild3" presStyleCnt="0"/>
      <dgm:spPr/>
    </dgm:pt>
    <dgm:pt modelId="{1C18FE4C-71EF-404B-AA5A-10E554ADB5CA}" type="pres">
      <dgm:prSet presAssocID="{0F6A55E3-A5A9-4E43-93CB-EB5C8C02E14A}" presName="Name19" presStyleLbl="parChTrans1D4" presStyleIdx="1" presStyleCnt="10"/>
      <dgm:spPr/>
      <dgm:t>
        <a:bodyPr/>
        <a:lstStyle/>
        <a:p>
          <a:endParaRPr lang="en-US"/>
        </a:p>
      </dgm:t>
    </dgm:pt>
    <dgm:pt modelId="{FF872AA7-167C-5143-B332-6F06FB1D3C10}" type="pres">
      <dgm:prSet presAssocID="{4CD089F7-6167-E041-A4E7-4EBF9B9E9147}" presName="Name21" presStyleCnt="0"/>
      <dgm:spPr/>
    </dgm:pt>
    <dgm:pt modelId="{DC018E50-5B2B-A447-BA4E-EBE03136FB06}" type="pres">
      <dgm:prSet presAssocID="{4CD089F7-6167-E041-A4E7-4EBF9B9E9147}" presName="level2Shape" presStyleLbl="node4" presStyleIdx="1" presStyleCnt="10" custScaleX="183755"/>
      <dgm:spPr/>
      <dgm:t>
        <a:bodyPr/>
        <a:lstStyle/>
        <a:p>
          <a:endParaRPr lang="en-US"/>
        </a:p>
      </dgm:t>
    </dgm:pt>
    <dgm:pt modelId="{CDDA6B82-5BC7-D146-B063-2B0E6BD29C9B}" type="pres">
      <dgm:prSet presAssocID="{4CD089F7-6167-E041-A4E7-4EBF9B9E9147}" presName="hierChild3" presStyleCnt="0"/>
      <dgm:spPr/>
    </dgm:pt>
    <dgm:pt modelId="{34C6ABFE-144F-6A4A-A30A-A7001FA6FFFD}" type="pres">
      <dgm:prSet presAssocID="{A4644E25-7CD0-634B-B40C-C3AB08277531}" presName="Name19" presStyleLbl="parChTrans1D4" presStyleIdx="2" presStyleCnt="10"/>
      <dgm:spPr/>
      <dgm:t>
        <a:bodyPr/>
        <a:lstStyle/>
        <a:p>
          <a:endParaRPr lang="en-US"/>
        </a:p>
      </dgm:t>
    </dgm:pt>
    <dgm:pt modelId="{EEA34BA4-485D-CF44-BC2B-994DCCF33AF3}" type="pres">
      <dgm:prSet presAssocID="{C94BFF3F-2969-444B-B0EA-85BE905D6FD8}" presName="Name21" presStyleCnt="0"/>
      <dgm:spPr/>
    </dgm:pt>
    <dgm:pt modelId="{62F27FBD-5ED6-6245-B422-73726E1BE44E}" type="pres">
      <dgm:prSet presAssocID="{C94BFF3F-2969-444B-B0EA-85BE905D6FD8}" presName="level2Shape" presStyleLbl="node4" presStyleIdx="2" presStyleCnt="10" custScaleX="313866"/>
      <dgm:spPr/>
      <dgm:t>
        <a:bodyPr/>
        <a:lstStyle/>
        <a:p>
          <a:endParaRPr lang="en-US"/>
        </a:p>
      </dgm:t>
    </dgm:pt>
    <dgm:pt modelId="{295BAEEF-3CF4-9B45-BA35-A51CD968C544}" type="pres">
      <dgm:prSet presAssocID="{C94BFF3F-2969-444B-B0EA-85BE905D6FD8}" presName="hierChild3" presStyleCnt="0"/>
      <dgm:spPr/>
    </dgm:pt>
    <dgm:pt modelId="{A0292677-2835-2849-A5EC-ADC23C5A4F82}" type="pres">
      <dgm:prSet presAssocID="{2F77DA23-167C-0C40-A3A9-50F43AD5E56C}" presName="Name19" presStyleLbl="parChTrans1D4" presStyleIdx="3" presStyleCnt="10"/>
      <dgm:spPr/>
      <dgm:t>
        <a:bodyPr/>
        <a:lstStyle/>
        <a:p>
          <a:endParaRPr lang="en-US"/>
        </a:p>
      </dgm:t>
    </dgm:pt>
    <dgm:pt modelId="{54F2F8B6-0C1E-BB49-AE24-04E5931CEC05}" type="pres">
      <dgm:prSet presAssocID="{05355E62-C008-C54A-9159-3ECE8307830B}" presName="Name21" presStyleCnt="0"/>
      <dgm:spPr/>
    </dgm:pt>
    <dgm:pt modelId="{DAA88737-6A60-B44E-A8E2-A975E708FF31}" type="pres">
      <dgm:prSet presAssocID="{05355E62-C008-C54A-9159-3ECE8307830B}" presName="level2Shape" presStyleLbl="node4" presStyleIdx="3" presStyleCnt="10" custScaleX="184228"/>
      <dgm:spPr/>
      <dgm:t>
        <a:bodyPr/>
        <a:lstStyle/>
        <a:p>
          <a:endParaRPr lang="en-US"/>
        </a:p>
      </dgm:t>
    </dgm:pt>
    <dgm:pt modelId="{D26D7474-AEB2-7049-BEB7-922DB6453D1F}" type="pres">
      <dgm:prSet presAssocID="{05355E62-C008-C54A-9159-3ECE8307830B}" presName="hierChild3" presStyleCnt="0"/>
      <dgm:spPr/>
    </dgm:pt>
    <dgm:pt modelId="{215079FC-3E6B-A144-A145-81342FD2F8EC}" type="pres">
      <dgm:prSet presAssocID="{80E8D25B-8B85-8842-B5DF-96517EDD9955}" presName="Name19" presStyleLbl="parChTrans1D4" presStyleIdx="4" presStyleCnt="10"/>
      <dgm:spPr/>
      <dgm:t>
        <a:bodyPr/>
        <a:lstStyle/>
        <a:p>
          <a:endParaRPr lang="en-US"/>
        </a:p>
      </dgm:t>
    </dgm:pt>
    <dgm:pt modelId="{6D05DCB8-B2C9-664E-9292-20C043FE5C4C}" type="pres">
      <dgm:prSet presAssocID="{15257E31-9115-5746-8A98-07A77BA366D0}" presName="Name21" presStyleCnt="0"/>
      <dgm:spPr/>
    </dgm:pt>
    <dgm:pt modelId="{606FE6C7-8221-0B41-B241-8B93620DB2CE}" type="pres">
      <dgm:prSet presAssocID="{15257E31-9115-5746-8A98-07A77BA366D0}" presName="level2Shape" presStyleLbl="node4" presStyleIdx="4" presStyleCnt="10" custScaleX="294720"/>
      <dgm:spPr/>
      <dgm:t>
        <a:bodyPr/>
        <a:lstStyle/>
        <a:p>
          <a:endParaRPr lang="en-US"/>
        </a:p>
      </dgm:t>
    </dgm:pt>
    <dgm:pt modelId="{628BACE7-7FFA-A242-93F8-F5C487381E18}" type="pres">
      <dgm:prSet presAssocID="{15257E31-9115-5746-8A98-07A77BA366D0}" presName="hierChild3" presStyleCnt="0"/>
      <dgm:spPr/>
    </dgm:pt>
    <dgm:pt modelId="{E1DC7E7F-C829-6C4E-9503-63FC05C9B970}" type="pres">
      <dgm:prSet presAssocID="{3C7DCF1F-D795-784C-8129-1381CADC4AC5}" presName="Name19" presStyleLbl="parChTrans1D2" presStyleIdx="1" presStyleCnt="2"/>
      <dgm:spPr/>
      <dgm:t>
        <a:bodyPr/>
        <a:lstStyle/>
        <a:p>
          <a:endParaRPr lang="en-US"/>
        </a:p>
      </dgm:t>
    </dgm:pt>
    <dgm:pt modelId="{0D272C88-62C1-4A42-81A7-CDE77DAB29AA}" type="pres">
      <dgm:prSet presAssocID="{F2F7A87A-0B00-724B-9C88-D059138EA6E5}" presName="Name21" presStyleCnt="0"/>
      <dgm:spPr/>
    </dgm:pt>
    <dgm:pt modelId="{8E69EDC8-3230-BB4D-B6E4-7AE7528EEB93}" type="pres">
      <dgm:prSet presAssocID="{F2F7A87A-0B00-724B-9C88-D059138EA6E5}" presName="level2Shape" presStyleLbl="node2" presStyleIdx="1" presStyleCnt="2" custScaleX="177289"/>
      <dgm:spPr/>
      <dgm:t>
        <a:bodyPr/>
        <a:lstStyle/>
        <a:p>
          <a:endParaRPr lang="en-US"/>
        </a:p>
      </dgm:t>
    </dgm:pt>
    <dgm:pt modelId="{A5AA486B-DB82-1945-B5AC-3BD6FD97E7ED}" type="pres">
      <dgm:prSet presAssocID="{F2F7A87A-0B00-724B-9C88-D059138EA6E5}" presName="hierChild3" presStyleCnt="0"/>
      <dgm:spPr/>
    </dgm:pt>
    <dgm:pt modelId="{3FCAFBDA-7BF2-2F40-AB0D-3C90515AFDD6}" type="pres">
      <dgm:prSet presAssocID="{E74C075A-B61F-6641-B89F-4ABEFE338611}" presName="Name19" presStyleLbl="parChTrans1D3" presStyleIdx="1" presStyleCnt="2"/>
      <dgm:spPr/>
      <dgm:t>
        <a:bodyPr/>
        <a:lstStyle/>
        <a:p>
          <a:endParaRPr lang="en-US"/>
        </a:p>
      </dgm:t>
    </dgm:pt>
    <dgm:pt modelId="{291C3DD1-E2A5-AB4F-ABD3-A6DE37D30418}" type="pres">
      <dgm:prSet presAssocID="{FE2C7919-7BC7-704B-8B87-EE5F0B8F4D38}" presName="Name21" presStyleCnt="0"/>
      <dgm:spPr/>
    </dgm:pt>
    <dgm:pt modelId="{C577D9D6-32A2-FE48-AF4F-277C3C1C201E}" type="pres">
      <dgm:prSet presAssocID="{FE2C7919-7BC7-704B-8B87-EE5F0B8F4D38}" presName="level2Shape" presStyleLbl="node3" presStyleIdx="1" presStyleCnt="2" custScaleX="164493"/>
      <dgm:spPr/>
      <dgm:t>
        <a:bodyPr/>
        <a:lstStyle/>
        <a:p>
          <a:endParaRPr lang="en-US"/>
        </a:p>
      </dgm:t>
    </dgm:pt>
    <dgm:pt modelId="{1096DE23-3EA1-EB47-8D65-DCD8F5688E78}" type="pres">
      <dgm:prSet presAssocID="{FE2C7919-7BC7-704B-8B87-EE5F0B8F4D38}" presName="hierChild3" presStyleCnt="0"/>
      <dgm:spPr/>
    </dgm:pt>
    <dgm:pt modelId="{F2DC56DF-21C0-124D-8533-A61345455B35}" type="pres">
      <dgm:prSet presAssocID="{553C96C1-7607-A44E-B4A4-DEEE236105DE}" presName="Name19" presStyleLbl="parChTrans1D4" presStyleIdx="5" presStyleCnt="10"/>
      <dgm:spPr/>
      <dgm:t>
        <a:bodyPr/>
        <a:lstStyle/>
        <a:p>
          <a:endParaRPr lang="en-US"/>
        </a:p>
      </dgm:t>
    </dgm:pt>
    <dgm:pt modelId="{1336491D-9B73-A44A-A398-AED857193B95}" type="pres">
      <dgm:prSet presAssocID="{D6B79F18-7627-F34C-A702-7CF10775EAAB}" presName="Name21" presStyleCnt="0"/>
      <dgm:spPr/>
    </dgm:pt>
    <dgm:pt modelId="{288F7CAC-BA46-B945-8136-EFCDFAD20D94}" type="pres">
      <dgm:prSet presAssocID="{D6B79F18-7627-F34C-A702-7CF10775EAAB}" presName="level2Shape" presStyleLbl="node4" presStyleIdx="5" presStyleCnt="10" custScaleX="164493"/>
      <dgm:spPr/>
      <dgm:t>
        <a:bodyPr/>
        <a:lstStyle/>
        <a:p>
          <a:endParaRPr lang="en-US"/>
        </a:p>
      </dgm:t>
    </dgm:pt>
    <dgm:pt modelId="{FF94649A-39C5-CF4A-945B-0AC1CB6F33F3}" type="pres">
      <dgm:prSet presAssocID="{D6B79F18-7627-F34C-A702-7CF10775EAAB}" presName="hierChild3" presStyleCnt="0"/>
      <dgm:spPr/>
    </dgm:pt>
    <dgm:pt modelId="{3A95F8E7-8B5D-5948-B88C-B76C6531F9FE}" type="pres">
      <dgm:prSet presAssocID="{CFACEF23-D3C5-F949-9C24-D818A63F920A}" presName="Name19" presStyleLbl="parChTrans1D4" presStyleIdx="6" presStyleCnt="10"/>
      <dgm:spPr/>
      <dgm:t>
        <a:bodyPr/>
        <a:lstStyle/>
        <a:p>
          <a:endParaRPr lang="en-US"/>
        </a:p>
      </dgm:t>
    </dgm:pt>
    <dgm:pt modelId="{C2AEC206-4E1B-5C4D-A142-8D0480A43CD7}" type="pres">
      <dgm:prSet presAssocID="{DFF99280-59CB-6148-ACAC-1E2191214521}" presName="Name21" presStyleCnt="0"/>
      <dgm:spPr/>
    </dgm:pt>
    <dgm:pt modelId="{B9278BD2-F693-2247-8A4B-62C09BE000D6}" type="pres">
      <dgm:prSet presAssocID="{DFF99280-59CB-6148-ACAC-1E2191214521}" presName="level2Shape" presStyleLbl="node4" presStyleIdx="6" presStyleCnt="10" custScaleX="188432"/>
      <dgm:spPr/>
      <dgm:t>
        <a:bodyPr/>
        <a:lstStyle/>
        <a:p>
          <a:endParaRPr lang="en-US"/>
        </a:p>
      </dgm:t>
    </dgm:pt>
    <dgm:pt modelId="{5B0E2CF2-D8F7-AE4E-8324-161816D5D9E5}" type="pres">
      <dgm:prSet presAssocID="{DFF99280-59CB-6148-ACAC-1E2191214521}" presName="hierChild3" presStyleCnt="0"/>
      <dgm:spPr/>
    </dgm:pt>
    <dgm:pt modelId="{38153140-C9A2-B146-A438-5D3CD741C8E6}" type="pres">
      <dgm:prSet presAssocID="{6100DB9D-2806-6644-96FF-D0A6303B2B55}" presName="Name19" presStyleLbl="parChTrans1D4" presStyleIdx="7" presStyleCnt="10"/>
      <dgm:spPr/>
      <dgm:t>
        <a:bodyPr/>
        <a:lstStyle/>
        <a:p>
          <a:endParaRPr lang="en-US"/>
        </a:p>
      </dgm:t>
    </dgm:pt>
    <dgm:pt modelId="{C767DCA0-469B-0C4F-9294-BA8D92D78A3C}" type="pres">
      <dgm:prSet presAssocID="{2A5E4529-F23A-8047-A03C-62F032DB01C2}" presName="Name21" presStyleCnt="0"/>
      <dgm:spPr/>
    </dgm:pt>
    <dgm:pt modelId="{C39B88FD-F773-6F4C-9AF8-EE277AC29FE8}" type="pres">
      <dgm:prSet presAssocID="{2A5E4529-F23A-8047-A03C-62F032DB01C2}" presName="level2Shape" presStyleLbl="node4" presStyleIdx="7" presStyleCnt="10" custScaleX="324988"/>
      <dgm:spPr/>
      <dgm:t>
        <a:bodyPr/>
        <a:lstStyle/>
        <a:p>
          <a:endParaRPr lang="en-US"/>
        </a:p>
      </dgm:t>
    </dgm:pt>
    <dgm:pt modelId="{90979006-B678-734C-8C3A-3466B205070E}" type="pres">
      <dgm:prSet presAssocID="{2A5E4529-F23A-8047-A03C-62F032DB01C2}" presName="hierChild3" presStyleCnt="0"/>
      <dgm:spPr/>
    </dgm:pt>
    <dgm:pt modelId="{2A3658E4-CBE8-2345-B1B9-A7D75511F17D}" type="pres">
      <dgm:prSet presAssocID="{9DCE02B4-F1FA-A549-942D-9983310C22B7}" presName="Name19" presStyleLbl="parChTrans1D4" presStyleIdx="8" presStyleCnt="10"/>
      <dgm:spPr/>
      <dgm:t>
        <a:bodyPr/>
        <a:lstStyle/>
        <a:p>
          <a:endParaRPr lang="en-US"/>
        </a:p>
      </dgm:t>
    </dgm:pt>
    <dgm:pt modelId="{EB65F5C1-3C7E-8646-9945-255C58C07A44}" type="pres">
      <dgm:prSet presAssocID="{4C111CD5-CD99-3449-8490-E70BAB28933F}" presName="Name21" presStyleCnt="0"/>
      <dgm:spPr/>
    </dgm:pt>
    <dgm:pt modelId="{841DBCAD-6935-B34B-B7CE-EA4AB736DF6D}" type="pres">
      <dgm:prSet presAssocID="{4C111CD5-CD99-3449-8490-E70BAB28933F}" presName="level2Shape" presStyleLbl="node4" presStyleIdx="8" presStyleCnt="10" custScaleX="191702"/>
      <dgm:spPr/>
      <dgm:t>
        <a:bodyPr/>
        <a:lstStyle/>
        <a:p>
          <a:endParaRPr lang="en-US"/>
        </a:p>
      </dgm:t>
    </dgm:pt>
    <dgm:pt modelId="{1CB0E4D5-28E5-0B4A-87CD-49EF097C924F}" type="pres">
      <dgm:prSet presAssocID="{4C111CD5-CD99-3449-8490-E70BAB28933F}" presName="hierChild3" presStyleCnt="0"/>
      <dgm:spPr/>
    </dgm:pt>
    <dgm:pt modelId="{7566C048-2F07-4D4C-8592-B90D5F9090BA}" type="pres">
      <dgm:prSet presAssocID="{1A41F6CA-856C-E44A-81D5-D10E8D24F820}" presName="Name19" presStyleLbl="parChTrans1D4" presStyleIdx="9" presStyleCnt="10"/>
      <dgm:spPr/>
      <dgm:t>
        <a:bodyPr/>
        <a:lstStyle/>
        <a:p>
          <a:endParaRPr lang="en-US"/>
        </a:p>
      </dgm:t>
    </dgm:pt>
    <dgm:pt modelId="{53989808-ED6C-DB4C-B635-3195332BF127}" type="pres">
      <dgm:prSet presAssocID="{57AB5FF9-A65B-EA4D-AFFA-96AB247248ED}" presName="Name21" presStyleCnt="0"/>
      <dgm:spPr/>
    </dgm:pt>
    <dgm:pt modelId="{0B1BC89D-A5F2-5445-9B33-083950761CE9}" type="pres">
      <dgm:prSet presAssocID="{57AB5FF9-A65B-EA4D-AFFA-96AB247248ED}" presName="level2Shape" presStyleLbl="node4" presStyleIdx="9" presStyleCnt="10" custScaleX="303119"/>
      <dgm:spPr/>
      <dgm:t>
        <a:bodyPr/>
        <a:lstStyle/>
        <a:p>
          <a:endParaRPr lang="en-US"/>
        </a:p>
      </dgm:t>
    </dgm:pt>
    <dgm:pt modelId="{197045B2-8302-6544-83A1-42FA8B50B899}" type="pres">
      <dgm:prSet presAssocID="{57AB5FF9-A65B-EA4D-AFFA-96AB247248ED}" presName="hierChild3" presStyleCnt="0"/>
      <dgm:spPr/>
    </dgm:pt>
    <dgm:pt modelId="{2C09F155-08A1-B34F-BE8E-E3E4BD6074B0}" type="pres">
      <dgm:prSet presAssocID="{BA6B7EFD-6CE0-774C-97A2-982979D443D8}" presName="bgShapesFlow" presStyleCnt="0"/>
      <dgm:spPr/>
    </dgm:pt>
  </dgm:ptLst>
  <dgm:cxnLst>
    <dgm:cxn modelId="{15630F11-3F92-47E4-83BD-0837D4CECF39}" type="presOf" srcId="{57AB5FF9-A65B-EA4D-AFFA-96AB247248ED}" destId="{0B1BC89D-A5F2-5445-9B33-083950761CE9}" srcOrd="0" destOrd="0" presId="urn:microsoft.com/office/officeart/2005/8/layout/hierarchy6"/>
    <dgm:cxn modelId="{22780446-39A3-4D8C-8C9D-2C74C739BEE8}" type="presOf" srcId="{61BA7513-6D7D-774C-8FA7-2EB9677F7196}" destId="{17C693BE-7FB0-4447-8E9B-0387BA48E974}" srcOrd="0" destOrd="0" presId="urn:microsoft.com/office/officeart/2005/8/layout/hierarchy6"/>
    <dgm:cxn modelId="{C8EA5EE7-9305-4EBD-B967-CB3F9FAA6403}" type="presOf" srcId="{D6B79F18-7627-F34C-A702-7CF10775EAAB}" destId="{288F7CAC-BA46-B945-8136-EFCDFAD20D94}" srcOrd="0" destOrd="0" presId="urn:microsoft.com/office/officeart/2005/8/layout/hierarchy6"/>
    <dgm:cxn modelId="{C2FA94A8-F527-7D47-8156-B01D853DF745}" srcId="{61BA7513-6D7D-774C-8FA7-2EB9677F7196}" destId="{05355E62-C008-C54A-9159-3ECE8307830B}" srcOrd="1" destOrd="0" parTransId="{2F77DA23-167C-0C40-A3A9-50F43AD5E56C}" sibTransId="{C61B5809-3D2B-364B-A055-BB0A2117CDFE}"/>
    <dgm:cxn modelId="{E8211545-88D2-0040-8271-D57CD76B1D69}" srcId="{D6B79F18-7627-F34C-A702-7CF10775EAAB}" destId="{DFF99280-59CB-6148-ACAC-1E2191214521}" srcOrd="0" destOrd="0" parTransId="{CFACEF23-D3C5-F949-9C24-D818A63F920A}" sibTransId="{A24014BE-DD8A-DE42-A299-A7CC8A6376A1}"/>
    <dgm:cxn modelId="{B46CC540-00E0-4263-A4EF-A733749B07F5}" type="presOf" srcId="{1A41F6CA-856C-E44A-81D5-D10E8D24F820}" destId="{7566C048-2F07-4D4C-8592-B90D5F9090BA}" srcOrd="0" destOrd="0" presId="urn:microsoft.com/office/officeart/2005/8/layout/hierarchy6"/>
    <dgm:cxn modelId="{2BF2C9D9-81F9-A844-A408-713DE4BEB14A}" srcId="{61BA7513-6D7D-774C-8FA7-2EB9677F7196}" destId="{4CD089F7-6167-E041-A4E7-4EBF9B9E9147}" srcOrd="0" destOrd="0" parTransId="{0F6A55E3-A5A9-4E43-93CB-EB5C8C02E14A}" sibTransId="{7DD109ED-0484-4A46-83A1-5742D834EBF7}"/>
    <dgm:cxn modelId="{0288426F-6A80-C849-8519-8F2002DB14F7}" srcId="{FE2C7919-7BC7-704B-8B87-EE5F0B8F4D38}" destId="{D6B79F18-7627-F34C-A702-7CF10775EAAB}" srcOrd="0" destOrd="0" parTransId="{553C96C1-7607-A44E-B4A4-DEEE236105DE}" sibTransId="{4E27962E-B8AC-4F4C-A375-D78CF8CE22A0}"/>
    <dgm:cxn modelId="{00624592-15B4-4142-8278-9FDABEA3F707}" type="presOf" srcId="{4CD089F7-6167-E041-A4E7-4EBF9B9E9147}" destId="{DC018E50-5B2B-A447-BA4E-EBE03136FB06}" srcOrd="0" destOrd="0" presId="urn:microsoft.com/office/officeart/2005/8/layout/hierarchy6"/>
    <dgm:cxn modelId="{266D3220-EFF9-4C1E-9EDF-DDE8B152CEC5}" type="presOf" srcId="{0F6A55E3-A5A9-4E43-93CB-EB5C8C02E14A}" destId="{1C18FE4C-71EF-404B-AA5A-10E554ADB5CA}" srcOrd="0" destOrd="0" presId="urn:microsoft.com/office/officeart/2005/8/layout/hierarchy6"/>
    <dgm:cxn modelId="{F86297A5-2696-4D10-B875-442AABC60205}" type="presOf" srcId="{553C96C1-7607-A44E-B4A4-DEEE236105DE}" destId="{F2DC56DF-21C0-124D-8533-A61345455B35}" srcOrd="0" destOrd="0" presId="urn:microsoft.com/office/officeart/2005/8/layout/hierarchy6"/>
    <dgm:cxn modelId="{C9DE5C80-31F6-46A9-8C6F-8469BAA589A4}" type="presOf" srcId="{2A5E4529-F23A-8047-A03C-62F032DB01C2}" destId="{C39B88FD-F773-6F4C-9AF8-EE277AC29FE8}" srcOrd="0" destOrd="0" presId="urn:microsoft.com/office/officeart/2005/8/layout/hierarchy6"/>
    <dgm:cxn modelId="{9CE53A95-76F4-6546-B24C-B95E446B14B3}" srcId="{4CD089F7-6167-E041-A4E7-4EBF9B9E9147}" destId="{C94BFF3F-2969-444B-B0EA-85BE905D6FD8}" srcOrd="0" destOrd="0" parTransId="{A4644E25-7CD0-634B-B40C-C3AB08277531}" sibTransId="{CE59DC4D-0822-DF47-9525-CD0DB28DC45C}"/>
    <dgm:cxn modelId="{0514562B-0E5E-324B-B230-0F189F43A05B}" srcId="{D6B79F18-7627-F34C-A702-7CF10775EAAB}" destId="{4C111CD5-CD99-3449-8490-E70BAB28933F}" srcOrd="1" destOrd="0" parTransId="{9DCE02B4-F1FA-A549-942D-9983310C22B7}" sibTransId="{B934AAE6-6B6C-8C4C-A97F-8A2D93A16B20}"/>
    <dgm:cxn modelId="{84EDABFF-AE67-B14C-8EEA-16B9078CD1E0}" srcId="{F2F7A87A-0B00-724B-9C88-D059138EA6E5}" destId="{FE2C7919-7BC7-704B-8B87-EE5F0B8F4D38}" srcOrd="0" destOrd="0" parTransId="{E74C075A-B61F-6641-B89F-4ABEFE338611}" sibTransId="{5021F79D-86C8-9640-AF55-0CCBFC9821CF}"/>
    <dgm:cxn modelId="{415F749B-CA53-4E84-A9D7-BD5822B24C41}" type="presOf" srcId="{663FD541-5D3A-4F40-A417-9A383C47E1FE}" destId="{DC7E4142-72CD-794A-B91E-FFFD7A17F34F}" srcOrd="0" destOrd="0" presId="urn:microsoft.com/office/officeart/2005/8/layout/hierarchy6"/>
    <dgm:cxn modelId="{55BE27E3-040B-5844-B4D3-41D5D19B81C6}" srcId="{24D48E0A-03B1-E24F-BABD-DE3E972D8872}" destId="{F2F7A87A-0B00-724B-9C88-D059138EA6E5}" srcOrd="1" destOrd="0" parTransId="{3C7DCF1F-D795-784C-8129-1381CADC4AC5}" sibTransId="{D5E02F10-59C9-9649-AFCD-163C00D9B46A}"/>
    <dgm:cxn modelId="{15748B01-EC09-4E05-A3A1-E5BCD9BA079D}" type="presOf" srcId="{2F77DA23-167C-0C40-A3A9-50F43AD5E56C}" destId="{A0292677-2835-2849-A5EC-ADC23C5A4F82}" srcOrd="0" destOrd="0" presId="urn:microsoft.com/office/officeart/2005/8/layout/hierarchy6"/>
    <dgm:cxn modelId="{271F7C56-FA05-4A30-A884-DA4048A9C762}" type="presOf" srcId="{24D48E0A-03B1-E24F-BABD-DE3E972D8872}" destId="{DA8D2F4B-0130-174D-B3D6-B682558C236D}" srcOrd="0" destOrd="0" presId="urn:microsoft.com/office/officeart/2005/8/layout/hierarchy6"/>
    <dgm:cxn modelId="{23220292-69E1-4B98-BD6B-C44B34A307D8}" type="presOf" srcId="{367B9419-D590-E346-9943-DABA06DB2EF8}" destId="{17F71BA1-9A54-EE4F-98B1-3A57839FB325}" srcOrd="0" destOrd="0" presId="urn:microsoft.com/office/officeart/2005/8/layout/hierarchy6"/>
    <dgm:cxn modelId="{8848CA90-2E70-4FE1-8CA5-1996C20D8A03}" type="presOf" srcId="{FE2C7919-7BC7-704B-8B87-EE5F0B8F4D38}" destId="{C577D9D6-32A2-FE48-AF4F-277C3C1C201E}" srcOrd="0" destOrd="0" presId="urn:microsoft.com/office/officeart/2005/8/layout/hierarchy6"/>
    <dgm:cxn modelId="{07326B6F-B8B7-614F-8C1B-EF5CC3AC1131}" srcId="{24D48E0A-03B1-E24F-BABD-DE3E972D8872}" destId="{663FD541-5D3A-4F40-A417-9A383C47E1FE}" srcOrd="0" destOrd="0" parTransId="{6A806469-D043-9846-9E18-AD031B68AFD1}" sibTransId="{D0EB1FAF-D923-B346-ACAC-CD5E916B4B5F}"/>
    <dgm:cxn modelId="{FEF5ED25-EEFB-49A2-8789-0BD3849C85C2}" type="presOf" srcId="{CFACEF23-D3C5-F949-9C24-D818A63F920A}" destId="{3A95F8E7-8B5D-5948-B88C-B76C6531F9FE}" srcOrd="0" destOrd="0" presId="urn:microsoft.com/office/officeart/2005/8/layout/hierarchy6"/>
    <dgm:cxn modelId="{B3F351A0-8D60-F04B-8414-F270696EE719}" srcId="{DFF99280-59CB-6148-ACAC-1E2191214521}" destId="{2A5E4529-F23A-8047-A03C-62F032DB01C2}" srcOrd="0" destOrd="0" parTransId="{6100DB9D-2806-6644-96FF-D0A6303B2B55}" sibTransId="{D03D1A1E-E24F-524C-9885-173B253D900B}"/>
    <dgm:cxn modelId="{B8059A4F-F73A-984B-BFC3-FEA657FE838C}" srcId="{BA6B7EFD-6CE0-774C-97A2-982979D443D8}" destId="{24D48E0A-03B1-E24F-BABD-DE3E972D8872}" srcOrd="0" destOrd="0" parTransId="{FF4DFE9C-65A6-A347-BDEA-F6E63D323515}" sibTransId="{4B7C2A52-5921-B44E-A3A8-829C1D37D3A2}"/>
    <dgm:cxn modelId="{D9FA990C-21B7-4301-9AE7-11A0A0E46BE0}" type="presOf" srcId="{4C111CD5-CD99-3449-8490-E70BAB28933F}" destId="{841DBCAD-6935-B34B-B7CE-EA4AB736DF6D}" srcOrd="0" destOrd="0" presId="urn:microsoft.com/office/officeart/2005/8/layout/hierarchy6"/>
    <dgm:cxn modelId="{4DE92C7B-3859-4E6F-A1B3-C8708F5C5A3A}" type="presOf" srcId="{DFF99280-59CB-6148-ACAC-1E2191214521}" destId="{B9278BD2-F693-2247-8A4B-62C09BE000D6}" srcOrd="0" destOrd="0" presId="urn:microsoft.com/office/officeart/2005/8/layout/hierarchy6"/>
    <dgm:cxn modelId="{4579D206-4C50-4948-A632-5D56FFE4C2D0}" type="presOf" srcId="{F2F7A87A-0B00-724B-9C88-D059138EA6E5}" destId="{8E69EDC8-3230-BB4D-B6E4-7AE7528EEB93}" srcOrd="0" destOrd="0" presId="urn:microsoft.com/office/officeart/2005/8/layout/hierarchy6"/>
    <dgm:cxn modelId="{8E28E11B-5F38-8B42-BBE7-444F94D054DA}" srcId="{05355E62-C008-C54A-9159-3ECE8307830B}" destId="{15257E31-9115-5746-8A98-07A77BA366D0}" srcOrd="0" destOrd="0" parTransId="{80E8D25B-8B85-8842-B5DF-96517EDD9955}" sibTransId="{EFCF4942-B932-E346-B071-C65E3B51F24E}"/>
    <dgm:cxn modelId="{38843B97-6D72-4661-87B7-8A1A5AC56073}" type="presOf" srcId="{80E8D25B-8B85-8842-B5DF-96517EDD9955}" destId="{215079FC-3E6B-A144-A145-81342FD2F8EC}" srcOrd="0" destOrd="0" presId="urn:microsoft.com/office/officeart/2005/8/layout/hierarchy6"/>
    <dgm:cxn modelId="{C1AF0418-9B9F-45F6-9691-5FB6F7C4BE51}" type="presOf" srcId="{B0C682C1-3E8B-4F4D-B025-CFB1AF446E71}" destId="{EAF92DEE-59D3-D44A-AB87-5D4956EF2E07}" srcOrd="0" destOrd="0" presId="urn:microsoft.com/office/officeart/2005/8/layout/hierarchy6"/>
    <dgm:cxn modelId="{A11EC8CB-D1A4-41BC-B3C5-EE930C0E996F}" type="presOf" srcId="{C94BFF3F-2969-444B-B0EA-85BE905D6FD8}" destId="{62F27FBD-5ED6-6245-B422-73726E1BE44E}" srcOrd="0" destOrd="0" presId="urn:microsoft.com/office/officeart/2005/8/layout/hierarchy6"/>
    <dgm:cxn modelId="{26169A4B-6681-485E-8150-2270F6D24E0F}" type="presOf" srcId="{7112AFE1-87FE-8A45-8F77-FDE7FF3D26DB}" destId="{960B5042-6FC9-3F4D-AEB6-1CD05F0A7CAA}" srcOrd="0" destOrd="0" presId="urn:microsoft.com/office/officeart/2005/8/layout/hierarchy6"/>
    <dgm:cxn modelId="{8F977C67-25AE-45B0-9A92-10B8F8F1D4BC}" type="presOf" srcId="{9DCE02B4-F1FA-A549-942D-9983310C22B7}" destId="{2A3658E4-CBE8-2345-B1B9-A7D75511F17D}" srcOrd="0" destOrd="0" presId="urn:microsoft.com/office/officeart/2005/8/layout/hierarchy6"/>
    <dgm:cxn modelId="{DE04B516-9506-424B-AC06-169B98D204B6}" type="presOf" srcId="{6100DB9D-2806-6644-96FF-D0A6303B2B55}" destId="{38153140-C9A2-B146-A438-5D3CD741C8E6}" srcOrd="0" destOrd="0" presId="urn:microsoft.com/office/officeart/2005/8/layout/hierarchy6"/>
    <dgm:cxn modelId="{10A060FE-BE88-4FF5-AAE3-60DF18758E31}" type="presOf" srcId="{6A806469-D043-9846-9E18-AD031B68AFD1}" destId="{4C0AFA4B-44E6-AC45-A943-EEB7DAC93B2E}" srcOrd="0" destOrd="0" presId="urn:microsoft.com/office/officeart/2005/8/layout/hierarchy6"/>
    <dgm:cxn modelId="{F6BEAFE8-A4E2-5846-B9A2-31DDF5C1B836}" srcId="{B0C682C1-3E8B-4F4D-B025-CFB1AF446E71}" destId="{61BA7513-6D7D-774C-8FA7-2EB9677F7196}" srcOrd="0" destOrd="0" parTransId="{7112AFE1-87FE-8A45-8F77-FDE7FF3D26DB}" sibTransId="{788B3583-B3B8-C84D-AB5A-199B2508B442}"/>
    <dgm:cxn modelId="{3C4F27BE-D3FB-4C7E-8C75-15381955777F}" type="presOf" srcId="{E74C075A-B61F-6641-B89F-4ABEFE338611}" destId="{3FCAFBDA-7BF2-2F40-AB0D-3C90515AFDD6}" srcOrd="0" destOrd="0" presId="urn:microsoft.com/office/officeart/2005/8/layout/hierarchy6"/>
    <dgm:cxn modelId="{B3F49E82-3CCE-423B-A083-F8411176EE26}" type="presOf" srcId="{15257E31-9115-5746-8A98-07A77BA366D0}" destId="{606FE6C7-8221-0B41-B241-8B93620DB2CE}" srcOrd="0" destOrd="0" presId="urn:microsoft.com/office/officeart/2005/8/layout/hierarchy6"/>
    <dgm:cxn modelId="{01E099AF-5EFB-49BB-A92B-F4CD36EFD49B}" type="presOf" srcId="{A4644E25-7CD0-634B-B40C-C3AB08277531}" destId="{34C6ABFE-144F-6A4A-A30A-A7001FA6FFFD}" srcOrd="0" destOrd="0" presId="urn:microsoft.com/office/officeart/2005/8/layout/hierarchy6"/>
    <dgm:cxn modelId="{405750AA-BC79-954B-BE3A-F900059DA80E}" srcId="{4C111CD5-CD99-3449-8490-E70BAB28933F}" destId="{57AB5FF9-A65B-EA4D-AFFA-96AB247248ED}" srcOrd="0" destOrd="0" parTransId="{1A41F6CA-856C-E44A-81D5-D10E8D24F820}" sibTransId="{68B8C26A-53B0-1947-8DE5-0ABA7C9A1B25}"/>
    <dgm:cxn modelId="{42D3DB9F-8CE3-4081-ADE6-ED3BDFC757C3}" type="presOf" srcId="{05355E62-C008-C54A-9159-3ECE8307830B}" destId="{DAA88737-6A60-B44E-A8E2-A975E708FF31}" srcOrd="0" destOrd="0" presId="urn:microsoft.com/office/officeart/2005/8/layout/hierarchy6"/>
    <dgm:cxn modelId="{97B61D35-8A0A-4ACF-8ADB-7BD664C2714D}" type="presOf" srcId="{3C7DCF1F-D795-784C-8129-1381CADC4AC5}" destId="{E1DC7E7F-C829-6C4E-9503-63FC05C9B970}" srcOrd="0" destOrd="0" presId="urn:microsoft.com/office/officeart/2005/8/layout/hierarchy6"/>
    <dgm:cxn modelId="{5909D919-01A8-4F8E-BC70-755F3B8F27D7}" type="presOf" srcId="{BA6B7EFD-6CE0-774C-97A2-982979D443D8}" destId="{562325E6-C80F-8B49-9234-1FB579349C42}" srcOrd="0" destOrd="0" presId="urn:microsoft.com/office/officeart/2005/8/layout/hierarchy6"/>
    <dgm:cxn modelId="{6729B8BB-D5E9-EE45-AC4A-3C44D4EC5476}" srcId="{663FD541-5D3A-4F40-A417-9A383C47E1FE}" destId="{B0C682C1-3E8B-4F4D-B025-CFB1AF446E71}" srcOrd="0" destOrd="0" parTransId="{367B9419-D590-E346-9943-DABA06DB2EF8}" sibTransId="{001565A8-CC40-CF4C-A65D-40637F923264}"/>
    <dgm:cxn modelId="{7FE36661-5CD3-4A3A-A506-B02929FC5E14}" type="presParOf" srcId="{562325E6-C80F-8B49-9234-1FB579349C42}" destId="{B916E149-C46F-B140-BE99-F095BAA0569F}" srcOrd="0" destOrd="0" presId="urn:microsoft.com/office/officeart/2005/8/layout/hierarchy6"/>
    <dgm:cxn modelId="{B276F9A9-4E56-43E3-A556-ECF4D96A4763}" type="presParOf" srcId="{B916E149-C46F-B140-BE99-F095BAA0569F}" destId="{4743DB49-7B2E-3848-916D-4064F8BADB2D}" srcOrd="0" destOrd="0" presId="urn:microsoft.com/office/officeart/2005/8/layout/hierarchy6"/>
    <dgm:cxn modelId="{D853E148-AD02-40F7-9EB2-9D825E4CC17A}" type="presParOf" srcId="{4743DB49-7B2E-3848-916D-4064F8BADB2D}" destId="{BD7C879A-19B3-FD4E-AA72-ACDEE5195420}" srcOrd="0" destOrd="0" presId="urn:microsoft.com/office/officeart/2005/8/layout/hierarchy6"/>
    <dgm:cxn modelId="{5308367C-7A14-452C-8BCA-ABED799495C6}" type="presParOf" srcId="{BD7C879A-19B3-FD4E-AA72-ACDEE5195420}" destId="{DA8D2F4B-0130-174D-B3D6-B682558C236D}" srcOrd="0" destOrd="0" presId="urn:microsoft.com/office/officeart/2005/8/layout/hierarchy6"/>
    <dgm:cxn modelId="{DF0D64BB-B022-41D8-B534-45E0F7DF7304}" type="presParOf" srcId="{BD7C879A-19B3-FD4E-AA72-ACDEE5195420}" destId="{64D27628-FA60-FC4E-B83A-535C55F69C0E}" srcOrd="1" destOrd="0" presId="urn:microsoft.com/office/officeart/2005/8/layout/hierarchy6"/>
    <dgm:cxn modelId="{1037ADB7-5F2D-41A9-9810-14848511EBF7}" type="presParOf" srcId="{64D27628-FA60-FC4E-B83A-535C55F69C0E}" destId="{4C0AFA4B-44E6-AC45-A943-EEB7DAC93B2E}" srcOrd="0" destOrd="0" presId="urn:microsoft.com/office/officeart/2005/8/layout/hierarchy6"/>
    <dgm:cxn modelId="{25906B50-8133-4759-A21A-3727B8609317}" type="presParOf" srcId="{64D27628-FA60-FC4E-B83A-535C55F69C0E}" destId="{8707DDAE-52AB-C741-88C7-4D16223B4987}" srcOrd="1" destOrd="0" presId="urn:microsoft.com/office/officeart/2005/8/layout/hierarchy6"/>
    <dgm:cxn modelId="{2E62F7E3-F5A8-4524-9B46-A8FC6EB09894}" type="presParOf" srcId="{8707DDAE-52AB-C741-88C7-4D16223B4987}" destId="{DC7E4142-72CD-794A-B91E-FFFD7A17F34F}" srcOrd="0" destOrd="0" presId="urn:microsoft.com/office/officeart/2005/8/layout/hierarchy6"/>
    <dgm:cxn modelId="{B4DEE5D1-06FD-425E-8FCE-336F773344CC}" type="presParOf" srcId="{8707DDAE-52AB-C741-88C7-4D16223B4987}" destId="{2251ED9A-E32A-F94C-A10E-891CC52D3735}" srcOrd="1" destOrd="0" presId="urn:microsoft.com/office/officeart/2005/8/layout/hierarchy6"/>
    <dgm:cxn modelId="{199D0E43-5DD2-4A1E-8B8F-F570933AEFC0}" type="presParOf" srcId="{2251ED9A-E32A-F94C-A10E-891CC52D3735}" destId="{17F71BA1-9A54-EE4F-98B1-3A57839FB325}" srcOrd="0" destOrd="0" presId="urn:microsoft.com/office/officeart/2005/8/layout/hierarchy6"/>
    <dgm:cxn modelId="{5804003B-F097-40ED-8220-25611DBB30D5}" type="presParOf" srcId="{2251ED9A-E32A-F94C-A10E-891CC52D3735}" destId="{AB666A75-360D-3248-AFC5-189943AC245E}" srcOrd="1" destOrd="0" presId="urn:microsoft.com/office/officeart/2005/8/layout/hierarchy6"/>
    <dgm:cxn modelId="{40D0957A-0EBA-4F2B-A628-86DFF7EF2161}" type="presParOf" srcId="{AB666A75-360D-3248-AFC5-189943AC245E}" destId="{EAF92DEE-59D3-D44A-AB87-5D4956EF2E07}" srcOrd="0" destOrd="0" presId="urn:microsoft.com/office/officeart/2005/8/layout/hierarchy6"/>
    <dgm:cxn modelId="{A44A9467-6A68-4426-87C6-8245267A92DC}" type="presParOf" srcId="{AB666A75-360D-3248-AFC5-189943AC245E}" destId="{4C98D678-FEC6-9A46-A6D6-BA537C5E9C9A}" srcOrd="1" destOrd="0" presId="urn:microsoft.com/office/officeart/2005/8/layout/hierarchy6"/>
    <dgm:cxn modelId="{A3D24FB8-571E-4D49-9870-4EE7290164B6}" type="presParOf" srcId="{4C98D678-FEC6-9A46-A6D6-BA537C5E9C9A}" destId="{960B5042-6FC9-3F4D-AEB6-1CD05F0A7CAA}" srcOrd="0" destOrd="0" presId="urn:microsoft.com/office/officeart/2005/8/layout/hierarchy6"/>
    <dgm:cxn modelId="{155C52DF-EF1B-41B7-819E-A0AF0B1F83F6}" type="presParOf" srcId="{4C98D678-FEC6-9A46-A6D6-BA537C5E9C9A}" destId="{1B909F02-DFE7-6048-BF05-8F1DC3581B76}" srcOrd="1" destOrd="0" presId="urn:microsoft.com/office/officeart/2005/8/layout/hierarchy6"/>
    <dgm:cxn modelId="{A2727D87-9A90-407F-AFB2-11111960A5BC}" type="presParOf" srcId="{1B909F02-DFE7-6048-BF05-8F1DC3581B76}" destId="{17C693BE-7FB0-4447-8E9B-0387BA48E974}" srcOrd="0" destOrd="0" presId="urn:microsoft.com/office/officeart/2005/8/layout/hierarchy6"/>
    <dgm:cxn modelId="{FC7EC6C7-BAEA-4C51-BD33-8D64C9C36B72}" type="presParOf" srcId="{1B909F02-DFE7-6048-BF05-8F1DC3581B76}" destId="{E3D5F047-2842-9845-A670-CD380893A12B}" srcOrd="1" destOrd="0" presId="urn:microsoft.com/office/officeart/2005/8/layout/hierarchy6"/>
    <dgm:cxn modelId="{14AF00F4-DC13-4EF5-AE4B-5F07A8903A1F}" type="presParOf" srcId="{E3D5F047-2842-9845-A670-CD380893A12B}" destId="{1C18FE4C-71EF-404B-AA5A-10E554ADB5CA}" srcOrd="0" destOrd="0" presId="urn:microsoft.com/office/officeart/2005/8/layout/hierarchy6"/>
    <dgm:cxn modelId="{6A817047-46AB-4A72-9C29-D5CB62A7BC0A}" type="presParOf" srcId="{E3D5F047-2842-9845-A670-CD380893A12B}" destId="{FF872AA7-167C-5143-B332-6F06FB1D3C10}" srcOrd="1" destOrd="0" presId="urn:microsoft.com/office/officeart/2005/8/layout/hierarchy6"/>
    <dgm:cxn modelId="{33F74BCC-2B99-4484-96F6-83AFDB13C755}" type="presParOf" srcId="{FF872AA7-167C-5143-B332-6F06FB1D3C10}" destId="{DC018E50-5B2B-A447-BA4E-EBE03136FB06}" srcOrd="0" destOrd="0" presId="urn:microsoft.com/office/officeart/2005/8/layout/hierarchy6"/>
    <dgm:cxn modelId="{929BF854-6FBD-4E4E-A4E8-BA11EC03946B}" type="presParOf" srcId="{FF872AA7-167C-5143-B332-6F06FB1D3C10}" destId="{CDDA6B82-5BC7-D146-B063-2B0E6BD29C9B}" srcOrd="1" destOrd="0" presId="urn:microsoft.com/office/officeart/2005/8/layout/hierarchy6"/>
    <dgm:cxn modelId="{45171BC4-8FD6-4C44-AE99-9233F6F55FE6}" type="presParOf" srcId="{CDDA6B82-5BC7-D146-B063-2B0E6BD29C9B}" destId="{34C6ABFE-144F-6A4A-A30A-A7001FA6FFFD}" srcOrd="0" destOrd="0" presId="urn:microsoft.com/office/officeart/2005/8/layout/hierarchy6"/>
    <dgm:cxn modelId="{6F939734-E9FE-44E2-B9B0-94E4EEB49262}" type="presParOf" srcId="{CDDA6B82-5BC7-D146-B063-2B0E6BD29C9B}" destId="{EEA34BA4-485D-CF44-BC2B-994DCCF33AF3}" srcOrd="1" destOrd="0" presId="urn:microsoft.com/office/officeart/2005/8/layout/hierarchy6"/>
    <dgm:cxn modelId="{E36AC787-7A23-42AD-BC34-E839164CDEE6}" type="presParOf" srcId="{EEA34BA4-485D-CF44-BC2B-994DCCF33AF3}" destId="{62F27FBD-5ED6-6245-B422-73726E1BE44E}" srcOrd="0" destOrd="0" presId="urn:microsoft.com/office/officeart/2005/8/layout/hierarchy6"/>
    <dgm:cxn modelId="{B87A196F-4C5C-40AB-9A2E-6AC332C8FB73}" type="presParOf" srcId="{EEA34BA4-485D-CF44-BC2B-994DCCF33AF3}" destId="{295BAEEF-3CF4-9B45-BA35-A51CD968C544}" srcOrd="1" destOrd="0" presId="urn:microsoft.com/office/officeart/2005/8/layout/hierarchy6"/>
    <dgm:cxn modelId="{1EBA0121-BCDD-4148-A3E5-185C4D6F5A22}" type="presParOf" srcId="{E3D5F047-2842-9845-A670-CD380893A12B}" destId="{A0292677-2835-2849-A5EC-ADC23C5A4F82}" srcOrd="2" destOrd="0" presId="urn:microsoft.com/office/officeart/2005/8/layout/hierarchy6"/>
    <dgm:cxn modelId="{C892A1AC-6144-4CC6-9961-81D4DBB1C2E3}" type="presParOf" srcId="{E3D5F047-2842-9845-A670-CD380893A12B}" destId="{54F2F8B6-0C1E-BB49-AE24-04E5931CEC05}" srcOrd="3" destOrd="0" presId="urn:microsoft.com/office/officeart/2005/8/layout/hierarchy6"/>
    <dgm:cxn modelId="{EA72A4E1-D101-429D-BAE4-B39E9E319165}" type="presParOf" srcId="{54F2F8B6-0C1E-BB49-AE24-04E5931CEC05}" destId="{DAA88737-6A60-B44E-A8E2-A975E708FF31}" srcOrd="0" destOrd="0" presId="urn:microsoft.com/office/officeart/2005/8/layout/hierarchy6"/>
    <dgm:cxn modelId="{BE9267BA-2A8B-46E3-8875-8A0DA95AE43C}" type="presParOf" srcId="{54F2F8B6-0C1E-BB49-AE24-04E5931CEC05}" destId="{D26D7474-AEB2-7049-BEB7-922DB6453D1F}" srcOrd="1" destOrd="0" presId="urn:microsoft.com/office/officeart/2005/8/layout/hierarchy6"/>
    <dgm:cxn modelId="{EB7BF883-7285-4847-807B-7A55805DDF7E}" type="presParOf" srcId="{D26D7474-AEB2-7049-BEB7-922DB6453D1F}" destId="{215079FC-3E6B-A144-A145-81342FD2F8EC}" srcOrd="0" destOrd="0" presId="urn:microsoft.com/office/officeart/2005/8/layout/hierarchy6"/>
    <dgm:cxn modelId="{18BF3506-0E47-492E-9420-BC9175210EC4}" type="presParOf" srcId="{D26D7474-AEB2-7049-BEB7-922DB6453D1F}" destId="{6D05DCB8-B2C9-664E-9292-20C043FE5C4C}" srcOrd="1" destOrd="0" presId="urn:microsoft.com/office/officeart/2005/8/layout/hierarchy6"/>
    <dgm:cxn modelId="{FBD09CD7-0AE9-4275-9295-D759E233096D}" type="presParOf" srcId="{6D05DCB8-B2C9-664E-9292-20C043FE5C4C}" destId="{606FE6C7-8221-0B41-B241-8B93620DB2CE}" srcOrd="0" destOrd="0" presId="urn:microsoft.com/office/officeart/2005/8/layout/hierarchy6"/>
    <dgm:cxn modelId="{7FC0964E-78C3-480A-A0BA-2F808B6E4A6F}" type="presParOf" srcId="{6D05DCB8-B2C9-664E-9292-20C043FE5C4C}" destId="{628BACE7-7FFA-A242-93F8-F5C487381E18}" srcOrd="1" destOrd="0" presId="urn:microsoft.com/office/officeart/2005/8/layout/hierarchy6"/>
    <dgm:cxn modelId="{1634B677-AAA8-47A0-8E2A-7F285FB791C6}" type="presParOf" srcId="{64D27628-FA60-FC4E-B83A-535C55F69C0E}" destId="{E1DC7E7F-C829-6C4E-9503-63FC05C9B970}" srcOrd="2" destOrd="0" presId="urn:microsoft.com/office/officeart/2005/8/layout/hierarchy6"/>
    <dgm:cxn modelId="{859DDFF7-D4C2-4CC2-A01A-A7BD3B294F9B}" type="presParOf" srcId="{64D27628-FA60-FC4E-B83A-535C55F69C0E}" destId="{0D272C88-62C1-4A42-81A7-CDE77DAB29AA}" srcOrd="3" destOrd="0" presId="urn:microsoft.com/office/officeart/2005/8/layout/hierarchy6"/>
    <dgm:cxn modelId="{101553D8-4252-4C05-ACBD-AD4D3507B2F5}" type="presParOf" srcId="{0D272C88-62C1-4A42-81A7-CDE77DAB29AA}" destId="{8E69EDC8-3230-BB4D-B6E4-7AE7528EEB93}" srcOrd="0" destOrd="0" presId="urn:microsoft.com/office/officeart/2005/8/layout/hierarchy6"/>
    <dgm:cxn modelId="{235E9FA9-D991-47C9-9BEF-D35159C8A3DC}" type="presParOf" srcId="{0D272C88-62C1-4A42-81A7-CDE77DAB29AA}" destId="{A5AA486B-DB82-1945-B5AC-3BD6FD97E7ED}" srcOrd="1" destOrd="0" presId="urn:microsoft.com/office/officeart/2005/8/layout/hierarchy6"/>
    <dgm:cxn modelId="{1FC8F5C9-DE81-4BE5-8AAE-9BB4418F4B1F}" type="presParOf" srcId="{A5AA486B-DB82-1945-B5AC-3BD6FD97E7ED}" destId="{3FCAFBDA-7BF2-2F40-AB0D-3C90515AFDD6}" srcOrd="0" destOrd="0" presId="urn:microsoft.com/office/officeart/2005/8/layout/hierarchy6"/>
    <dgm:cxn modelId="{A1697CA9-54EC-4EAD-A0DE-4EEB2EA09548}" type="presParOf" srcId="{A5AA486B-DB82-1945-B5AC-3BD6FD97E7ED}" destId="{291C3DD1-E2A5-AB4F-ABD3-A6DE37D30418}" srcOrd="1" destOrd="0" presId="urn:microsoft.com/office/officeart/2005/8/layout/hierarchy6"/>
    <dgm:cxn modelId="{88617680-1B20-474D-80E2-F60B751FAC2F}" type="presParOf" srcId="{291C3DD1-E2A5-AB4F-ABD3-A6DE37D30418}" destId="{C577D9D6-32A2-FE48-AF4F-277C3C1C201E}" srcOrd="0" destOrd="0" presId="urn:microsoft.com/office/officeart/2005/8/layout/hierarchy6"/>
    <dgm:cxn modelId="{AFF8AEDA-6D6F-4F46-9377-C4E5C73E9F4D}" type="presParOf" srcId="{291C3DD1-E2A5-AB4F-ABD3-A6DE37D30418}" destId="{1096DE23-3EA1-EB47-8D65-DCD8F5688E78}" srcOrd="1" destOrd="0" presId="urn:microsoft.com/office/officeart/2005/8/layout/hierarchy6"/>
    <dgm:cxn modelId="{0AFB94C7-0A4D-4325-90DC-B41491B6BC76}" type="presParOf" srcId="{1096DE23-3EA1-EB47-8D65-DCD8F5688E78}" destId="{F2DC56DF-21C0-124D-8533-A61345455B35}" srcOrd="0" destOrd="0" presId="urn:microsoft.com/office/officeart/2005/8/layout/hierarchy6"/>
    <dgm:cxn modelId="{CDF2C35B-3FFF-4E7D-B99E-7236A6A42CF3}" type="presParOf" srcId="{1096DE23-3EA1-EB47-8D65-DCD8F5688E78}" destId="{1336491D-9B73-A44A-A398-AED857193B95}" srcOrd="1" destOrd="0" presId="urn:microsoft.com/office/officeart/2005/8/layout/hierarchy6"/>
    <dgm:cxn modelId="{F292898A-5D39-4BB1-8D97-0D15907E59D0}" type="presParOf" srcId="{1336491D-9B73-A44A-A398-AED857193B95}" destId="{288F7CAC-BA46-B945-8136-EFCDFAD20D94}" srcOrd="0" destOrd="0" presId="urn:microsoft.com/office/officeart/2005/8/layout/hierarchy6"/>
    <dgm:cxn modelId="{027A8983-9AC1-4F57-B596-0E1DA7FAF5DF}" type="presParOf" srcId="{1336491D-9B73-A44A-A398-AED857193B95}" destId="{FF94649A-39C5-CF4A-945B-0AC1CB6F33F3}" srcOrd="1" destOrd="0" presId="urn:microsoft.com/office/officeart/2005/8/layout/hierarchy6"/>
    <dgm:cxn modelId="{15E2A221-4E71-4DC6-82E7-9373A1E082DA}" type="presParOf" srcId="{FF94649A-39C5-CF4A-945B-0AC1CB6F33F3}" destId="{3A95F8E7-8B5D-5948-B88C-B76C6531F9FE}" srcOrd="0" destOrd="0" presId="urn:microsoft.com/office/officeart/2005/8/layout/hierarchy6"/>
    <dgm:cxn modelId="{DB21EA2E-DBD7-46B1-99DB-4D0E14C23C56}" type="presParOf" srcId="{FF94649A-39C5-CF4A-945B-0AC1CB6F33F3}" destId="{C2AEC206-4E1B-5C4D-A142-8D0480A43CD7}" srcOrd="1" destOrd="0" presId="urn:microsoft.com/office/officeart/2005/8/layout/hierarchy6"/>
    <dgm:cxn modelId="{0EC35E43-277A-499C-98BA-197400F6549D}" type="presParOf" srcId="{C2AEC206-4E1B-5C4D-A142-8D0480A43CD7}" destId="{B9278BD2-F693-2247-8A4B-62C09BE000D6}" srcOrd="0" destOrd="0" presId="urn:microsoft.com/office/officeart/2005/8/layout/hierarchy6"/>
    <dgm:cxn modelId="{381EFD48-72D1-46E8-B7E4-BDC31387B963}" type="presParOf" srcId="{C2AEC206-4E1B-5C4D-A142-8D0480A43CD7}" destId="{5B0E2CF2-D8F7-AE4E-8324-161816D5D9E5}" srcOrd="1" destOrd="0" presId="urn:microsoft.com/office/officeart/2005/8/layout/hierarchy6"/>
    <dgm:cxn modelId="{9EAEF317-CF7E-4178-8288-47CD1528FE2F}" type="presParOf" srcId="{5B0E2CF2-D8F7-AE4E-8324-161816D5D9E5}" destId="{38153140-C9A2-B146-A438-5D3CD741C8E6}" srcOrd="0" destOrd="0" presId="urn:microsoft.com/office/officeart/2005/8/layout/hierarchy6"/>
    <dgm:cxn modelId="{9EA7126A-C4A5-4450-9B40-A5293B35F75E}" type="presParOf" srcId="{5B0E2CF2-D8F7-AE4E-8324-161816D5D9E5}" destId="{C767DCA0-469B-0C4F-9294-BA8D92D78A3C}" srcOrd="1" destOrd="0" presId="urn:microsoft.com/office/officeart/2005/8/layout/hierarchy6"/>
    <dgm:cxn modelId="{A70414B0-C498-4259-A84D-1B1956E767A1}" type="presParOf" srcId="{C767DCA0-469B-0C4F-9294-BA8D92D78A3C}" destId="{C39B88FD-F773-6F4C-9AF8-EE277AC29FE8}" srcOrd="0" destOrd="0" presId="urn:microsoft.com/office/officeart/2005/8/layout/hierarchy6"/>
    <dgm:cxn modelId="{F1BC9D9A-35D6-410D-B6B8-68188116FE7F}" type="presParOf" srcId="{C767DCA0-469B-0C4F-9294-BA8D92D78A3C}" destId="{90979006-B678-734C-8C3A-3466B205070E}" srcOrd="1" destOrd="0" presId="urn:microsoft.com/office/officeart/2005/8/layout/hierarchy6"/>
    <dgm:cxn modelId="{56886F1D-D817-4978-A8D7-B9141EF66729}" type="presParOf" srcId="{FF94649A-39C5-CF4A-945B-0AC1CB6F33F3}" destId="{2A3658E4-CBE8-2345-B1B9-A7D75511F17D}" srcOrd="2" destOrd="0" presId="urn:microsoft.com/office/officeart/2005/8/layout/hierarchy6"/>
    <dgm:cxn modelId="{1F028CA8-3646-41E0-9E25-B278766AD164}" type="presParOf" srcId="{FF94649A-39C5-CF4A-945B-0AC1CB6F33F3}" destId="{EB65F5C1-3C7E-8646-9945-255C58C07A44}" srcOrd="3" destOrd="0" presId="urn:microsoft.com/office/officeart/2005/8/layout/hierarchy6"/>
    <dgm:cxn modelId="{C02A5007-0B69-4EE2-8CAA-64C0F50DB365}" type="presParOf" srcId="{EB65F5C1-3C7E-8646-9945-255C58C07A44}" destId="{841DBCAD-6935-B34B-B7CE-EA4AB736DF6D}" srcOrd="0" destOrd="0" presId="urn:microsoft.com/office/officeart/2005/8/layout/hierarchy6"/>
    <dgm:cxn modelId="{8A2280A4-F324-4A81-8E2F-573E4ED006EF}" type="presParOf" srcId="{EB65F5C1-3C7E-8646-9945-255C58C07A44}" destId="{1CB0E4D5-28E5-0B4A-87CD-49EF097C924F}" srcOrd="1" destOrd="0" presId="urn:microsoft.com/office/officeart/2005/8/layout/hierarchy6"/>
    <dgm:cxn modelId="{E0036B81-41E7-416A-9C2F-4C12AFE425A9}" type="presParOf" srcId="{1CB0E4D5-28E5-0B4A-87CD-49EF097C924F}" destId="{7566C048-2F07-4D4C-8592-B90D5F9090BA}" srcOrd="0" destOrd="0" presId="urn:microsoft.com/office/officeart/2005/8/layout/hierarchy6"/>
    <dgm:cxn modelId="{62DF624D-77EA-4A76-98BF-C19D9CC94C9F}" type="presParOf" srcId="{1CB0E4D5-28E5-0B4A-87CD-49EF097C924F}" destId="{53989808-ED6C-DB4C-B635-3195332BF127}" srcOrd="1" destOrd="0" presId="urn:microsoft.com/office/officeart/2005/8/layout/hierarchy6"/>
    <dgm:cxn modelId="{E1E40A15-AEF1-4CAB-8CF3-7C32A5AC27D4}" type="presParOf" srcId="{53989808-ED6C-DB4C-B635-3195332BF127}" destId="{0B1BC89D-A5F2-5445-9B33-083950761CE9}" srcOrd="0" destOrd="0" presId="urn:microsoft.com/office/officeart/2005/8/layout/hierarchy6"/>
    <dgm:cxn modelId="{60E88F39-821A-4D2D-82AF-F4825F1648E4}" type="presParOf" srcId="{53989808-ED6C-DB4C-B635-3195332BF127}" destId="{197045B2-8302-6544-83A1-42FA8B50B899}" srcOrd="1" destOrd="0" presId="urn:microsoft.com/office/officeart/2005/8/layout/hierarchy6"/>
    <dgm:cxn modelId="{57526348-A4FF-477B-BF04-A51549C0187C}" type="presParOf" srcId="{562325E6-C80F-8B49-9234-1FB579349C42}" destId="{2C09F155-08A1-B34F-BE8E-E3E4BD6074B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33EBFA-5555-1249-B8D1-E50DF1F4C1C6}" type="doc">
      <dgm:prSet loTypeId="urn:microsoft.com/office/officeart/2005/8/layout/p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E379C-6FD0-444F-B4A0-24D440F8098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endParaRPr lang="en-US" dirty="0"/>
        </a:p>
      </dgm:t>
    </dgm:pt>
    <dgm:pt modelId="{4AE62C5A-CC86-4448-B1B4-A6E26162A44A}" type="parTrans" cxnId="{38E9E382-CD8F-AE4B-8C0A-515910851CFB}">
      <dgm:prSet/>
      <dgm:spPr/>
      <dgm:t>
        <a:bodyPr/>
        <a:lstStyle/>
        <a:p>
          <a:endParaRPr lang="en-US"/>
        </a:p>
      </dgm:t>
    </dgm:pt>
    <dgm:pt modelId="{EE532F28-95E9-9A4E-8EB2-1E26F8C973AF}" type="sibTrans" cxnId="{38E9E382-CD8F-AE4B-8C0A-515910851CFB}">
      <dgm:prSet/>
      <dgm:spPr/>
      <dgm:t>
        <a:bodyPr/>
        <a:lstStyle/>
        <a:p>
          <a:endParaRPr lang="en-US"/>
        </a:p>
      </dgm:t>
    </dgm:pt>
    <dgm:pt modelId="{9E4538B1-D52C-1841-8AC2-36E01040DA8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endParaRPr lang="en-US" dirty="0"/>
        </a:p>
      </dgm:t>
    </dgm:pt>
    <dgm:pt modelId="{649E042A-9A15-C546-BF53-97A1162A46FB}" type="parTrans" cxnId="{8075C12D-D7C2-7546-AC16-3017EB8766E1}">
      <dgm:prSet/>
      <dgm:spPr/>
      <dgm:t>
        <a:bodyPr/>
        <a:lstStyle/>
        <a:p>
          <a:endParaRPr lang="en-US"/>
        </a:p>
      </dgm:t>
    </dgm:pt>
    <dgm:pt modelId="{28909D90-25CC-544F-B278-EB20278840F7}" type="sibTrans" cxnId="{8075C12D-D7C2-7546-AC16-3017EB8766E1}">
      <dgm:prSet/>
      <dgm:spPr/>
      <dgm:t>
        <a:bodyPr/>
        <a:lstStyle/>
        <a:p>
          <a:endParaRPr lang="en-US"/>
        </a:p>
      </dgm:t>
    </dgm:pt>
    <dgm:pt modelId="{215B9207-9DD1-9943-9B81-6EEF88A43976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endParaRPr lang="en-US" dirty="0"/>
        </a:p>
      </dgm:t>
    </dgm:pt>
    <dgm:pt modelId="{31EFA701-7CB9-1544-B00F-E8C64BFDCCF2}" type="parTrans" cxnId="{6A52049C-C398-9E44-9ED8-BF87776DC6B3}">
      <dgm:prSet/>
      <dgm:spPr/>
      <dgm:t>
        <a:bodyPr/>
        <a:lstStyle/>
        <a:p>
          <a:endParaRPr lang="en-US"/>
        </a:p>
      </dgm:t>
    </dgm:pt>
    <dgm:pt modelId="{531B68D1-29E5-E444-9067-D6D5E20A49EA}" type="sibTrans" cxnId="{6A52049C-C398-9E44-9ED8-BF87776DC6B3}">
      <dgm:prSet/>
      <dgm:spPr/>
      <dgm:t>
        <a:bodyPr/>
        <a:lstStyle/>
        <a:p>
          <a:endParaRPr lang="en-US"/>
        </a:p>
      </dgm:t>
    </dgm:pt>
    <dgm:pt modelId="{845AF898-EA72-9347-A3B7-811A2C0DBD3A}" type="pres">
      <dgm:prSet presAssocID="{8D33EBFA-5555-1249-B8D1-E50DF1F4C1C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E5502-369D-0143-9E28-6541A49D07AE}" type="pres">
      <dgm:prSet presAssocID="{8D33EBFA-5555-1249-B8D1-E50DF1F4C1C6}" presName="bkgdShp" presStyleLbl="alignAccFollowNode1" presStyleIdx="0" presStyleCnt="1"/>
      <dgm:spPr>
        <a:solidFill>
          <a:schemeClr val="bg1">
            <a:alpha val="90000"/>
          </a:schemeClr>
        </a:solidFill>
        <a:ln>
          <a:solidFill>
            <a:srgbClr val="FFFFFF">
              <a:alpha val="90000"/>
            </a:srgbClr>
          </a:solidFill>
        </a:ln>
      </dgm:spPr>
    </dgm:pt>
    <dgm:pt modelId="{F9271E08-3A05-AC4A-B1ED-6ABFE0D540F9}" type="pres">
      <dgm:prSet presAssocID="{8D33EBFA-5555-1249-B8D1-E50DF1F4C1C6}" presName="linComp" presStyleCnt="0"/>
      <dgm:spPr/>
    </dgm:pt>
    <dgm:pt modelId="{E99D7696-21C8-464F-9C91-7FD63D93D625}" type="pres">
      <dgm:prSet presAssocID="{9C5E379C-6FD0-444F-B4A0-24D440F80981}" presName="compNode" presStyleCnt="0"/>
      <dgm:spPr/>
    </dgm:pt>
    <dgm:pt modelId="{6AD73B82-C5AB-994B-A938-E6BCF892D9AE}" type="pres">
      <dgm:prSet presAssocID="{9C5E379C-6FD0-444F-B4A0-24D440F8098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56706-3F6D-384B-8BA0-1F35EF9B8074}" type="pres">
      <dgm:prSet presAssocID="{9C5E379C-6FD0-444F-B4A0-24D440F80981}" presName="invisiNode" presStyleLbl="node1" presStyleIdx="0" presStyleCnt="3"/>
      <dgm:spPr/>
    </dgm:pt>
    <dgm:pt modelId="{8B046941-D10D-5D41-A65B-31D3A62C3FB6}" type="pres">
      <dgm:prSet presAssocID="{9C5E379C-6FD0-444F-B4A0-24D440F80981}" presName="imagNode" presStyleLbl="fgImgPlace1" presStyleIdx="0" presStyleCnt="3" custScaleX="42955" custScaleY="104760" custLinFactNeighborX="1982" custLinFactNeighborY="62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9AA1B5E-53F9-EC41-BB70-D68DFB579973}" type="pres">
      <dgm:prSet presAssocID="{EE532F28-95E9-9A4E-8EB2-1E26F8C973A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312C20F-E8D3-8643-95DD-CA5558468C53}" type="pres">
      <dgm:prSet presAssocID="{9E4538B1-D52C-1841-8AC2-36E01040DA8C}" presName="compNode" presStyleCnt="0"/>
      <dgm:spPr/>
    </dgm:pt>
    <dgm:pt modelId="{258EC19F-DD63-5448-AA3C-0C0E9EDDB848}" type="pres">
      <dgm:prSet presAssocID="{9E4538B1-D52C-1841-8AC2-36E01040DA8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25AFC-26E2-2B4A-B5AC-0BD0C79698E5}" type="pres">
      <dgm:prSet presAssocID="{9E4538B1-D52C-1841-8AC2-36E01040DA8C}" presName="invisiNode" presStyleLbl="node1" presStyleIdx="1" presStyleCnt="3"/>
      <dgm:spPr/>
    </dgm:pt>
    <dgm:pt modelId="{3215CDA1-8A98-3F46-9647-174336CD1221}" type="pres">
      <dgm:prSet presAssocID="{9E4538B1-D52C-1841-8AC2-36E01040DA8C}" presName="imagNode" presStyleLbl="fgImgPlace1" presStyleIdx="1" presStyleCnt="3"/>
      <dgm:spPr>
        <a:noFill/>
      </dgm:spPr>
    </dgm:pt>
    <dgm:pt modelId="{0A5609FF-F9F5-7B40-B5CA-BC3695FE6392}" type="pres">
      <dgm:prSet presAssocID="{28909D90-25CC-544F-B278-EB20278840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B7F9C98-C4F3-3B4A-B692-D047698DD254}" type="pres">
      <dgm:prSet presAssocID="{215B9207-9DD1-9943-9B81-6EEF88A43976}" presName="compNode" presStyleCnt="0"/>
      <dgm:spPr/>
    </dgm:pt>
    <dgm:pt modelId="{EBC6C37C-C859-9249-8453-46BD873C0822}" type="pres">
      <dgm:prSet presAssocID="{215B9207-9DD1-9943-9B81-6EEF88A4397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2FAFB-B17F-F842-8A9F-44D9E3653D72}" type="pres">
      <dgm:prSet presAssocID="{215B9207-9DD1-9943-9B81-6EEF88A43976}" presName="invisiNode" presStyleLbl="node1" presStyleIdx="2" presStyleCnt="3"/>
      <dgm:spPr/>
    </dgm:pt>
    <dgm:pt modelId="{E5B09727-E178-4846-A645-C177DB58EB94}" type="pres">
      <dgm:prSet presAssocID="{215B9207-9DD1-9943-9B81-6EEF88A43976}" presName="imagNode" presStyleLbl="fgImgPlace1" presStyleIdx="2" presStyleCnt="3" custScaleX="37082" custScaleY="106223" custLinFactNeighborX="0" custLinFactNeighborY="7535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759D4FB-BE95-47CF-9373-2325EA8DF707}" type="presOf" srcId="{28909D90-25CC-544F-B278-EB20278840F7}" destId="{0A5609FF-F9F5-7B40-B5CA-BC3695FE6392}" srcOrd="0" destOrd="0" presId="urn:microsoft.com/office/officeart/2005/8/layout/pList2"/>
    <dgm:cxn modelId="{B8AD2D0D-F4F2-421B-8D85-4E3B3A209ECC}" type="presOf" srcId="{EE532F28-95E9-9A4E-8EB2-1E26F8C973AF}" destId="{F9AA1B5E-53F9-EC41-BB70-D68DFB579973}" srcOrd="0" destOrd="0" presId="urn:microsoft.com/office/officeart/2005/8/layout/pList2"/>
    <dgm:cxn modelId="{8075C12D-D7C2-7546-AC16-3017EB8766E1}" srcId="{8D33EBFA-5555-1249-B8D1-E50DF1F4C1C6}" destId="{9E4538B1-D52C-1841-8AC2-36E01040DA8C}" srcOrd="1" destOrd="0" parTransId="{649E042A-9A15-C546-BF53-97A1162A46FB}" sibTransId="{28909D90-25CC-544F-B278-EB20278840F7}"/>
    <dgm:cxn modelId="{7B083E09-D1E5-429A-BECA-86BD2CF0F5D0}" type="presOf" srcId="{215B9207-9DD1-9943-9B81-6EEF88A43976}" destId="{EBC6C37C-C859-9249-8453-46BD873C0822}" srcOrd="0" destOrd="0" presId="urn:microsoft.com/office/officeart/2005/8/layout/pList2"/>
    <dgm:cxn modelId="{6A8D9D8B-DC60-4FB9-BF79-4B0F3D2B9B47}" type="presOf" srcId="{8D33EBFA-5555-1249-B8D1-E50DF1F4C1C6}" destId="{845AF898-EA72-9347-A3B7-811A2C0DBD3A}" srcOrd="0" destOrd="0" presId="urn:microsoft.com/office/officeart/2005/8/layout/pList2"/>
    <dgm:cxn modelId="{6A52049C-C398-9E44-9ED8-BF87776DC6B3}" srcId="{8D33EBFA-5555-1249-B8D1-E50DF1F4C1C6}" destId="{215B9207-9DD1-9943-9B81-6EEF88A43976}" srcOrd="2" destOrd="0" parTransId="{31EFA701-7CB9-1544-B00F-E8C64BFDCCF2}" sibTransId="{531B68D1-29E5-E444-9067-D6D5E20A49EA}"/>
    <dgm:cxn modelId="{EE852562-3CDC-4860-919F-AE1B1D2DE852}" type="presOf" srcId="{9E4538B1-D52C-1841-8AC2-36E01040DA8C}" destId="{258EC19F-DD63-5448-AA3C-0C0E9EDDB848}" srcOrd="0" destOrd="0" presId="urn:microsoft.com/office/officeart/2005/8/layout/pList2"/>
    <dgm:cxn modelId="{38E9E382-CD8F-AE4B-8C0A-515910851CFB}" srcId="{8D33EBFA-5555-1249-B8D1-E50DF1F4C1C6}" destId="{9C5E379C-6FD0-444F-B4A0-24D440F80981}" srcOrd="0" destOrd="0" parTransId="{4AE62C5A-CC86-4448-B1B4-A6E26162A44A}" sibTransId="{EE532F28-95E9-9A4E-8EB2-1E26F8C973AF}"/>
    <dgm:cxn modelId="{35A4311B-6B7D-41A5-9F72-765A39F347B8}" type="presOf" srcId="{9C5E379C-6FD0-444F-B4A0-24D440F80981}" destId="{6AD73B82-C5AB-994B-A938-E6BCF892D9AE}" srcOrd="0" destOrd="0" presId="urn:microsoft.com/office/officeart/2005/8/layout/pList2"/>
    <dgm:cxn modelId="{588A2798-A413-4FDA-A903-F68FBAEDF66B}" type="presParOf" srcId="{845AF898-EA72-9347-A3B7-811A2C0DBD3A}" destId="{616E5502-369D-0143-9E28-6541A49D07AE}" srcOrd="0" destOrd="0" presId="urn:microsoft.com/office/officeart/2005/8/layout/pList2"/>
    <dgm:cxn modelId="{2036FD9D-C6E0-4E8C-99EB-6398CB800509}" type="presParOf" srcId="{845AF898-EA72-9347-A3B7-811A2C0DBD3A}" destId="{F9271E08-3A05-AC4A-B1ED-6ABFE0D540F9}" srcOrd="1" destOrd="0" presId="urn:microsoft.com/office/officeart/2005/8/layout/pList2"/>
    <dgm:cxn modelId="{86784A0C-FB8C-4BD5-899A-C6457ACF905B}" type="presParOf" srcId="{F9271E08-3A05-AC4A-B1ED-6ABFE0D540F9}" destId="{E99D7696-21C8-464F-9C91-7FD63D93D625}" srcOrd="0" destOrd="0" presId="urn:microsoft.com/office/officeart/2005/8/layout/pList2"/>
    <dgm:cxn modelId="{C22A850D-AF31-4AAE-91BE-9C28876D608F}" type="presParOf" srcId="{E99D7696-21C8-464F-9C91-7FD63D93D625}" destId="{6AD73B82-C5AB-994B-A938-E6BCF892D9AE}" srcOrd="0" destOrd="0" presId="urn:microsoft.com/office/officeart/2005/8/layout/pList2"/>
    <dgm:cxn modelId="{1A3B7D5B-12E8-40A0-B2DA-5C3AF339D4AE}" type="presParOf" srcId="{E99D7696-21C8-464F-9C91-7FD63D93D625}" destId="{52E56706-3F6D-384B-8BA0-1F35EF9B8074}" srcOrd="1" destOrd="0" presId="urn:microsoft.com/office/officeart/2005/8/layout/pList2"/>
    <dgm:cxn modelId="{C544C9AE-41B8-47FD-9398-8D4F4DBAB321}" type="presParOf" srcId="{E99D7696-21C8-464F-9C91-7FD63D93D625}" destId="{8B046941-D10D-5D41-A65B-31D3A62C3FB6}" srcOrd="2" destOrd="0" presId="urn:microsoft.com/office/officeart/2005/8/layout/pList2"/>
    <dgm:cxn modelId="{7958D907-61A0-4DBE-84B1-7AB7F32E8142}" type="presParOf" srcId="{F9271E08-3A05-AC4A-B1ED-6ABFE0D540F9}" destId="{F9AA1B5E-53F9-EC41-BB70-D68DFB579973}" srcOrd="1" destOrd="0" presId="urn:microsoft.com/office/officeart/2005/8/layout/pList2"/>
    <dgm:cxn modelId="{B8B70A7F-C9D8-4D7C-819E-E243752B0679}" type="presParOf" srcId="{F9271E08-3A05-AC4A-B1ED-6ABFE0D540F9}" destId="{6312C20F-E8D3-8643-95DD-CA5558468C53}" srcOrd="2" destOrd="0" presId="urn:microsoft.com/office/officeart/2005/8/layout/pList2"/>
    <dgm:cxn modelId="{0243DE38-9C76-47CD-9D38-85A67D58CC6D}" type="presParOf" srcId="{6312C20F-E8D3-8643-95DD-CA5558468C53}" destId="{258EC19F-DD63-5448-AA3C-0C0E9EDDB848}" srcOrd="0" destOrd="0" presId="urn:microsoft.com/office/officeart/2005/8/layout/pList2"/>
    <dgm:cxn modelId="{05B29741-3895-415C-92AD-84E9D9C61FD6}" type="presParOf" srcId="{6312C20F-E8D3-8643-95DD-CA5558468C53}" destId="{D8B25AFC-26E2-2B4A-B5AC-0BD0C79698E5}" srcOrd="1" destOrd="0" presId="urn:microsoft.com/office/officeart/2005/8/layout/pList2"/>
    <dgm:cxn modelId="{588F63AC-772E-498D-AB30-B3989271D522}" type="presParOf" srcId="{6312C20F-E8D3-8643-95DD-CA5558468C53}" destId="{3215CDA1-8A98-3F46-9647-174336CD1221}" srcOrd="2" destOrd="0" presId="urn:microsoft.com/office/officeart/2005/8/layout/pList2"/>
    <dgm:cxn modelId="{F35C239D-C35A-4168-9A4C-A4BBD7F5E19C}" type="presParOf" srcId="{F9271E08-3A05-AC4A-B1ED-6ABFE0D540F9}" destId="{0A5609FF-F9F5-7B40-B5CA-BC3695FE6392}" srcOrd="3" destOrd="0" presId="urn:microsoft.com/office/officeart/2005/8/layout/pList2"/>
    <dgm:cxn modelId="{208E5131-0018-43FC-ABF3-29991B4F000B}" type="presParOf" srcId="{F9271E08-3A05-AC4A-B1ED-6ABFE0D540F9}" destId="{7B7F9C98-C4F3-3B4A-B692-D047698DD254}" srcOrd="4" destOrd="0" presId="urn:microsoft.com/office/officeart/2005/8/layout/pList2"/>
    <dgm:cxn modelId="{010ADC5B-A3A5-4AEA-BE63-FE5198247FB8}" type="presParOf" srcId="{7B7F9C98-C4F3-3B4A-B692-D047698DD254}" destId="{EBC6C37C-C859-9249-8453-46BD873C0822}" srcOrd="0" destOrd="0" presId="urn:microsoft.com/office/officeart/2005/8/layout/pList2"/>
    <dgm:cxn modelId="{8D4351C5-AA17-45BA-B733-3513C3EBD5EA}" type="presParOf" srcId="{7B7F9C98-C4F3-3B4A-B692-D047698DD254}" destId="{AAB2FAFB-B17F-F842-8A9F-44D9E3653D72}" srcOrd="1" destOrd="0" presId="urn:microsoft.com/office/officeart/2005/8/layout/pList2"/>
    <dgm:cxn modelId="{B422C74B-B951-4A9E-8C90-8680A3676262}" type="presParOf" srcId="{7B7F9C98-C4F3-3B4A-B692-D047698DD254}" destId="{E5B09727-E178-4846-A645-C177DB58EB94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E5502-369D-0143-9E28-6541A49D07AE}">
      <dsp:nvSpPr>
        <dsp:cNvPr id="0" name=""/>
        <dsp:cNvSpPr/>
      </dsp:nvSpPr>
      <dsp:spPr>
        <a:xfrm>
          <a:off x="0" y="0"/>
          <a:ext cx="8229600" cy="130100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FFFFFF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46941-D10D-5D41-A65B-31D3A62C3FB6}">
      <dsp:nvSpPr>
        <dsp:cNvPr id="0" name=""/>
        <dsp:cNvSpPr/>
      </dsp:nvSpPr>
      <dsp:spPr>
        <a:xfrm>
          <a:off x="978592" y="210666"/>
          <a:ext cx="1025433" cy="9994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D73B82-C5AB-994B-A938-E6BCF892D9AE}">
      <dsp:nvSpPr>
        <dsp:cNvPr id="0" name=""/>
        <dsp:cNvSpPr/>
      </dsp:nvSpPr>
      <dsp:spPr>
        <a:xfrm rot="10800000">
          <a:off x="250380" y="1301002"/>
          <a:ext cx="2387226" cy="15901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t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 rot="10800000">
        <a:off x="299281" y="1301002"/>
        <a:ext cx="2289424" cy="1541212"/>
      </dsp:txXfrm>
    </dsp:sp>
    <dsp:sp modelId="{3215CDA1-8A98-3F46-9647-174336CD1221}">
      <dsp:nvSpPr>
        <dsp:cNvPr id="0" name=""/>
        <dsp:cNvSpPr/>
      </dsp:nvSpPr>
      <dsp:spPr>
        <a:xfrm>
          <a:off x="2921186" y="148235"/>
          <a:ext cx="2387226" cy="95406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8EC19F-DD63-5448-AA3C-0C0E9EDDB848}">
      <dsp:nvSpPr>
        <dsp:cNvPr id="0" name=""/>
        <dsp:cNvSpPr/>
      </dsp:nvSpPr>
      <dsp:spPr>
        <a:xfrm rot="10800000">
          <a:off x="2876330" y="1225308"/>
          <a:ext cx="2476938" cy="1691038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t" anchorCtr="0">
          <a:noAutofit/>
        </a:bodyPr>
        <a:lstStyle/>
        <a:p>
          <a:pPr lvl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 dirty="0"/>
        </a:p>
      </dsp:txBody>
      <dsp:txXfrm rot="10800000">
        <a:off x="2928335" y="1225308"/>
        <a:ext cx="2372928" cy="1639033"/>
      </dsp:txXfrm>
    </dsp:sp>
    <dsp:sp modelId="{E5B09727-E178-4846-A645-C177DB58EB94}">
      <dsp:nvSpPr>
        <dsp:cNvPr id="0" name=""/>
        <dsp:cNvSpPr/>
      </dsp:nvSpPr>
      <dsp:spPr>
        <a:xfrm>
          <a:off x="6342989" y="215670"/>
          <a:ext cx="885231" cy="101343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C6C37C-C859-9249-8453-46BD873C0822}">
      <dsp:nvSpPr>
        <dsp:cNvPr id="0" name=""/>
        <dsp:cNvSpPr/>
      </dsp:nvSpPr>
      <dsp:spPr>
        <a:xfrm rot="10800000">
          <a:off x="5591992" y="1301002"/>
          <a:ext cx="2387226" cy="15901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t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 rot="10800000">
        <a:off x="5640893" y="1301002"/>
        <a:ext cx="2289424" cy="1541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D2F4B-0130-174D-B3D6-B682558C236D}">
      <dsp:nvSpPr>
        <dsp:cNvPr id="0" name=""/>
        <dsp:cNvSpPr/>
      </dsp:nvSpPr>
      <dsp:spPr>
        <a:xfrm flipH="1">
          <a:off x="4266515" y="769714"/>
          <a:ext cx="72952" cy="2431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267227" y="770426"/>
        <a:ext cx="71528" cy="22895"/>
      </dsp:txXfrm>
    </dsp:sp>
    <dsp:sp modelId="{4C0AFA4B-44E6-AC45-A943-EEB7DAC93B2E}">
      <dsp:nvSpPr>
        <dsp:cNvPr id="0" name=""/>
        <dsp:cNvSpPr/>
      </dsp:nvSpPr>
      <dsp:spPr>
        <a:xfrm>
          <a:off x="2093153" y="794034"/>
          <a:ext cx="2209838" cy="171900"/>
        </a:xfrm>
        <a:custGeom>
          <a:avLst/>
          <a:gdLst/>
          <a:ahLst/>
          <a:cxnLst/>
          <a:rect l="0" t="0" r="0" b="0"/>
          <a:pathLst>
            <a:path>
              <a:moveTo>
                <a:pt x="2209838" y="0"/>
              </a:moveTo>
              <a:lnTo>
                <a:pt x="2209838" y="85950"/>
              </a:lnTo>
              <a:lnTo>
                <a:pt x="0" y="85950"/>
              </a:lnTo>
              <a:lnTo>
                <a:pt x="0" y="17190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E4142-72CD-794A-B91E-FFFD7A17F34F}">
      <dsp:nvSpPr>
        <dsp:cNvPr id="0" name=""/>
        <dsp:cNvSpPr/>
      </dsp:nvSpPr>
      <dsp:spPr>
        <a:xfrm>
          <a:off x="1559716" y="965934"/>
          <a:ext cx="1066874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a = true</a:t>
          </a:r>
          <a:endParaRPr lang="en-US" sz="2000" kern="1200" dirty="0">
            <a:solidFill>
              <a:schemeClr val="tx1"/>
            </a:solidFill>
            <a:latin typeface="Georgia"/>
            <a:cs typeface="Georgia"/>
          </a:endParaRPr>
        </a:p>
      </dsp:txBody>
      <dsp:txXfrm>
        <a:off x="1572303" y="978521"/>
        <a:ext cx="1041700" cy="404576"/>
      </dsp:txXfrm>
    </dsp:sp>
    <dsp:sp modelId="{17F71BA1-9A54-EE4F-98B1-3A57839FB325}">
      <dsp:nvSpPr>
        <dsp:cNvPr id="0" name=""/>
        <dsp:cNvSpPr/>
      </dsp:nvSpPr>
      <dsp:spPr>
        <a:xfrm>
          <a:off x="2047433" y="1395684"/>
          <a:ext cx="91440" cy="171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90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92DEE-59D3-D44A-AB87-5D4956EF2E07}">
      <dsp:nvSpPr>
        <dsp:cNvPr id="0" name=""/>
        <dsp:cNvSpPr/>
      </dsp:nvSpPr>
      <dsp:spPr>
        <a:xfrm>
          <a:off x="1559716" y="1567584"/>
          <a:ext cx="1066874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b =</a:t>
          </a:r>
          <a:r>
            <a:rPr lang="en-US" sz="2000" kern="1200" dirty="0" smtClean="0">
              <a:latin typeface="Georgia"/>
              <a:cs typeface="Georgia"/>
            </a:rPr>
            <a:t> </a:t>
          </a:r>
          <a:r>
            <a:rPr lang="en-US" sz="2000" kern="1200" dirty="0" smtClean="0">
              <a:solidFill>
                <a:srgbClr val="009900"/>
              </a:solidFill>
              <a:latin typeface="Comic Sans MS"/>
              <a:cs typeface="Comic Sans MS"/>
            </a:rPr>
            <a:t>A</a:t>
          </a:r>
          <a:r>
            <a:rPr lang="en-US" sz="2000" kern="1200" baseline="-25000" dirty="0" smtClean="0">
              <a:solidFill>
                <a:srgbClr val="009900"/>
              </a:solidFill>
              <a:latin typeface="Comic Sans MS"/>
              <a:cs typeface="Comic Sans MS"/>
            </a:rPr>
            <a:t>2</a:t>
          </a:r>
          <a:endParaRPr lang="en-US" sz="2000" kern="1200" baseline="-25000" dirty="0">
            <a:solidFill>
              <a:srgbClr val="009900"/>
            </a:solidFill>
            <a:latin typeface="Comic Sans MS"/>
            <a:cs typeface="Comic Sans MS"/>
          </a:endParaRPr>
        </a:p>
      </dsp:txBody>
      <dsp:txXfrm>
        <a:off x="1572303" y="1580171"/>
        <a:ext cx="1041700" cy="404576"/>
      </dsp:txXfrm>
    </dsp:sp>
    <dsp:sp modelId="{960B5042-6FC9-3F4D-AEB6-1CD05F0A7CAA}">
      <dsp:nvSpPr>
        <dsp:cNvPr id="0" name=""/>
        <dsp:cNvSpPr/>
      </dsp:nvSpPr>
      <dsp:spPr>
        <a:xfrm>
          <a:off x="2047433" y="1997334"/>
          <a:ext cx="91440" cy="171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90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693BE-7FB0-4447-8E9B-0387BA48E974}">
      <dsp:nvSpPr>
        <dsp:cNvPr id="0" name=""/>
        <dsp:cNvSpPr/>
      </dsp:nvSpPr>
      <dsp:spPr>
        <a:xfrm>
          <a:off x="1559716" y="2169234"/>
          <a:ext cx="1066874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c =</a:t>
          </a:r>
          <a:r>
            <a:rPr lang="en-US" sz="2000" kern="1200" dirty="0" smtClean="0">
              <a:latin typeface="Georgia"/>
              <a:cs typeface="Georgia"/>
            </a:rPr>
            <a:t> </a:t>
          </a:r>
          <a:r>
            <a:rPr lang="en-US" sz="2000" kern="1200" dirty="0" smtClean="0">
              <a:solidFill>
                <a:srgbClr val="0000FF"/>
              </a:solidFill>
              <a:latin typeface="Comic Sans MS"/>
              <a:cs typeface="Comic Sans MS"/>
            </a:rPr>
            <a:t>B</a:t>
          </a:r>
          <a:r>
            <a:rPr lang="en-US" sz="2000" kern="1200" baseline="-25000" dirty="0" smtClean="0">
              <a:solidFill>
                <a:srgbClr val="0000FF"/>
              </a:solidFill>
              <a:latin typeface="Comic Sans MS"/>
              <a:cs typeface="Comic Sans MS"/>
            </a:rPr>
            <a:t>1</a:t>
          </a:r>
          <a:endParaRPr lang="en-US" sz="2000" kern="1200" baseline="-25000" dirty="0">
            <a:solidFill>
              <a:srgbClr val="0000FF"/>
            </a:solidFill>
            <a:latin typeface="Comic Sans MS"/>
            <a:cs typeface="Comic Sans MS"/>
          </a:endParaRPr>
        </a:p>
      </dsp:txBody>
      <dsp:txXfrm>
        <a:off x="1572303" y="2181821"/>
        <a:ext cx="1041700" cy="404576"/>
      </dsp:txXfrm>
    </dsp:sp>
    <dsp:sp modelId="{1C18FE4C-71EF-404B-AA5A-10E554ADB5CA}">
      <dsp:nvSpPr>
        <dsp:cNvPr id="0" name=""/>
        <dsp:cNvSpPr/>
      </dsp:nvSpPr>
      <dsp:spPr>
        <a:xfrm>
          <a:off x="1014922" y="2598984"/>
          <a:ext cx="1078230" cy="171900"/>
        </a:xfrm>
        <a:custGeom>
          <a:avLst/>
          <a:gdLst/>
          <a:ahLst/>
          <a:cxnLst/>
          <a:rect l="0" t="0" r="0" b="0"/>
          <a:pathLst>
            <a:path>
              <a:moveTo>
                <a:pt x="1078230" y="0"/>
              </a:moveTo>
              <a:lnTo>
                <a:pt x="1078230" y="85950"/>
              </a:lnTo>
              <a:lnTo>
                <a:pt x="0" y="85950"/>
              </a:lnTo>
              <a:lnTo>
                <a:pt x="0" y="17190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18E50-5B2B-A447-BA4E-EBE03136FB06}">
      <dsp:nvSpPr>
        <dsp:cNvPr id="0" name=""/>
        <dsp:cNvSpPr/>
      </dsp:nvSpPr>
      <dsp:spPr>
        <a:xfrm>
          <a:off x="422657" y="2770884"/>
          <a:ext cx="1184531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d = true</a:t>
          </a:r>
          <a:endParaRPr lang="en-US" sz="2000" kern="1200" dirty="0">
            <a:solidFill>
              <a:schemeClr val="tx1"/>
            </a:solidFill>
            <a:latin typeface="Georgia"/>
            <a:cs typeface="Georgia"/>
          </a:endParaRPr>
        </a:p>
      </dsp:txBody>
      <dsp:txXfrm>
        <a:off x="435244" y="2783471"/>
        <a:ext cx="1159357" cy="404576"/>
      </dsp:txXfrm>
    </dsp:sp>
    <dsp:sp modelId="{34C6ABFE-144F-6A4A-A30A-A7001FA6FFFD}">
      <dsp:nvSpPr>
        <dsp:cNvPr id="0" name=""/>
        <dsp:cNvSpPr/>
      </dsp:nvSpPr>
      <dsp:spPr>
        <a:xfrm>
          <a:off x="969202" y="3200635"/>
          <a:ext cx="91440" cy="171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90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27FBD-5ED6-6245-B422-73726E1BE44E}">
      <dsp:nvSpPr>
        <dsp:cNvPr id="0" name=""/>
        <dsp:cNvSpPr/>
      </dsp:nvSpPr>
      <dsp:spPr>
        <a:xfrm>
          <a:off x="3293" y="3372535"/>
          <a:ext cx="2023259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output =</a:t>
          </a:r>
          <a:r>
            <a:rPr lang="en-US" sz="2000" kern="1200" dirty="0" smtClean="0">
              <a:latin typeface="Georgia"/>
              <a:cs typeface="Georgia"/>
            </a:rPr>
            <a:t> </a:t>
          </a:r>
          <a:r>
            <a:rPr lang="en-US" sz="2000" kern="1200" dirty="0" smtClean="0">
              <a:solidFill>
                <a:srgbClr val="009900"/>
              </a:solidFill>
              <a:latin typeface="Comic Sans MS"/>
              <a:cs typeface="Comic Sans MS"/>
            </a:rPr>
            <a:t>A</a:t>
          </a:r>
          <a:r>
            <a:rPr lang="en-US" sz="2000" kern="1200" baseline="-25000" dirty="0" smtClean="0">
              <a:solidFill>
                <a:srgbClr val="009900"/>
              </a:solidFill>
              <a:latin typeface="Comic Sans MS"/>
              <a:cs typeface="Comic Sans MS"/>
            </a:rPr>
            <a:t>2</a:t>
          </a:r>
          <a:endParaRPr lang="en-US" sz="2000" kern="1200" baseline="-25000" dirty="0">
            <a:solidFill>
              <a:srgbClr val="009900"/>
            </a:solidFill>
            <a:latin typeface="Comic Sans MS"/>
            <a:cs typeface="Comic Sans MS"/>
          </a:endParaRPr>
        </a:p>
      </dsp:txBody>
      <dsp:txXfrm>
        <a:off x="15880" y="3385122"/>
        <a:ext cx="1998085" cy="404576"/>
      </dsp:txXfrm>
    </dsp:sp>
    <dsp:sp modelId="{A0292677-2835-2849-A5EC-ADC23C5A4F82}">
      <dsp:nvSpPr>
        <dsp:cNvPr id="0" name=""/>
        <dsp:cNvSpPr/>
      </dsp:nvSpPr>
      <dsp:spPr>
        <a:xfrm>
          <a:off x="2093153" y="2598984"/>
          <a:ext cx="1076706" cy="171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50"/>
              </a:lnTo>
              <a:lnTo>
                <a:pt x="1076706" y="85950"/>
              </a:lnTo>
              <a:lnTo>
                <a:pt x="1076706" y="17190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88737-6A60-B44E-A8E2-A975E708FF31}">
      <dsp:nvSpPr>
        <dsp:cNvPr id="0" name=""/>
        <dsp:cNvSpPr/>
      </dsp:nvSpPr>
      <dsp:spPr>
        <a:xfrm>
          <a:off x="2576069" y="2770884"/>
          <a:ext cx="1187580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d = false</a:t>
          </a:r>
          <a:endParaRPr lang="en-US" sz="2000" kern="1200" dirty="0">
            <a:solidFill>
              <a:schemeClr val="tx1"/>
            </a:solidFill>
            <a:latin typeface="Georgia"/>
            <a:cs typeface="Georgia"/>
          </a:endParaRPr>
        </a:p>
      </dsp:txBody>
      <dsp:txXfrm>
        <a:off x="2588656" y="2783471"/>
        <a:ext cx="1162406" cy="404576"/>
      </dsp:txXfrm>
    </dsp:sp>
    <dsp:sp modelId="{215079FC-3E6B-A144-A145-81342FD2F8EC}">
      <dsp:nvSpPr>
        <dsp:cNvPr id="0" name=""/>
        <dsp:cNvSpPr/>
      </dsp:nvSpPr>
      <dsp:spPr>
        <a:xfrm>
          <a:off x="3124139" y="3200635"/>
          <a:ext cx="91440" cy="171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900"/>
              </a:lnTo>
            </a:path>
          </a:pathLst>
        </a:custGeom>
        <a:noFill/>
        <a:ln w="9525" cap="flat" cmpd="sng" algn="ctr">
          <a:solidFill>
            <a:srgbClr val="00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FE6C7-8221-0B41-B241-8B93620DB2CE}">
      <dsp:nvSpPr>
        <dsp:cNvPr id="0" name=""/>
        <dsp:cNvSpPr/>
      </dsp:nvSpPr>
      <dsp:spPr>
        <a:xfrm>
          <a:off x="2219940" y="3372535"/>
          <a:ext cx="1899839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output =</a:t>
          </a:r>
          <a:r>
            <a:rPr lang="en-US" sz="2000" kern="1200" dirty="0" smtClean="0">
              <a:latin typeface="Georgia"/>
              <a:cs typeface="Georgia"/>
            </a:rPr>
            <a:t> </a:t>
          </a:r>
          <a:r>
            <a:rPr lang="en-US" sz="2000" kern="1200" dirty="0" smtClean="0">
              <a:solidFill>
                <a:srgbClr val="0000FF"/>
              </a:solidFill>
              <a:latin typeface="Comic Sans MS"/>
              <a:cs typeface="Comic Sans MS"/>
            </a:rPr>
            <a:t>B</a:t>
          </a:r>
          <a:r>
            <a:rPr lang="en-US" sz="2000" kern="1200" baseline="-25000" dirty="0" smtClean="0">
              <a:solidFill>
                <a:srgbClr val="0000FF"/>
              </a:solidFill>
              <a:latin typeface="Comic Sans MS"/>
              <a:cs typeface="Comic Sans MS"/>
            </a:rPr>
            <a:t>1</a:t>
          </a:r>
          <a:endParaRPr lang="en-US" sz="2000" kern="1200" baseline="-25000" dirty="0">
            <a:solidFill>
              <a:srgbClr val="0000FF"/>
            </a:solidFill>
            <a:latin typeface="Comic Sans MS"/>
            <a:cs typeface="Comic Sans MS"/>
          </a:endParaRPr>
        </a:p>
      </dsp:txBody>
      <dsp:txXfrm>
        <a:off x="2232527" y="3385122"/>
        <a:ext cx="1874665" cy="404576"/>
      </dsp:txXfrm>
    </dsp:sp>
    <dsp:sp modelId="{E1DC7E7F-C829-6C4E-9503-63FC05C9B970}">
      <dsp:nvSpPr>
        <dsp:cNvPr id="0" name=""/>
        <dsp:cNvSpPr/>
      </dsp:nvSpPr>
      <dsp:spPr>
        <a:xfrm>
          <a:off x="4302991" y="794034"/>
          <a:ext cx="2171850" cy="171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50"/>
              </a:lnTo>
              <a:lnTo>
                <a:pt x="2171850" y="85950"/>
              </a:lnTo>
              <a:lnTo>
                <a:pt x="2171850" y="17190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9EDC8-3230-BB4D-B6E4-7AE7528EEB93}">
      <dsp:nvSpPr>
        <dsp:cNvPr id="0" name=""/>
        <dsp:cNvSpPr/>
      </dsp:nvSpPr>
      <dsp:spPr>
        <a:xfrm>
          <a:off x="5903417" y="965934"/>
          <a:ext cx="1142849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a = false</a:t>
          </a:r>
          <a:endParaRPr lang="en-US" sz="2000" kern="1200" dirty="0">
            <a:solidFill>
              <a:schemeClr val="tx1"/>
            </a:solidFill>
            <a:latin typeface="Georgia"/>
            <a:cs typeface="Georgia"/>
          </a:endParaRPr>
        </a:p>
      </dsp:txBody>
      <dsp:txXfrm>
        <a:off x="5916004" y="978521"/>
        <a:ext cx="1117675" cy="404576"/>
      </dsp:txXfrm>
    </dsp:sp>
    <dsp:sp modelId="{3FCAFBDA-7BF2-2F40-AB0D-3C90515AFDD6}">
      <dsp:nvSpPr>
        <dsp:cNvPr id="0" name=""/>
        <dsp:cNvSpPr/>
      </dsp:nvSpPr>
      <dsp:spPr>
        <a:xfrm>
          <a:off x="6429122" y="1395684"/>
          <a:ext cx="91440" cy="171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900"/>
              </a:lnTo>
            </a:path>
          </a:pathLst>
        </a:custGeom>
        <a:noFill/>
        <a:ln w="9525" cap="flat" cmpd="sng" algn="ctr">
          <a:solidFill>
            <a:srgbClr val="00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7D9D6-32A2-FE48-AF4F-277C3C1C201E}">
      <dsp:nvSpPr>
        <dsp:cNvPr id="0" name=""/>
        <dsp:cNvSpPr/>
      </dsp:nvSpPr>
      <dsp:spPr>
        <a:xfrm>
          <a:off x="5944660" y="1567584"/>
          <a:ext cx="1060363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b =</a:t>
          </a:r>
          <a:r>
            <a:rPr lang="en-US" sz="2000" kern="1200" dirty="0" smtClean="0">
              <a:latin typeface="Georgia"/>
              <a:cs typeface="Georgia"/>
            </a:rPr>
            <a:t> </a:t>
          </a:r>
          <a:r>
            <a:rPr lang="en-US" sz="2000" kern="1200" dirty="0" smtClean="0">
              <a:solidFill>
                <a:srgbClr val="009900"/>
              </a:solidFill>
              <a:latin typeface="Comic Sans MS"/>
              <a:cs typeface="Comic Sans MS"/>
            </a:rPr>
            <a:t>A</a:t>
          </a:r>
          <a:r>
            <a:rPr lang="en-US" sz="2000" kern="1200" baseline="-25000" dirty="0" smtClean="0">
              <a:solidFill>
                <a:srgbClr val="009900"/>
              </a:solidFill>
              <a:latin typeface="Comic Sans MS"/>
              <a:cs typeface="Comic Sans MS"/>
            </a:rPr>
            <a:t>1</a:t>
          </a:r>
          <a:endParaRPr lang="en-US" sz="2000" kern="1200" baseline="-25000" dirty="0">
            <a:solidFill>
              <a:srgbClr val="009900"/>
            </a:solidFill>
            <a:latin typeface="Comic Sans MS"/>
            <a:cs typeface="Comic Sans MS"/>
          </a:endParaRPr>
        </a:p>
      </dsp:txBody>
      <dsp:txXfrm>
        <a:off x="5957247" y="1580171"/>
        <a:ext cx="1035189" cy="404576"/>
      </dsp:txXfrm>
    </dsp:sp>
    <dsp:sp modelId="{F2DC56DF-21C0-124D-8533-A61345455B35}">
      <dsp:nvSpPr>
        <dsp:cNvPr id="0" name=""/>
        <dsp:cNvSpPr/>
      </dsp:nvSpPr>
      <dsp:spPr>
        <a:xfrm>
          <a:off x="6429122" y="1997334"/>
          <a:ext cx="91440" cy="171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900"/>
              </a:lnTo>
            </a:path>
          </a:pathLst>
        </a:custGeom>
        <a:noFill/>
        <a:ln w="9525" cap="flat" cmpd="sng" algn="ctr">
          <a:solidFill>
            <a:srgbClr val="00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F7CAC-BA46-B945-8136-EFCDFAD20D94}">
      <dsp:nvSpPr>
        <dsp:cNvPr id="0" name=""/>
        <dsp:cNvSpPr/>
      </dsp:nvSpPr>
      <dsp:spPr>
        <a:xfrm>
          <a:off x="5944660" y="2169234"/>
          <a:ext cx="1060363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c =</a:t>
          </a:r>
          <a:r>
            <a:rPr lang="en-US" sz="2000" kern="1200" dirty="0" smtClean="0">
              <a:latin typeface="Georgia"/>
              <a:cs typeface="Georgia"/>
            </a:rPr>
            <a:t> </a:t>
          </a:r>
          <a:r>
            <a:rPr lang="en-US" sz="2000" kern="1200" dirty="0" smtClean="0">
              <a:solidFill>
                <a:srgbClr val="0000FF"/>
              </a:solidFill>
              <a:latin typeface="Comic Sans MS"/>
              <a:cs typeface="Comic Sans MS"/>
            </a:rPr>
            <a:t>B</a:t>
          </a:r>
          <a:r>
            <a:rPr lang="en-US" sz="2000" kern="1200" baseline="-25000" dirty="0" smtClean="0">
              <a:solidFill>
                <a:srgbClr val="0000FF"/>
              </a:solidFill>
              <a:latin typeface="Comic Sans MS"/>
              <a:cs typeface="Comic Sans MS"/>
            </a:rPr>
            <a:t>2</a:t>
          </a:r>
          <a:endParaRPr lang="en-US" sz="2000" kern="1200" baseline="-25000" dirty="0">
            <a:solidFill>
              <a:srgbClr val="0000FF"/>
            </a:solidFill>
            <a:latin typeface="Comic Sans MS"/>
            <a:cs typeface="Comic Sans MS"/>
          </a:endParaRPr>
        </a:p>
      </dsp:txBody>
      <dsp:txXfrm>
        <a:off x="5957247" y="2181821"/>
        <a:ext cx="1035189" cy="404576"/>
      </dsp:txXfrm>
    </dsp:sp>
    <dsp:sp modelId="{3A95F8E7-8B5D-5948-B88C-B76C6531F9FE}">
      <dsp:nvSpPr>
        <dsp:cNvPr id="0" name=""/>
        <dsp:cNvSpPr/>
      </dsp:nvSpPr>
      <dsp:spPr>
        <a:xfrm>
          <a:off x="5360644" y="2598984"/>
          <a:ext cx="1114197" cy="171900"/>
        </a:xfrm>
        <a:custGeom>
          <a:avLst/>
          <a:gdLst/>
          <a:ahLst/>
          <a:cxnLst/>
          <a:rect l="0" t="0" r="0" b="0"/>
          <a:pathLst>
            <a:path>
              <a:moveTo>
                <a:pt x="1114197" y="0"/>
              </a:moveTo>
              <a:lnTo>
                <a:pt x="1114197" y="85950"/>
              </a:lnTo>
              <a:lnTo>
                <a:pt x="0" y="85950"/>
              </a:lnTo>
              <a:lnTo>
                <a:pt x="0" y="171900"/>
              </a:lnTo>
            </a:path>
          </a:pathLst>
        </a:custGeom>
        <a:noFill/>
        <a:ln w="9525" cap="flat" cmpd="sng" algn="ctr">
          <a:solidFill>
            <a:srgbClr val="00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8BD2-F693-2247-8A4B-62C09BE000D6}">
      <dsp:nvSpPr>
        <dsp:cNvPr id="0" name=""/>
        <dsp:cNvSpPr/>
      </dsp:nvSpPr>
      <dsp:spPr>
        <a:xfrm>
          <a:off x="4753304" y="2770884"/>
          <a:ext cx="1214680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d = true</a:t>
          </a:r>
          <a:endParaRPr lang="en-US" sz="2000" kern="1200" dirty="0">
            <a:solidFill>
              <a:schemeClr val="tx1"/>
            </a:solidFill>
            <a:latin typeface="Georgia"/>
            <a:cs typeface="Georgia"/>
          </a:endParaRPr>
        </a:p>
      </dsp:txBody>
      <dsp:txXfrm>
        <a:off x="4765891" y="2783471"/>
        <a:ext cx="1189506" cy="404576"/>
      </dsp:txXfrm>
    </dsp:sp>
    <dsp:sp modelId="{38153140-C9A2-B146-A438-5D3CD741C8E6}">
      <dsp:nvSpPr>
        <dsp:cNvPr id="0" name=""/>
        <dsp:cNvSpPr/>
      </dsp:nvSpPr>
      <dsp:spPr>
        <a:xfrm>
          <a:off x="5314924" y="3200635"/>
          <a:ext cx="91440" cy="171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900"/>
              </a:lnTo>
            </a:path>
          </a:pathLst>
        </a:custGeom>
        <a:noFill/>
        <a:ln w="9525" cap="flat" cmpd="sng" algn="ctr">
          <a:solidFill>
            <a:srgbClr val="00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B88FD-F773-6F4C-9AF8-EE277AC29FE8}">
      <dsp:nvSpPr>
        <dsp:cNvPr id="0" name=""/>
        <dsp:cNvSpPr/>
      </dsp:nvSpPr>
      <dsp:spPr>
        <a:xfrm>
          <a:off x="4313167" y="3372535"/>
          <a:ext cx="2094954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output =</a:t>
          </a:r>
          <a:r>
            <a:rPr lang="en-US" sz="2000" kern="1200" dirty="0" smtClean="0">
              <a:latin typeface="Georgia"/>
              <a:cs typeface="Georgia"/>
            </a:rPr>
            <a:t> </a:t>
          </a:r>
          <a:r>
            <a:rPr lang="en-US" sz="2000" kern="1200" dirty="0" smtClean="0">
              <a:solidFill>
                <a:srgbClr val="009900"/>
              </a:solidFill>
              <a:latin typeface="Comic Sans MS"/>
              <a:cs typeface="Comic Sans MS"/>
            </a:rPr>
            <a:t>A</a:t>
          </a:r>
          <a:r>
            <a:rPr lang="en-US" sz="2000" kern="1200" baseline="-25000" dirty="0" smtClean="0">
              <a:solidFill>
                <a:srgbClr val="009900"/>
              </a:solidFill>
              <a:latin typeface="Comic Sans MS"/>
              <a:cs typeface="Comic Sans MS"/>
            </a:rPr>
            <a:t>1</a:t>
          </a:r>
          <a:endParaRPr lang="en-US" sz="2000" kern="1200" baseline="-25000" dirty="0">
            <a:solidFill>
              <a:srgbClr val="009900"/>
            </a:solidFill>
            <a:latin typeface="Comic Sans MS"/>
            <a:cs typeface="Comic Sans MS"/>
          </a:endParaRPr>
        </a:p>
      </dsp:txBody>
      <dsp:txXfrm>
        <a:off x="4325754" y="3385122"/>
        <a:ext cx="2069780" cy="404576"/>
      </dsp:txXfrm>
    </dsp:sp>
    <dsp:sp modelId="{2A3658E4-CBE8-2345-B1B9-A7D75511F17D}">
      <dsp:nvSpPr>
        <dsp:cNvPr id="0" name=""/>
        <dsp:cNvSpPr/>
      </dsp:nvSpPr>
      <dsp:spPr>
        <a:xfrm>
          <a:off x="6474842" y="2598984"/>
          <a:ext cx="1103657" cy="171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50"/>
              </a:lnTo>
              <a:lnTo>
                <a:pt x="1103657" y="85950"/>
              </a:lnTo>
              <a:lnTo>
                <a:pt x="1103657" y="171900"/>
              </a:lnTo>
            </a:path>
          </a:pathLst>
        </a:custGeom>
        <a:noFill/>
        <a:ln w="9525" cap="flat" cmpd="sng" algn="ctr">
          <a:solidFill>
            <a:srgbClr val="00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DBCAD-6935-B34B-B7CE-EA4AB736DF6D}">
      <dsp:nvSpPr>
        <dsp:cNvPr id="0" name=""/>
        <dsp:cNvSpPr/>
      </dsp:nvSpPr>
      <dsp:spPr>
        <a:xfrm>
          <a:off x="6960620" y="2770884"/>
          <a:ext cx="1235759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d = false</a:t>
          </a:r>
          <a:endParaRPr lang="en-US" sz="2000" kern="1200" dirty="0">
            <a:solidFill>
              <a:schemeClr val="tx1"/>
            </a:solidFill>
            <a:latin typeface="Georgia"/>
            <a:cs typeface="Georgia"/>
          </a:endParaRPr>
        </a:p>
      </dsp:txBody>
      <dsp:txXfrm>
        <a:off x="6973207" y="2783471"/>
        <a:ext cx="1210585" cy="404576"/>
      </dsp:txXfrm>
    </dsp:sp>
    <dsp:sp modelId="{7566C048-2F07-4D4C-8592-B90D5F9090BA}">
      <dsp:nvSpPr>
        <dsp:cNvPr id="0" name=""/>
        <dsp:cNvSpPr/>
      </dsp:nvSpPr>
      <dsp:spPr>
        <a:xfrm>
          <a:off x="7532780" y="3200635"/>
          <a:ext cx="91440" cy="171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900"/>
              </a:lnTo>
            </a:path>
          </a:pathLst>
        </a:custGeom>
        <a:noFill/>
        <a:ln w="9525" cap="flat" cmpd="sng" algn="ctr">
          <a:solidFill>
            <a:srgbClr val="00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BC89D-A5F2-5445-9B33-083950761CE9}">
      <dsp:nvSpPr>
        <dsp:cNvPr id="0" name=""/>
        <dsp:cNvSpPr/>
      </dsp:nvSpPr>
      <dsp:spPr>
        <a:xfrm>
          <a:off x="6601509" y="3372535"/>
          <a:ext cx="1953981" cy="429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output =</a:t>
          </a:r>
          <a:r>
            <a:rPr lang="en-US" sz="2000" kern="1200" dirty="0" smtClean="0">
              <a:latin typeface="Georgia"/>
              <a:cs typeface="Georgia"/>
            </a:rPr>
            <a:t> </a:t>
          </a:r>
          <a:r>
            <a:rPr lang="en-US" sz="2000" kern="1200" dirty="0" smtClean="0">
              <a:solidFill>
                <a:srgbClr val="0000FF"/>
              </a:solidFill>
              <a:latin typeface="Comic Sans MS"/>
              <a:cs typeface="Comic Sans MS"/>
            </a:rPr>
            <a:t>B</a:t>
          </a:r>
          <a:r>
            <a:rPr lang="en-US" sz="2000" kern="1200" baseline="-25000" dirty="0" smtClean="0">
              <a:solidFill>
                <a:srgbClr val="0000FF"/>
              </a:solidFill>
              <a:latin typeface="Comic Sans MS"/>
              <a:cs typeface="Comic Sans MS"/>
            </a:rPr>
            <a:t>2</a:t>
          </a:r>
          <a:r>
            <a:rPr lang="en-US" sz="2000" kern="1200" dirty="0" smtClean="0">
              <a:latin typeface="Georgia"/>
              <a:cs typeface="Georgia"/>
            </a:rPr>
            <a:t>   </a:t>
          </a:r>
          <a:endParaRPr lang="en-US" sz="2000" kern="1200" dirty="0">
            <a:latin typeface="Georgia"/>
            <a:cs typeface="Georgia"/>
          </a:endParaRPr>
        </a:p>
      </dsp:txBody>
      <dsp:txXfrm>
        <a:off x="6614096" y="3385122"/>
        <a:ext cx="1928807" cy="404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E5502-369D-0143-9E28-6541A49D07AE}">
      <dsp:nvSpPr>
        <dsp:cNvPr id="0" name=""/>
        <dsp:cNvSpPr/>
      </dsp:nvSpPr>
      <dsp:spPr>
        <a:xfrm>
          <a:off x="0" y="0"/>
          <a:ext cx="8229600" cy="130100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FFFFFF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46941-D10D-5D41-A65B-31D3A62C3FB6}">
      <dsp:nvSpPr>
        <dsp:cNvPr id="0" name=""/>
        <dsp:cNvSpPr/>
      </dsp:nvSpPr>
      <dsp:spPr>
        <a:xfrm>
          <a:off x="984317" y="210666"/>
          <a:ext cx="1038413" cy="9994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D73B82-C5AB-994B-A938-E6BCF892D9AE}">
      <dsp:nvSpPr>
        <dsp:cNvPr id="0" name=""/>
        <dsp:cNvSpPr/>
      </dsp:nvSpPr>
      <dsp:spPr>
        <a:xfrm rot="10800000">
          <a:off x="246887" y="1301002"/>
          <a:ext cx="2417445" cy="15901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t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 rot="10800000">
        <a:off x="295788" y="1301002"/>
        <a:ext cx="2319643" cy="1541212"/>
      </dsp:txXfrm>
    </dsp:sp>
    <dsp:sp modelId="{3215CDA1-8A98-3F46-9647-174336CD1221}">
      <dsp:nvSpPr>
        <dsp:cNvPr id="0" name=""/>
        <dsp:cNvSpPr/>
      </dsp:nvSpPr>
      <dsp:spPr>
        <a:xfrm>
          <a:off x="2906077" y="173466"/>
          <a:ext cx="2417445" cy="95406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8EC19F-DD63-5448-AA3C-0C0E9EDDB848}">
      <dsp:nvSpPr>
        <dsp:cNvPr id="0" name=""/>
        <dsp:cNvSpPr/>
      </dsp:nvSpPr>
      <dsp:spPr>
        <a:xfrm rot="10800000">
          <a:off x="2906077" y="1301002"/>
          <a:ext cx="2417445" cy="15901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t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 rot="10800000">
        <a:off x="2954978" y="1301002"/>
        <a:ext cx="2319643" cy="1541212"/>
      </dsp:txXfrm>
    </dsp:sp>
    <dsp:sp modelId="{E5B09727-E178-4846-A645-C177DB58EB94}">
      <dsp:nvSpPr>
        <dsp:cNvPr id="0" name=""/>
        <dsp:cNvSpPr/>
      </dsp:nvSpPr>
      <dsp:spPr>
        <a:xfrm>
          <a:off x="6325771" y="215670"/>
          <a:ext cx="896436" cy="101343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C6C37C-C859-9249-8453-46BD873C0822}">
      <dsp:nvSpPr>
        <dsp:cNvPr id="0" name=""/>
        <dsp:cNvSpPr/>
      </dsp:nvSpPr>
      <dsp:spPr>
        <a:xfrm rot="10800000">
          <a:off x="5565267" y="1301002"/>
          <a:ext cx="2417445" cy="15901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t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 rot="10800000">
        <a:off x="5614168" y="1301002"/>
        <a:ext cx="2319643" cy="1541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368D8-5F2A-F143-95D5-95BB6635F92E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DB0F9-B3B9-7848-B605-6DEB95FF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44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E26C9-78B9-BC4D-96ED-FEAF444C5AB1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A53E-23CC-4141-8B45-EA34A42A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78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5CCD-FBB3-0C4D-AEFE-4070EFF537E1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67D8-20C0-BD4E-9BA1-1B877D8C48F4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9B92-BE5F-DC4A-9BBE-BA223A973AD3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0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7F22-EC25-434A-902E-3816E01D38DD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5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1E2E-5288-CD44-98EF-CA231E6E5702}" type="datetime1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37D9-6206-9B44-B41E-CC7D494EC29D}" type="datetime1">
              <a:rPr lang="en-US" smtClean="0"/>
              <a:t>6/17/2013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C2C-32F5-554B-B055-0BB317B36AF6}" type="datetime1">
              <a:rPr lang="en-US" smtClean="0"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F358-6E41-C342-BCC3-98BC26D2BAC8}" type="datetime1">
              <a:rPr lang="en-US" smtClean="0"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F1B0-EBEB-484B-B3A6-5E6243363176}" type="datetime1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28D7-BEDD-174C-9632-045D912641E4}" type="datetime1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8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C131F1-3779-D74E-B2E9-57ED379B0D24}" type="datetime1">
              <a:rPr lang="en-US" smtClean="0"/>
              <a:t>6/17/2013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00782F93-3C87-CF4C-95EB-C27011AB69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plum_logo_0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747" y="0"/>
            <a:ext cx="654253" cy="40046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0" y="19693"/>
            <a:ext cx="146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PLAS’13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937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22960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plum_logo_0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407" y="4137296"/>
            <a:ext cx="2455185" cy="1491466"/>
          </a:xfrm>
          <a:prstGeom prst="rect">
            <a:avLst/>
          </a:prstGeom>
        </p:spPr>
      </p:pic>
      <p:pic>
        <p:nvPicPr>
          <p:cNvPr id="9" name="Picture 8" descr="pl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4" y="5537198"/>
            <a:ext cx="8056880" cy="853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557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Knowledge </a:t>
            </a:r>
            <a:r>
              <a:rPr lang="en-US" sz="4000" dirty="0" smtClean="0"/>
              <a:t>Inference for Optimizing Secure Multi-party Computation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774" y="2800795"/>
            <a:ext cx="8214360" cy="1194261"/>
          </a:xfrm>
        </p:spPr>
        <p:txBody>
          <a:bodyPr>
            <a:noAutofit/>
          </a:bodyPr>
          <a:lstStyle/>
          <a:p>
            <a:r>
              <a:rPr lang="en-US" sz="2800" b="1" i="1" dirty="0" smtClean="0"/>
              <a:t>Aseem </a:t>
            </a:r>
            <a:r>
              <a:rPr lang="en-US" sz="2800" b="1" i="1" dirty="0" smtClean="0"/>
              <a:t>Rastog</a:t>
            </a:r>
            <a:r>
              <a:rPr lang="en-US" sz="2800" b="1" i="1" dirty="0" smtClean="0"/>
              <a:t>i</a:t>
            </a:r>
          </a:p>
          <a:p>
            <a:pPr algn="l"/>
            <a:r>
              <a:rPr lang="en-US" sz="2400" b="1" dirty="0" smtClean="0"/>
              <a:t>Piotr (Peter) </a:t>
            </a:r>
            <a:r>
              <a:rPr lang="en-US" sz="2400" b="1" dirty="0" smtClean="0"/>
              <a:t>Mardziel      </a:t>
            </a:r>
            <a:r>
              <a:rPr lang="en-US" sz="2400" b="1" dirty="0" smtClean="0"/>
              <a:t>Michael </a:t>
            </a:r>
            <a:r>
              <a:rPr lang="en-US" sz="2400" b="1" dirty="0" smtClean="0"/>
              <a:t>Hicks        Matthew Hammer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0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Median Example – Analysis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90AB-A18D-994D-AA37-07EFB0FB83B2}" type="datetime1">
              <a:rPr lang="en-US" smtClean="0"/>
              <a:t>6/17/2013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597" y="1520481"/>
            <a:ext cx="165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a</a:t>
            </a:r>
            <a:r>
              <a:rPr lang="en-US" dirty="0"/>
              <a:t> =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dirty="0"/>
              <a:t> ≤ </a:t>
            </a:r>
            <a:r>
              <a:rPr lang="en-US" dirty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3597" y="1889813"/>
            <a:ext cx="280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b</a:t>
            </a:r>
            <a:r>
              <a:rPr lang="en-US" dirty="0"/>
              <a:t> = </a:t>
            </a:r>
            <a:r>
              <a:rPr lang="en-US" dirty="0">
                <a:latin typeface="Georgia"/>
                <a:cs typeface="Georgia"/>
              </a:rPr>
              <a:t>a</a:t>
            </a:r>
            <a:r>
              <a:rPr lang="en-US" dirty="0"/>
              <a:t> ?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2</a:t>
            </a:r>
            <a:r>
              <a:rPr lang="en-US" dirty="0"/>
              <a:t> :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dirty="0"/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597" y="2259538"/>
            <a:ext cx="280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Georgia"/>
                <a:cs typeface="Georgia"/>
              </a:rPr>
              <a:t>a</a:t>
            </a:r>
            <a:r>
              <a:rPr lang="en-US" dirty="0"/>
              <a:t> ?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597" y="2628870"/>
            <a:ext cx="1051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d</a:t>
            </a:r>
            <a:r>
              <a:rPr lang="en-US" dirty="0"/>
              <a:t> = </a:t>
            </a:r>
            <a:r>
              <a:rPr lang="en-US" dirty="0">
                <a:latin typeface="Georgia"/>
                <a:cs typeface="Georgia"/>
              </a:rPr>
              <a:t>b</a:t>
            </a:r>
            <a:r>
              <a:rPr lang="en-US" dirty="0"/>
              <a:t> ≤ </a:t>
            </a:r>
            <a:r>
              <a:rPr lang="en-US" dirty="0">
                <a:latin typeface="Georgia"/>
                <a:cs typeface="Georgia"/>
              </a:rPr>
              <a:t>c</a:t>
            </a:r>
            <a:r>
              <a:rPr lang="en-US" dirty="0"/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597" y="2998202"/>
            <a:ext cx="190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output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Georgia"/>
                <a:cs typeface="Georgia"/>
              </a:rPr>
              <a:t>d ? </a:t>
            </a:r>
            <a:r>
              <a:rPr lang="en-US" dirty="0">
                <a:latin typeface="Georgia"/>
                <a:cs typeface="Georgia"/>
              </a:rPr>
              <a:t>b</a:t>
            </a:r>
            <a:r>
              <a:rPr lang="en-US" dirty="0" smtClean="0"/>
              <a:t> : </a:t>
            </a:r>
            <a:r>
              <a:rPr lang="en-US" dirty="0">
                <a:latin typeface="Georgia"/>
                <a:cs typeface="Georgia"/>
              </a:rPr>
              <a:t>c</a:t>
            </a:r>
            <a:r>
              <a:rPr lang="en-US" dirty="0"/>
              <a:t>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99244" y="1520481"/>
            <a:ext cx="3952240" cy="5539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 and bob know </a:t>
            </a:r>
            <a:r>
              <a:rPr lang="en-US" sz="2400" dirty="0" smtClean="0">
                <a:latin typeface="Georgia" pitchFamily="18" charset="0"/>
              </a:rPr>
              <a:t>a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Georgia" pitchFamily="18" charset="0"/>
              </a:rPr>
              <a:t>d</a:t>
            </a:r>
            <a:endParaRPr lang="en-US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Median </a:t>
            </a:r>
            <a:r>
              <a:rPr lang="en-US" dirty="0" smtClean="0"/>
              <a:t>Example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Analysis from Bob’s Perspective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90AB-A18D-994D-AA37-07EFB0FB83B2}" type="datetime1">
              <a:rPr lang="en-US" smtClean="0"/>
              <a:t>6/17/2013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597" y="1520481"/>
            <a:ext cx="165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a</a:t>
            </a:r>
            <a:r>
              <a:rPr lang="en-US" dirty="0"/>
              <a:t> =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dirty="0"/>
              <a:t> ≤ </a:t>
            </a:r>
            <a:r>
              <a:rPr lang="en-US" dirty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3597" y="1889813"/>
            <a:ext cx="280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b</a:t>
            </a:r>
            <a:r>
              <a:rPr lang="en-US" dirty="0"/>
              <a:t> = </a:t>
            </a:r>
            <a:r>
              <a:rPr lang="en-US" dirty="0">
                <a:latin typeface="Georgia"/>
                <a:cs typeface="Georgia"/>
              </a:rPr>
              <a:t>a</a:t>
            </a:r>
            <a:r>
              <a:rPr lang="en-US" dirty="0"/>
              <a:t> ?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2</a:t>
            </a:r>
            <a:r>
              <a:rPr lang="en-US" dirty="0"/>
              <a:t> :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dirty="0"/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597" y="2259538"/>
            <a:ext cx="280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Georgia"/>
                <a:cs typeface="Georgia"/>
              </a:rPr>
              <a:t>a</a:t>
            </a:r>
            <a:r>
              <a:rPr lang="en-US" dirty="0"/>
              <a:t> ?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597" y="2628870"/>
            <a:ext cx="1051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d</a:t>
            </a:r>
            <a:r>
              <a:rPr lang="en-US" dirty="0"/>
              <a:t> = </a:t>
            </a:r>
            <a:r>
              <a:rPr lang="en-US" dirty="0">
                <a:latin typeface="Georgia"/>
                <a:cs typeface="Georgia"/>
              </a:rPr>
              <a:t>b</a:t>
            </a:r>
            <a:r>
              <a:rPr lang="en-US" dirty="0"/>
              <a:t> ≤ </a:t>
            </a:r>
            <a:r>
              <a:rPr lang="en-US" dirty="0">
                <a:latin typeface="Georgia"/>
                <a:cs typeface="Georgia"/>
              </a:rPr>
              <a:t>c</a:t>
            </a:r>
            <a:r>
              <a:rPr lang="en-US" dirty="0"/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597" y="2998202"/>
            <a:ext cx="190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output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Georgia"/>
                <a:cs typeface="Georgia"/>
              </a:rPr>
              <a:t>d ? </a:t>
            </a:r>
            <a:r>
              <a:rPr lang="en-US" dirty="0">
                <a:latin typeface="Georgia"/>
                <a:cs typeface="Georgia"/>
              </a:rPr>
              <a:t>b</a:t>
            </a:r>
            <a:r>
              <a:rPr lang="en-US" dirty="0" smtClean="0"/>
              <a:t> : </a:t>
            </a:r>
            <a:r>
              <a:rPr lang="en-US" dirty="0">
                <a:latin typeface="Georgia"/>
                <a:cs typeface="Georgia"/>
              </a:rPr>
              <a:t>c</a:t>
            </a:r>
            <a:r>
              <a:rPr lang="en-US" dirty="0"/>
              <a:t>;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85216" y="1889813"/>
            <a:ext cx="8558784" cy="4572000"/>
            <a:chOff x="585216" y="1471308"/>
            <a:chExt cx="8558784" cy="4885042"/>
          </a:xfrm>
        </p:grpSpPr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64934611"/>
                </p:ext>
              </p:extLst>
            </p:nvPr>
          </p:nvGraphicFramePr>
          <p:xfrm>
            <a:off x="585216" y="1471308"/>
            <a:ext cx="8558784" cy="48850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585216" y="5763176"/>
              <a:ext cx="2005584" cy="338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   A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1</a:t>
              </a:r>
              <a:r>
                <a:rPr lang="en-US" sz="1600" dirty="0" smtClean="0">
                  <a:solidFill>
                    <a:srgbClr val="FFFFFF"/>
                  </a:solidFill>
                </a:rPr>
                <a:t> ≤ </a:t>
              </a:r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B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1</a:t>
              </a:r>
              <a:r>
                <a:rPr lang="en-US" sz="1600" dirty="0" smtClean="0">
                  <a:solidFill>
                    <a:srgbClr val="FFFFFF"/>
                  </a:solidFill>
                </a:rPr>
                <a:t> </a:t>
              </a:r>
              <a:r>
                <a:rPr lang="en-US" sz="1600" dirty="0" smtClean="0">
                  <a:solidFill>
                    <a:srgbClr val="FFFFFF"/>
                  </a:solidFill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sz="1600" dirty="0">
                  <a:solidFill>
                    <a:srgbClr val="FFFFFF"/>
                  </a:solidFill>
                </a:rPr>
                <a:t> </a:t>
              </a:r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A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2</a:t>
              </a:r>
              <a:r>
                <a:rPr lang="en-US" sz="1600" dirty="0" smtClean="0">
                  <a:solidFill>
                    <a:srgbClr val="FFFFFF"/>
                  </a:solidFill>
                </a:rPr>
                <a:t> ≤ </a:t>
              </a:r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B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1</a:t>
              </a:r>
              <a:endParaRPr lang="en-US" sz="1600" baseline="-25000" dirty="0">
                <a:solidFill>
                  <a:srgbClr val="FFFF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3200" y="5763176"/>
              <a:ext cx="2005584" cy="338554"/>
            </a:xfrm>
            <a:prstGeom prst="rect">
              <a:avLst/>
            </a:prstGeom>
            <a:solidFill>
              <a:srgbClr val="77933C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   A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1</a:t>
              </a:r>
              <a:r>
                <a:rPr lang="en-US" sz="1600" dirty="0" smtClean="0">
                  <a:solidFill>
                    <a:srgbClr val="FFFFFF"/>
                  </a:solidFill>
                </a:rPr>
                <a:t> ≤ </a:t>
              </a:r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B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1</a:t>
              </a:r>
              <a:r>
                <a:rPr lang="en-US" sz="1600" dirty="0" smtClean="0">
                  <a:solidFill>
                    <a:srgbClr val="FFFFFF"/>
                  </a:solidFill>
                </a:rPr>
                <a:t> </a:t>
              </a:r>
              <a:r>
                <a:rPr lang="en-US" sz="1600" dirty="0" smtClean="0">
                  <a:solidFill>
                    <a:srgbClr val="FFFFFF"/>
                  </a:solidFill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sz="1600" dirty="0">
                  <a:solidFill>
                    <a:srgbClr val="FFFFFF"/>
                  </a:solidFill>
                </a:rPr>
                <a:t> </a:t>
              </a:r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A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2</a:t>
              </a:r>
              <a:r>
                <a:rPr lang="en-US" sz="1600" dirty="0" smtClean="0">
                  <a:solidFill>
                    <a:srgbClr val="FFFFFF"/>
                  </a:solidFill>
                </a:rPr>
                <a:t> &gt; </a:t>
              </a:r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B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1</a:t>
              </a:r>
              <a:endParaRPr lang="en-US" sz="1600" baseline="-25000" dirty="0">
                <a:solidFill>
                  <a:srgbClr val="FFFF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03432" y="5763176"/>
              <a:ext cx="2005584" cy="338554"/>
            </a:xfrm>
            <a:prstGeom prst="rect">
              <a:avLst/>
            </a:prstGeom>
            <a:solidFill>
              <a:srgbClr val="77933C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   A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1</a:t>
              </a:r>
              <a:r>
                <a:rPr lang="en-US" sz="1600" dirty="0" smtClean="0">
                  <a:solidFill>
                    <a:srgbClr val="FFFFFF"/>
                  </a:solidFill>
                </a:rPr>
                <a:t> &gt; </a:t>
              </a:r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B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1</a:t>
              </a:r>
              <a:r>
                <a:rPr lang="en-US" sz="1600" dirty="0" smtClean="0">
                  <a:solidFill>
                    <a:srgbClr val="FFFFFF"/>
                  </a:solidFill>
                </a:rPr>
                <a:t> </a:t>
              </a:r>
              <a:r>
                <a:rPr lang="en-US" sz="1600" dirty="0" smtClean="0">
                  <a:solidFill>
                    <a:srgbClr val="FFFFFF"/>
                  </a:solidFill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sz="1600" dirty="0">
                  <a:solidFill>
                    <a:srgbClr val="FFFFFF"/>
                  </a:solidFill>
                </a:rPr>
                <a:t> </a:t>
              </a:r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A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2</a:t>
              </a:r>
              <a:r>
                <a:rPr lang="en-US" sz="1600" dirty="0" smtClean="0">
                  <a:solidFill>
                    <a:srgbClr val="FFFFFF"/>
                  </a:solidFill>
                </a:rPr>
                <a:t> ≤ </a:t>
              </a:r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B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1</a:t>
              </a:r>
              <a:endParaRPr lang="en-US" sz="1600" baseline="-25000" dirty="0">
                <a:solidFill>
                  <a:srgbClr val="FFFF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38416" y="5763176"/>
              <a:ext cx="2005584" cy="338554"/>
            </a:xfrm>
            <a:prstGeom prst="rect">
              <a:avLst/>
            </a:prstGeom>
            <a:solidFill>
              <a:srgbClr val="77933C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   A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1</a:t>
              </a:r>
              <a:r>
                <a:rPr lang="en-US" sz="1600" dirty="0" smtClean="0">
                  <a:solidFill>
                    <a:srgbClr val="FFFFFF"/>
                  </a:solidFill>
                </a:rPr>
                <a:t> &gt; </a:t>
              </a:r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B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1</a:t>
              </a:r>
              <a:r>
                <a:rPr lang="en-US" sz="1600" dirty="0" smtClean="0">
                  <a:solidFill>
                    <a:srgbClr val="FFFFFF"/>
                  </a:solidFill>
                </a:rPr>
                <a:t> </a:t>
              </a:r>
              <a:r>
                <a:rPr lang="en-US" sz="1600" dirty="0" smtClean="0">
                  <a:solidFill>
                    <a:srgbClr val="FFFFFF"/>
                  </a:solidFill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sz="1600" dirty="0">
                  <a:solidFill>
                    <a:srgbClr val="FFFFFF"/>
                  </a:solidFill>
                </a:rPr>
                <a:t> </a:t>
              </a:r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A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2</a:t>
              </a:r>
              <a:r>
                <a:rPr lang="en-US" sz="1600" dirty="0" smtClean="0">
                  <a:solidFill>
                    <a:srgbClr val="FFFFFF"/>
                  </a:solidFill>
                </a:rPr>
                <a:t> &gt; </a:t>
              </a:r>
              <a:r>
                <a:rPr lang="en-US" sz="16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B</a:t>
              </a:r>
              <a:r>
                <a:rPr lang="en-US" sz="1600" baseline="-25000" dirty="0" smtClean="0">
                  <a:solidFill>
                    <a:srgbClr val="FFFFFF"/>
                  </a:solidFill>
                  <a:latin typeface="Comic Sans MS"/>
                  <a:cs typeface="Comic Sans MS"/>
                </a:rPr>
                <a:t>1</a:t>
              </a:r>
              <a:endParaRPr lang="en-US" sz="1600" baseline="-25000" dirty="0">
                <a:solidFill>
                  <a:srgbClr val="FFFF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90800" y="1520481"/>
            <a:ext cx="6553200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d</a:t>
            </a:r>
            <a:r>
              <a:rPr lang="en-US" dirty="0" smtClean="0"/>
              <a:t> = (</a:t>
            </a:r>
            <a:r>
              <a:rPr lang="en-US" dirty="0" smtClean="0">
                <a:latin typeface="Georgia" pitchFamily="18" charset="0"/>
              </a:rPr>
              <a:t>output</a:t>
            </a:r>
            <a:r>
              <a:rPr lang="en-US" dirty="0" smtClean="0"/>
              <a:t> ≠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  <a:cs typeface="Calibri"/>
              </a:rPr>
              <a:t>Ʌ </a:t>
            </a:r>
            <a:r>
              <a:rPr lang="en-US" dirty="0" smtClean="0">
                <a:latin typeface="Georgia" pitchFamily="18" charset="0"/>
              </a:rPr>
              <a:t>output</a:t>
            </a:r>
            <a:r>
              <a:rPr lang="en-US" dirty="0" smtClean="0"/>
              <a:t> </a:t>
            </a:r>
            <a:r>
              <a:rPr lang="en-US" dirty="0"/>
              <a:t>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dirty="0" smtClean="0"/>
              <a:t>)          Recall:</a:t>
            </a:r>
            <a:r>
              <a:rPr lang="en-US" i="1" dirty="0" smtClean="0"/>
              <a:t> </a:t>
            </a:r>
            <a:r>
              <a:rPr lang="en-US" dirty="0"/>
              <a:t>Distinct(</a:t>
            </a:r>
            <a:r>
              <a:rPr lang="en-US" dirty="0">
                <a:solidFill>
                  <a:srgbClr val="009900"/>
                </a:solidFill>
                <a:latin typeface="Comic Sans MS" pitchFamily="66" charset="0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 pitchFamily="66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00"/>
                </a:solidFill>
                <a:latin typeface="Comic Sans MS" pitchFamily="66" charset="0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 pitchFamily="66" charset="0"/>
              </a:rPr>
              <a:t>2</a:t>
            </a:r>
            <a:r>
              <a:rPr lang="en-US" dirty="0"/>
              <a:t>,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0960" y="1890206"/>
            <a:ext cx="722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= (</a:t>
            </a:r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output</a:t>
            </a:r>
            <a:r>
              <a:rPr lang="en-US" dirty="0">
                <a:solidFill>
                  <a:prstClr val="black"/>
                </a:solidFill>
              </a:rPr>
              <a:t> ≤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                                    </a:t>
            </a:r>
            <a:r>
              <a:rPr lang="en-US" dirty="0" smtClean="0">
                <a:solidFill>
                  <a:prstClr val="black"/>
                </a:solidFill>
              </a:rPr>
              <a:t>Recall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&lt;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489199"/>
              </p:ext>
            </p:extLst>
          </p:nvPr>
        </p:nvGraphicFramePr>
        <p:xfrm>
          <a:off x="457200" y="3414772"/>
          <a:ext cx="8229600" cy="289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3448094" y="4157634"/>
            <a:ext cx="2218610" cy="371432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Computation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90AB-A18D-994D-AA37-07EFB0FB83B2}" type="datetime1">
              <a:rPr lang="en-US" smtClean="0"/>
              <a:t>6/17/2013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8094" y="3065168"/>
            <a:ext cx="190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output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Georgia"/>
                <a:cs typeface="Georgia"/>
              </a:rPr>
              <a:t>d ? </a:t>
            </a:r>
            <a:r>
              <a:rPr lang="en-US" dirty="0">
                <a:solidFill>
                  <a:srgbClr val="009900"/>
                </a:solidFill>
                <a:latin typeface="Georgia"/>
                <a:cs typeface="Georgia"/>
              </a:rPr>
              <a:t>b</a:t>
            </a:r>
            <a:r>
              <a:rPr lang="en-US" dirty="0" smtClean="0"/>
              <a:t> : </a:t>
            </a:r>
            <a:r>
              <a:rPr lang="en-US" dirty="0">
                <a:solidFill>
                  <a:srgbClr val="0000FF"/>
                </a:solidFill>
                <a:latin typeface="Georgia"/>
                <a:cs typeface="Georgia"/>
              </a:rPr>
              <a:t>c</a:t>
            </a:r>
            <a:r>
              <a:rPr lang="en-US" dirty="0"/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43254" y="3061802"/>
            <a:ext cx="317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0024" y="3061557"/>
            <a:ext cx="317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Optimized Joint Median Computation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48094" y="1528116"/>
            <a:ext cx="165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a</a:t>
            </a:r>
            <a:r>
              <a:rPr lang="en-US" dirty="0"/>
              <a:t> =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dirty="0"/>
              <a:t> ≤ </a:t>
            </a:r>
            <a:r>
              <a:rPr lang="en-US" dirty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8094" y="1897448"/>
            <a:ext cx="280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00"/>
                </a:solidFill>
                <a:latin typeface="Georgia"/>
                <a:cs typeface="Georgia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rgbClr val="009900"/>
                </a:solidFill>
                <a:latin typeface="Georgia"/>
                <a:cs typeface="Georgia"/>
              </a:rPr>
              <a:t>a</a:t>
            </a:r>
            <a:r>
              <a:rPr lang="en-US" dirty="0"/>
              <a:t> ?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2</a:t>
            </a:r>
            <a:r>
              <a:rPr lang="en-US" dirty="0"/>
              <a:t> :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dirty="0"/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48094" y="2267173"/>
            <a:ext cx="280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Georgia"/>
                <a:cs typeface="Georgia"/>
              </a:rPr>
              <a:t>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  <a:latin typeface="Georgia"/>
                <a:cs typeface="Georgia"/>
              </a:rPr>
              <a:t>a</a:t>
            </a:r>
            <a:r>
              <a:rPr lang="en-US" dirty="0"/>
              <a:t> ?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48094" y="2636505"/>
            <a:ext cx="1051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d</a:t>
            </a:r>
            <a:r>
              <a:rPr lang="en-US" dirty="0"/>
              <a:t> = </a:t>
            </a:r>
            <a:r>
              <a:rPr lang="en-US" dirty="0">
                <a:solidFill>
                  <a:srgbClr val="009900"/>
                </a:solidFill>
                <a:latin typeface="Georgia"/>
                <a:cs typeface="Georgia"/>
              </a:rPr>
              <a:t>b</a:t>
            </a:r>
            <a:r>
              <a:rPr lang="en-US" dirty="0"/>
              <a:t> ≤ </a:t>
            </a:r>
            <a:r>
              <a:rPr lang="en-US" dirty="0">
                <a:solidFill>
                  <a:srgbClr val="0000FF"/>
                </a:solidFill>
                <a:latin typeface="Georgia"/>
                <a:cs typeface="Georgia"/>
              </a:rPr>
              <a:t>c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67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8295E-6 4.77183E-6 L 0.00139 0.457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2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3119E-6 -3.11327E-6 L -0.28187 0.4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2" y="2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3119E-6 4.22052E-6 L 0.2935 0.424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5" y="212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9259E-6 L 1.38889E-6 0.447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848E-6 2.22608E-6 L -0.24279 0.40746 " pathEditMode="relative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8638E-6 1.40607E-6 L 0.29177 0.407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8" y="20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8" grpId="0"/>
      <p:bldP spid="10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Knowledge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13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2885440"/>
            <a:ext cx="8453120" cy="10160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Georgia" pitchFamily="18" charset="0"/>
              </a:rPr>
              <a:t>x</a:t>
            </a:r>
            <a:r>
              <a:rPr lang="en-US" sz="2400" b="1" i="1" dirty="0" smtClean="0">
                <a:solidFill>
                  <a:schemeClr val="tx1"/>
                </a:solidFill>
              </a:rPr>
              <a:t> can be uniquely determined by </a:t>
            </a:r>
            <a:r>
              <a:rPr lang="en-US" sz="2400" b="1" i="1" dirty="0" smtClean="0">
                <a:solidFill>
                  <a:schemeClr val="tx1"/>
                </a:solidFill>
                <a:latin typeface="Georgia" pitchFamily="18" charset="0"/>
              </a:rPr>
              <a:t>p</a:t>
            </a:r>
            <a:r>
              <a:rPr lang="en-US" sz="2400" b="1" i="1" dirty="0" smtClean="0">
                <a:solidFill>
                  <a:schemeClr val="tx1"/>
                </a:solidFill>
              </a:rPr>
              <a:t>’s inputs </a:t>
            </a:r>
            <a:r>
              <a:rPr lang="en-US" sz="2400" b="1" i="1" dirty="0" smtClean="0">
                <a:solidFill>
                  <a:schemeClr val="tx1"/>
                </a:solidFill>
                <a:latin typeface="Georgia" pitchFamily="18" charset="0"/>
              </a:rPr>
              <a:t>I</a:t>
            </a:r>
            <a:r>
              <a:rPr lang="en-US" sz="2400" b="1" i="1" dirty="0" smtClean="0">
                <a:solidFill>
                  <a:schemeClr val="tx1"/>
                </a:solidFill>
              </a:rPr>
              <a:t> and outputs </a:t>
            </a:r>
            <a:r>
              <a:rPr lang="en-US" sz="2400" b="1" i="1" dirty="0" smtClean="0">
                <a:solidFill>
                  <a:schemeClr val="tx1"/>
                </a:solidFill>
                <a:latin typeface="Georgia" pitchFamily="18" charset="0"/>
              </a:rPr>
              <a:t>O</a:t>
            </a:r>
            <a:endParaRPr lang="en-US" sz="2400" b="1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727200"/>
            <a:ext cx="665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Party </a:t>
            </a:r>
            <a:r>
              <a:rPr lang="en-US" sz="2400" b="1" i="1" dirty="0" smtClean="0">
                <a:latin typeface="Georgia" pitchFamily="18" charset="0"/>
              </a:rPr>
              <a:t>p</a:t>
            </a:r>
            <a:r>
              <a:rPr lang="en-US" sz="2400" b="1" dirty="0" smtClean="0"/>
              <a:t> knows </a:t>
            </a:r>
            <a:r>
              <a:rPr lang="en-US" sz="2400" b="1" i="1" dirty="0" smtClean="0">
                <a:latin typeface="Georgia" pitchFamily="18" charset="0"/>
              </a:rPr>
              <a:t>x</a:t>
            </a:r>
            <a:r>
              <a:rPr lang="en-US" sz="2400" b="1" dirty="0" smtClean="0"/>
              <a:t> if: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4622800"/>
            <a:ext cx="8453120" cy="10160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T</a:t>
            </a:r>
            <a:r>
              <a:rPr lang="en-US" sz="2400" b="1" i="1" dirty="0" smtClean="0">
                <a:solidFill>
                  <a:schemeClr val="tx1"/>
                </a:solidFill>
              </a:rPr>
              <a:t>wo program executions that agree on </a:t>
            </a:r>
            <a:r>
              <a:rPr lang="en-US" sz="2400" b="1" i="1" dirty="0" smtClean="0">
                <a:solidFill>
                  <a:schemeClr val="tx1"/>
                </a:solidFill>
                <a:latin typeface="Georgia" pitchFamily="18" charset="0"/>
              </a:rPr>
              <a:t>I</a:t>
            </a:r>
            <a:r>
              <a:rPr lang="en-US" sz="2400" b="1" i="1" dirty="0" smtClean="0">
                <a:solidFill>
                  <a:schemeClr val="tx1"/>
                </a:solidFill>
              </a:rPr>
              <a:t> and </a:t>
            </a:r>
            <a:r>
              <a:rPr lang="en-US" sz="2400" b="1" i="1" dirty="0" smtClean="0">
                <a:solidFill>
                  <a:schemeClr val="tx1"/>
                </a:solidFill>
                <a:latin typeface="Georgia" pitchFamily="18" charset="0"/>
              </a:rPr>
              <a:t>O</a:t>
            </a:r>
            <a:r>
              <a:rPr lang="en-US" sz="2400" b="1" i="1" dirty="0" smtClean="0">
                <a:solidFill>
                  <a:schemeClr val="tx1"/>
                </a:solidFill>
              </a:rPr>
              <a:t>, also agree on </a:t>
            </a:r>
            <a:r>
              <a:rPr lang="en-US" sz="2400" b="1" i="1" dirty="0" smtClean="0">
                <a:solidFill>
                  <a:schemeClr val="tx1"/>
                </a:solidFill>
                <a:latin typeface="Georgia" pitchFamily="18" charset="0"/>
              </a:rPr>
              <a:t>x</a:t>
            </a:r>
            <a:endParaRPr lang="en-US" sz="2400" b="1" i="1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Median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Let states </a:t>
            </a:r>
            <a:r>
              <a:rPr lang="el-GR" sz="2800" dirty="0" smtClean="0">
                <a:latin typeface="Georgia" pitchFamily="18" charset="0"/>
              </a:rPr>
              <a:t>σ</a:t>
            </a:r>
            <a:r>
              <a:rPr lang="en-US" sz="2800" dirty="0" smtClean="0"/>
              <a:t> map program variables to values</a:t>
            </a:r>
          </a:p>
          <a:p>
            <a:pPr marL="0" indent="0">
              <a:buNone/>
            </a:pPr>
            <a:endParaRPr lang="en-US" dirty="0"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7199" y="2352263"/>
            <a:ext cx="2805647" cy="1847053"/>
            <a:chOff x="93597" y="1520481"/>
            <a:chExt cx="2805647" cy="1847053"/>
          </a:xfrm>
        </p:grpSpPr>
        <p:sp>
          <p:nvSpPr>
            <p:cNvPr id="7" name="Rectangle 6"/>
            <p:cNvSpPr/>
            <p:nvPr/>
          </p:nvSpPr>
          <p:spPr>
            <a:xfrm>
              <a:off x="93597" y="1520481"/>
              <a:ext cx="1655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 ≤ </a:t>
              </a:r>
              <a:r>
                <a:rPr lang="en-US" dirty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3597" y="1889813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/>
                <a:t> = </a:t>
              </a:r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?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/>
                <a:t> :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;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597" y="2259538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c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?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 </a:t>
              </a:r>
              <a:r>
                <a:rPr lang="en-US" dirty="0"/>
                <a:t>: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597" y="2628870"/>
              <a:ext cx="10517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d</a:t>
              </a:r>
              <a:r>
                <a:rPr lang="en-US" dirty="0"/>
                <a:t> = </a:t>
              </a:r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/>
                <a:t> ≤ </a:t>
              </a:r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/>
                <a:t>;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597" y="2998202"/>
              <a:ext cx="19015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output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d ? </a:t>
              </a:r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 smtClean="0"/>
                <a:t> : </a:t>
              </a:r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/>
                <a:t>;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76880" y="2352263"/>
            <a:ext cx="60858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Bob knows </a:t>
            </a:r>
            <a:r>
              <a:rPr lang="en-US" sz="2400" dirty="0">
                <a:latin typeface="Georgia" pitchFamily="18" charset="0"/>
              </a:rPr>
              <a:t>a</a:t>
            </a:r>
            <a:r>
              <a:rPr lang="en-US" sz="2400" dirty="0" smtClean="0">
                <a:latin typeface="Georgia" pitchFamily="18" charset="0"/>
              </a:rPr>
              <a:t>,</a:t>
            </a:r>
            <a:r>
              <a:rPr lang="en-US" sz="2400" dirty="0" smtClean="0"/>
              <a:t> </a:t>
            </a:r>
            <a:r>
              <a:rPr lang="en-US" sz="2400" dirty="0"/>
              <a:t>if for all final states </a:t>
            </a:r>
            <a:r>
              <a:rPr lang="el-GR" sz="2400" dirty="0">
                <a:latin typeface="Georgia" pitchFamily="18" charset="0"/>
              </a:rPr>
              <a:t>σ</a:t>
            </a:r>
            <a:r>
              <a:rPr lang="en-US" sz="2400" baseline="-25000" dirty="0">
                <a:latin typeface="Georgia" pitchFamily="18" charset="0"/>
              </a:rPr>
              <a:t>1</a:t>
            </a:r>
            <a:r>
              <a:rPr lang="en-US" sz="2400" dirty="0">
                <a:latin typeface="Georgia" pitchFamily="18" charset="0"/>
              </a:rPr>
              <a:t> </a:t>
            </a:r>
            <a:r>
              <a:rPr lang="en-US" sz="2400" dirty="0"/>
              <a:t>and </a:t>
            </a:r>
            <a:r>
              <a:rPr lang="el-GR" sz="2400" dirty="0">
                <a:latin typeface="Georgia" pitchFamily="18" charset="0"/>
              </a:rPr>
              <a:t>σ</a:t>
            </a:r>
            <a:r>
              <a:rPr lang="en-US" sz="2400" baseline="-25000" dirty="0" smtClean="0">
                <a:latin typeface="Georgia" pitchFamily="18" charset="0"/>
              </a:rPr>
              <a:t>2</a:t>
            </a:r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 smtClean="0"/>
              <a:t>s.t.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l-GR" sz="2400" dirty="0" smtClean="0">
                <a:latin typeface="Georgia" pitchFamily="18" charset="0"/>
              </a:rPr>
              <a:t>σ</a:t>
            </a:r>
            <a:r>
              <a:rPr lang="en-US" sz="2400" baseline="-25000" dirty="0" smtClean="0">
                <a:latin typeface="Georgia" pitchFamily="18" charset="0"/>
              </a:rPr>
              <a:t>1</a:t>
            </a:r>
            <a:r>
              <a:rPr lang="en-US" sz="2400" dirty="0" smtClean="0">
                <a:latin typeface="Georgia" pitchFamily="18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2400" dirty="0" smtClean="0">
                <a:latin typeface="Georgia" pitchFamily="18" charset="0"/>
              </a:rPr>
              <a:t>] </a:t>
            </a:r>
            <a:r>
              <a:rPr lang="en-US" sz="2400" dirty="0">
                <a:latin typeface="Georgia" pitchFamily="18" charset="0"/>
              </a:rPr>
              <a:t>= </a:t>
            </a:r>
            <a:r>
              <a:rPr lang="el-GR" sz="2400" dirty="0">
                <a:latin typeface="Georgia" pitchFamily="18" charset="0"/>
              </a:rPr>
              <a:t>σ</a:t>
            </a:r>
            <a:r>
              <a:rPr lang="en-US" sz="2400" baseline="-25000" dirty="0" smtClean="0">
                <a:latin typeface="Georgia" pitchFamily="18" charset="0"/>
              </a:rPr>
              <a:t>2</a:t>
            </a:r>
            <a:r>
              <a:rPr lang="en-US" sz="2400" dirty="0" smtClean="0">
                <a:latin typeface="Comic Sans MS" pitchFamily="66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2400" dirty="0" smtClean="0">
                <a:latin typeface="Comic Sans MS" pitchFamily="66" charset="0"/>
              </a:rPr>
              <a:t>],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l-GR" sz="2400" dirty="0" smtClean="0">
                <a:latin typeface="Georgia" pitchFamily="18" charset="0"/>
              </a:rPr>
              <a:t>σ</a:t>
            </a:r>
            <a:r>
              <a:rPr lang="en-US" sz="2400" baseline="-25000" dirty="0" smtClean="0">
                <a:latin typeface="Georgia" pitchFamily="18" charset="0"/>
              </a:rPr>
              <a:t>1</a:t>
            </a:r>
            <a:r>
              <a:rPr lang="en-US" sz="2400" dirty="0" smtClean="0">
                <a:latin typeface="Georgia" pitchFamily="18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400" dirty="0" smtClean="0">
                <a:latin typeface="Georgia" pitchFamily="18" charset="0"/>
              </a:rPr>
              <a:t>] </a:t>
            </a:r>
            <a:r>
              <a:rPr lang="en-US" sz="2400" dirty="0">
                <a:latin typeface="Georgia" pitchFamily="18" charset="0"/>
              </a:rPr>
              <a:t>= </a:t>
            </a:r>
            <a:r>
              <a:rPr lang="el-GR" sz="2400" dirty="0">
                <a:latin typeface="Georgia" pitchFamily="18" charset="0"/>
              </a:rPr>
              <a:t>σ</a:t>
            </a:r>
            <a:r>
              <a:rPr lang="en-US" sz="2400" baseline="-25000" dirty="0" smtClean="0">
                <a:latin typeface="Georgia" pitchFamily="18" charset="0"/>
              </a:rPr>
              <a:t>2</a:t>
            </a:r>
            <a:r>
              <a:rPr lang="en-US" sz="2400" dirty="0" smtClean="0">
                <a:latin typeface="Comic Sans MS" pitchFamily="66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400" dirty="0" smtClean="0">
                <a:latin typeface="Comic Sans MS" pitchFamily="66" charset="0"/>
              </a:rPr>
              <a:t>], </a:t>
            </a:r>
            <a:r>
              <a:rPr lang="en-US" sz="2400" dirty="0" smtClean="0"/>
              <a:t>and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Georgia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l-GR" sz="2400" dirty="0" smtClean="0">
                <a:latin typeface="Georgia" pitchFamily="18" charset="0"/>
              </a:rPr>
              <a:t>σ</a:t>
            </a:r>
            <a:r>
              <a:rPr lang="en-US" sz="2400" baseline="-25000" dirty="0" smtClean="0">
                <a:latin typeface="Georgia" pitchFamily="18" charset="0"/>
              </a:rPr>
              <a:t>1</a:t>
            </a:r>
            <a:r>
              <a:rPr lang="en-US" sz="2400" dirty="0" smtClean="0">
                <a:latin typeface="Georgia" pitchFamily="18" charset="0"/>
              </a:rPr>
              <a:t>[output] </a:t>
            </a:r>
            <a:r>
              <a:rPr lang="en-US" sz="2400" dirty="0">
                <a:latin typeface="Georgia" pitchFamily="18" charset="0"/>
              </a:rPr>
              <a:t>= </a:t>
            </a:r>
            <a:r>
              <a:rPr lang="el-GR" sz="2400" dirty="0">
                <a:latin typeface="Georgia" pitchFamily="18" charset="0"/>
              </a:rPr>
              <a:t>σ</a:t>
            </a:r>
            <a:r>
              <a:rPr lang="en-US" sz="2400" baseline="-25000" dirty="0" smtClean="0">
                <a:latin typeface="Georgia" pitchFamily="18" charset="0"/>
              </a:rPr>
              <a:t>2</a:t>
            </a:r>
            <a:r>
              <a:rPr lang="en-US" sz="2400" dirty="0" smtClean="0">
                <a:latin typeface="Comic Sans MS" pitchFamily="66" charset="0"/>
              </a:rPr>
              <a:t>[</a:t>
            </a:r>
            <a:r>
              <a:rPr lang="en-US" sz="2400" dirty="0" smtClean="0">
                <a:latin typeface="Georgia" pitchFamily="18" charset="0"/>
              </a:rPr>
              <a:t>output</a:t>
            </a:r>
            <a:r>
              <a:rPr lang="en-US" sz="2400" dirty="0" smtClean="0">
                <a:latin typeface="Comic Sans MS" pitchFamily="66" charset="0"/>
              </a:rPr>
              <a:t>],</a:t>
            </a:r>
          </a:p>
          <a:p>
            <a:endParaRPr lang="en-US" sz="2400" baseline="-25000" dirty="0">
              <a:latin typeface="Comic Sans MS" pitchFamily="66" charset="0"/>
            </a:endParaRPr>
          </a:p>
          <a:p>
            <a:r>
              <a:rPr lang="en-US" sz="2400" dirty="0"/>
              <a:t>we </a:t>
            </a:r>
            <a:r>
              <a:rPr lang="en-US" sz="2400" dirty="0" smtClean="0"/>
              <a:t>have,</a:t>
            </a:r>
          </a:p>
          <a:p>
            <a:endParaRPr lang="en-US" sz="2400" dirty="0">
              <a:latin typeface="Georgia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l-GR" sz="2400" dirty="0" smtClean="0">
                <a:latin typeface="Georgia" pitchFamily="18" charset="0"/>
              </a:rPr>
              <a:t>σ</a:t>
            </a:r>
            <a:r>
              <a:rPr lang="en-US" sz="2400" baseline="-25000" dirty="0" smtClean="0">
                <a:latin typeface="Georgia" pitchFamily="18" charset="0"/>
              </a:rPr>
              <a:t>1</a:t>
            </a:r>
            <a:r>
              <a:rPr lang="en-US" sz="2400" dirty="0" smtClean="0">
                <a:latin typeface="Georgia" pitchFamily="18" charset="0"/>
              </a:rPr>
              <a:t>[a] </a:t>
            </a:r>
            <a:r>
              <a:rPr lang="en-US" sz="2400" dirty="0">
                <a:latin typeface="Georgia" pitchFamily="18" charset="0"/>
              </a:rPr>
              <a:t>= </a:t>
            </a:r>
            <a:r>
              <a:rPr lang="el-GR" sz="2400" dirty="0">
                <a:latin typeface="Georgia" pitchFamily="18" charset="0"/>
              </a:rPr>
              <a:t>σ</a:t>
            </a:r>
            <a:r>
              <a:rPr lang="en-US" sz="2400" baseline="-25000" dirty="0" smtClean="0">
                <a:latin typeface="Georgia" pitchFamily="18" charset="0"/>
              </a:rPr>
              <a:t>2</a:t>
            </a:r>
            <a:r>
              <a:rPr lang="en-US" sz="2400" dirty="0" smtClean="0">
                <a:latin typeface="Georgia" pitchFamily="18" charset="0"/>
              </a:rPr>
              <a:t>[a]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9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Inference </a:t>
            </a:r>
            <a:r>
              <a:rPr lang="en-US" dirty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5280" y="2286000"/>
            <a:ext cx="8351520" cy="10160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Compute postcondition of the program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693920" y="3434080"/>
            <a:ext cx="3434080" cy="1635760"/>
          </a:xfrm>
          <a:prstGeom prst="wedgeEllipseCallout">
            <a:avLst>
              <a:gd name="adj1" fmla="val -42443"/>
              <a:gd name="adj2" fmla="val -5427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Sound approximation of final program states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91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8804"/>
            <a:ext cx="8229600" cy="4525963"/>
          </a:xfrm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indent="0">
              <a:buNone/>
            </a:pPr>
            <a:endParaRPr lang="en-US" dirty="0"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Postcondition for Median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8016" y="3627120"/>
            <a:ext cx="878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ϕ</a:t>
            </a:r>
            <a:r>
              <a:rPr lang="en-US" baseline="-25000" dirty="0" smtClean="0"/>
              <a:t>1</a:t>
            </a:r>
            <a:r>
              <a:rPr lang="en-US" dirty="0" smtClean="0"/>
              <a:t> = (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dirty="0" smtClean="0"/>
              <a:t> ≤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∧(</a:t>
            </a:r>
            <a:r>
              <a:rPr lang="en-US" dirty="0" smtClean="0">
                <a:latin typeface="Georgia" pitchFamily="18" charset="0"/>
              </a:rPr>
              <a:t>a</a:t>
            </a:r>
            <a:r>
              <a:rPr lang="en-US" dirty="0" smtClean="0"/>
              <a:t> = </a:t>
            </a:r>
            <a:r>
              <a:rPr lang="en-US" dirty="0" smtClean="0">
                <a:latin typeface="Georgia" pitchFamily="18" charset="0"/>
              </a:rPr>
              <a:t>true</a:t>
            </a:r>
            <a:r>
              <a:rPr lang="en-US" dirty="0" smtClean="0"/>
              <a:t>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∧(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b</a:t>
            </a:r>
            <a:r>
              <a:rPr lang="en-US" dirty="0" smtClean="0">
                <a:ea typeface="ＭＳ ゴシック"/>
                <a:cs typeface="ＭＳ ゴシック"/>
              </a:rPr>
              <a:t> = </a:t>
            </a:r>
            <a:r>
              <a:rPr lang="en-US" dirty="0" smtClean="0">
                <a:solidFill>
                  <a:srgbClr val="009900"/>
                </a:solidFill>
                <a:latin typeface="Comic Sans MS" pitchFamily="66" charset="0"/>
                <a:ea typeface="ＭＳ ゴシック"/>
                <a:cs typeface="ＭＳ ゴシック"/>
              </a:rPr>
              <a:t>A</a:t>
            </a:r>
            <a:r>
              <a:rPr lang="en-US" baseline="-25000" dirty="0" smtClean="0">
                <a:solidFill>
                  <a:srgbClr val="009900"/>
                </a:solidFill>
                <a:latin typeface="Comic Sans MS" pitchFamily="66" charset="0"/>
                <a:ea typeface="ＭＳ ゴシック"/>
                <a:cs typeface="ＭＳ ゴシック"/>
              </a:rPr>
              <a:t>2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)∧(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c</a:t>
            </a:r>
            <a:r>
              <a:rPr lang="en-US" dirty="0" smtClean="0">
                <a:ea typeface="ＭＳ ゴシック"/>
                <a:cs typeface="ＭＳ ゴシック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1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)∧(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b</a:t>
            </a:r>
            <a:r>
              <a:rPr lang="en-US" dirty="0" smtClean="0">
                <a:ea typeface="ＭＳ ゴシック"/>
                <a:cs typeface="ＭＳ ゴシック"/>
              </a:rPr>
              <a:t> ≤ 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c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)∧(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d</a:t>
            </a:r>
            <a:r>
              <a:rPr lang="en-US" dirty="0" smtClean="0">
                <a:ea typeface="ＭＳ ゴシック"/>
                <a:cs typeface="ＭＳ ゴシック"/>
              </a:rPr>
              <a:t> = 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true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)∧(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output</a:t>
            </a:r>
            <a:r>
              <a:rPr lang="en-US" dirty="0" smtClean="0">
                <a:ea typeface="ＭＳ ゴシック"/>
                <a:cs typeface="ＭＳ ゴシック"/>
              </a:rPr>
              <a:t> = 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b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603" y="5354320"/>
            <a:ext cx="878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φ</a:t>
            </a:r>
            <a:r>
              <a:rPr lang="en-US" sz="2800" baseline="-25000" dirty="0" smtClean="0"/>
              <a:t>median</a:t>
            </a:r>
            <a:r>
              <a:rPr lang="en-US" sz="2800" dirty="0" smtClean="0"/>
              <a:t> =  </a:t>
            </a:r>
            <a:r>
              <a:rPr lang="el-GR" sz="2800" dirty="0" smtClean="0"/>
              <a:t>ϕ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ea typeface="MS Gothic" pitchFamily="49" charset="-128"/>
              </a:rPr>
              <a:t>V</a:t>
            </a:r>
            <a:r>
              <a:rPr lang="en-US" sz="2800" dirty="0" smtClean="0"/>
              <a:t> </a:t>
            </a:r>
            <a:r>
              <a:rPr lang="el-GR" sz="2800" dirty="0" smtClean="0"/>
              <a:t>ϕ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V </a:t>
            </a:r>
            <a:r>
              <a:rPr lang="el-GR" sz="2800" dirty="0" smtClean="0"/>
              <a:t>ϕ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V </a:t>
            </a:r>
            <a:r>
              <a:rPr lang="el-GR" sz="2800" dirty="0" smtClean="0"/>
              <a:t>ϕ</a:t>
            </a:r>
            <a:r>
              <a:rPr lang="en-US" sz="2800" baseline="-25000" dirty="0" smtClean="0"/>
              <a:t>4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8016" y="1600200"/>
            <a:ext cx="2805647" cy="1847053"/>
            <a:chOff x="93597" y="1520481"/>
            <a:chExt cx="2805647" cy="1847053"/>
          </a:xfrm>
        </p:grpSpPr>
        <p:sp>
          <p:nvSpPr>
            <p:cNvPr id="23" name="Rectangle 22"/>
            <p:cNvSpPr/>
            <p:nvPr/>
          </p:nvSpPr>
          <p:spPr>
            <a:xfrm>
              <a:off x="93597" y="1520481"/>
              <a:ext cx="1655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 ≤ </a:t>
              </a:r>
              <a:r>
                <a:rPr lang="en-US" dirty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597" y="1889813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/>
                <a:t> = </a:t>
              </a:r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?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/>
                <a:t> :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;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597" y="2259538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c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?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 </a:t>
              </a:r>
              <a:r>
                <a:rPr lang="en-US" dirty="0"/>
                <a:t>: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597" y="2628870"/>
              <a:ext cx="10517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d</a:t>
              </a:r>
              <a:r>
                <a:rPr lang="en-US" dirty="0"/>
                <a:t> = </a:t>
              </a:r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/>
                <a:t> ≤ </a:t>
              </a:r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/>
                <a:t>;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597" y="2998202"/>
              <a:ext cx="19015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output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d ? </a:t>
              </a:r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 smtClean="0"/>
                <a:t> : </a:t>
              </a:r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/>
                <a:t>;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1668" y="4159012"/>
            <a:ext cx="878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ϕ</a:t>
            </a:r>
            <a:r>
              <a:rPr lang="en-US" baseline="-25000" dirty="0"/>
              <a:t>2</a:t>
            </a:r>
            <a:r>
              <a:rPr lang="en-US" dirty="0" smtClean="0"/>
              <a:t> = (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dirty="0" smtClean="0"/>
              <a:t> ≤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∧(</a:t>
            </a:r>
            <a:r>
              <a:rPr lang="en-US" dirty="0" smtClean="0">
                <a:latin typeface="Georgia" pitchFamily="18" charset="0"/>
              </a:rPr>
              <a:t>a</a:t>
            </a:r>
            <a:r>
              <a:rPr lang="en-US" dirty="0" smtClean="0"/>
              <a:t> = </a:t>
            </a:r>
            <a:r>
              <a:rPr lang="en-US" dirty="0" smtClean="0">
                <a:latin typeface="Georgia" pitchFamily="18" charset="0"/>
              </a:rPr>
              <a:t>true</a:t>
            </a:r>
            <a:r>
              <a:rPr lang="en-US" dirty="0" smtClean="0"/>
              <a:t>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∧(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b</a:t>
            </a:r>
            <a:r>
              <a:rPr lang="en-US" dirty="0" smtClean="0">
                <a:ea typeface="ＭＳ ゴシック"/>
                <a:cs typeface="ＭＳ ゴシック"/>
              </a:rPr>
              <a:t> = </a:t>
            </a:r>
            <a:r>
              <a:rPr lang="en-US" dirty="0" smtClean="0">
                <a:solidFill>
                  <a:srgbClr val="009900"/>
                </a:solidFill>
                <a:latin typeface="Comic Sans MS" pitchFamily="66" charset="0"/>
                <a:ea typeface="ＭＳ ゴシック"/>
                <a:cs typeface="ＭＳ ゴシック"/>
              </a:rPr>
              <a:t>A</a:t>
            </a:r>
            <a:r>
              <a:rPr lang="en-US" baseline="-25000" dirty="0" smtClean="0">
                <a:solidFill>
                  <a:srgbClr val="009900"/>
                </a:solidFill>
                <a:latin typeface="Comic Sans MS" pitchFamily="66" charset="0"/>
                <a:ea typeface="ＭＳ ゴシック"/>
                <a:cs typeface="ＭＳ ゴシック"/>
              </a:rPr>
              <a:t>2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)∧(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c</a:t>
            </a:r>
            <a:r>
              <a:rPr lang="en-US" dirty="0" smtClean="0">
                <a:ea typeface="ＭＳ ゴシック"/>
                <a:cs typeface="ＭＳ ゴシック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1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)∧(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b</a:t>
            </a:r>
            <a:r>
              <a:rPr lang="en-US" dirty="0" smtClean="0">
                <a:ea typeface="ＭＳ ゴシック"/>
                <a:cs typeface="ＭＳ ゴシック"/>
              </a:rPr>
              <a:t> &gt; 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c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)∧(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d</a:t>
            </a:r>
            <a:r>
              <a:rPr lang="en-US" dirty="0" smtClean="0">
                <a:ea typeface="ＭＳ ゴシック"/>
                <a:cs typeface="ＭＳ ゴシック"/>
              </a:rPr>
              <a:t> = 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false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)∧(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output</a:t>
            </a:r>
            <a:r>
              <a:rPr lang="en-US" dirty="0" smtClean="0">
                <a:ea typeface="ＭＳ ゴシック"/>
                <a:cs typeface="ＭＳ ゴシック"/>
              </a:rPr>
              <a:t> = </a:t>
            </a:r>
            <a:r>
              <a:rPr lang="en-US" dirty="0" smtClean="0">
                <a:latin typeface="Georgia" pitchFamily="18" charset="0"/>
                <a:ea typeface="ＭＳ ゴシック"/>
                <a:cs typeface="ＭＳ ゴシック"/>
              </a:rPr>
              <a:t>c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9512" y="4782344"/>
            <a:ext cx="878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ϕ</a:t>
            </a:r>
            <a:r>
              <a:rPr lang="en-US" baseline="-25000" dirty="0" smtClean="0"/>
              <a:t>3</a:t>
            </a:r>
            <a:r>
              <a:rPr lang="en-US" dirty="0" smtClean="0"/>
              <a:t> = …, </a:t>
            </a:r>
            <a:r>
              <a:rPr lang="el-GR" dirty="0" smtClean="0"/>
              <a:t>ϕ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Inference </a:t>
            </a:r>
            <a:r>
              <a:rPr lang="en-US" dirty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5280" y="2286000"/>
            <a:ext cx="8351520" cy="10160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Compute postcondition of the program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" y="3688080"/>
            <a:ext cx="8351520" cy="10160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Use self-composition to simulate two program runs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4958080" y="1666240"/>
            <a:ext cx="3434080" cy="1945640"/>
          </a:xfrm>
          <a:prstGeom prst="wedgeEllipseCallout">
            <a:avLst>
              <a:gd name="adj1" fmla="val -45106"/>
              <a:gd name="adj2" fmla="val 500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Recall: we need to prove a property of any two program runs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213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8804"/>
            <a:ext cx="8229600" cy="4525963"/>
          </a:xfrm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indent="0">
              <a:buNone/>
            </a:pPr>
            <a:endParaRPr lang="en-US" dirty="0"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Self Composed Median Example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8003" y="3282890"/>
            <a:ext cx="878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φ</a:t>
            </a:r>
            <a:r>
              <a:rPr lang="en-US" sz="2800" baseline="-25000" dirty="0" smtClean="0"/>
              <a:t>self-composed</a:t>
            </a:r>
            <a:r>
              <a:rPr lang="en-US" sz="2800" dirty="0" smtClean="0"/>
              <a:t> = </a:t>
            </a:r>
            <a:r>
              <a:rPr lang="el-GR" sz="2800" dirty="0"/>
              <a:t>φ</a:t>
            </a:r>
            <a:r>
              <a:rPr lang="en-US" sz="2800" baseline="-25000" dirty="0" smtClean="0"/>
              <a:t>median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/>
              <a:t> </a:t>
            </a:r>
            <a:r>
              <a:rPr lang="el-GR" sz="2800" dirty="0" smtClean="0"/>
              <a:t>φ</a:t>
            </a:r>
            <a:r>
              <a:rPr lang="en-US" sz="2800" dirty="0" smtClean="0"/>
              <a:t>’</a:t>
            </a:r>
            <a:r>
              <a:rPr lang="en-US" sz="2800" baseline="-25000" dirty="0" smtClean="0"/>
              <a:t>median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80415" y="3683000"/>
            <a:ext cx="2805647" cy="1847053"/>
            <a:chOff x="93597" y="1520481"/>
            <a:chExt cx="2805647" cy="1847053"/>
          </a:xfrm>
        </p:grpSpPr>
        <p:sp>
          <p:nvSpPr>
            <p:cNvPr id="10" name="Rectangle 9"/>
            <p:cNvSpPr/>
            <p:nvPr/>
          </p:nvSpPr>
          <p:spPr>
            <a:xfrm>
              <a:off x="93597" y="1520481"/>
              <a:ext cx="1655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 smtClean="0">
                  <a:latin typeface="Georgia"/>
                  <a:cs typeface="Georgia"/>
                </a:rPr>
                <a:t>’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A’</a:t>
              </a:r>
              <a:r>
                <a:rPr lang="en-US" baseline="-250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 </a:t>
              </a:r>
              <a:r>
                <a:rPr lang="en-US" dirty="0"/>
                <a:t>≤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B’</a:t>
              </a:r>
              <a:r>
                <a:rPr lang="en-US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597" y="1889813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 smtClean="0">
                  <a:latin typeface="Georgia"/>
                  <a:cs typeface="Georgia"/>
                </a:rPr>
                <a:t>’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a’</a:t>
              </a:r>
              <a:r>
                <a:rPr lang="en-US" dirty="0" smtClean="0"/>
                <a:t> </a:t>
              </a:r>
              <a:r>
                <a:rPr lang="en-US" dirty="0"/>
                <a:t>? </a:t>
              </a:r>
              <a:r>
                <a:rPr lang="en-US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A’</a:t>
              </a:r>
              <a:r>
                <a:rPr lang="en-US" baseline="-250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 smtClean="0"/>
                <a:t> </a:t>
              </a:r>
              <a:r>
                <a:rPr lang="en-US" dirty="0"/>
                <a:t>: </a:t>
              </a:r>
              <a:r>
                <a:rPr lang="en-US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A’</a:t>
              </a:r>
              <a:r>
                <a:rPr lang="en-US" baseline="-250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;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597" y="2259538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 smtClean="0">
                  <a:latin typeface="Georgia"/>
                  <a:cs typeface="Georgia"/>
                </a:rPr>
                <a:t>’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a’</a:t>
              </a:r>
              <a:r>
                <a:rPr lang="en-US" dirty="0" smtClean="0"/>
                <a:t> </a:t>
              </a:r>
              <a:r>
                <a:rPr lang="en-US" dirty="0"/>
                <a:t>?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B’</a:t>
              </a:r>
              <a:r>
                <a:rPr lang="en-US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 </a:t>
              </a:r>
              <a:r>
                <a:rPr lang="en-US" dirty="0"/>
                <a:t>: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B’</a:t>
              </a:r>
              <a:r>
                <a:rPr lang="en-US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597" y="2628870"/>
              <a:ext cx="12121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d’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b’</a:t>
              </a:r>
              <a:r>
                <a:rPr lang="en-US" dirty="0" smtClean="0"/>
                <a:t> </a:t>
              </a:r>
              <a:r>
                <a:rPr lang="en-US" dirty="0"/>
                <a:t>≤ </a:t>
              </a:r>
              <a:r>
                <a:rPr lang="en-US" dirty="0" smtClean="0">
                  <a:latin typeface="Georgia"/>
                  <a:cs typeface="Georgia"/>
                </a:rPr>
                <a:t>c’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597" y="2998202"/>
              <a:ext cx="21178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o</a:t>
              </a:r>
              <a:r>
                <a:rPr lang="en-US" dirty="0" smtClean="0">
                  <a:latin typeface="Georgia"/>
                  <a:cs typeface="Georgia"/>
                </a:rPr>
                <a:t>utput’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d’ ? b’</a:t>
              </a:r>
              <a:r>
                <a:rPr lang="en-US" dirty="0" smtClean="0"/>
                <a:t> : </a:t>
              </a:r>
              <a:r>
                <a:rPr lang="en-US" dirty="0" smtClean="0">
                  <a:latin typeface="Georgia"/>
                  <a:cs typeface="Georgia"/>
                </a:rPr>
                <a:t>c’</a:t>
              </a:r>
              <a:r>
                <a:rPr lang="en-US" dirty="0" smtClean="0"/>
                <a:t>;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0416" y="1752600"/>
            <a:ext cx="2805647" cy="1847053"/>
            <a:chOff x="93597" y="1520481"/>
            <a:chExt cx="2805647" cy="1847053"/>
          </a:xfrm>
        </p:grpSpPr>
        <p:sp>
          <p:nvSpPr>
            <p:cNvPr id="17" name="Rectangle 16"/>
            <p:cNvSpPr/>
            <p:nvPr/>
          </p:nvSpPr>
          <p:spPr>
            <a:xfrm>
              <a:off x="93597" y="1520481"/>
              <a:ext cx="1655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 ≤ </a:t>
              </a:r>
              <a:r>
                <a:rPr lang="en-US" dirty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597" y="1889813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/>
                <a:t> = </a:t>
              </a:r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?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/>
                <a:t> :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;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597" y="2259538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c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?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 </a:t>
              </a:r>
              <a:r>
                <a:rPr lang="en-US" dirty="0"/>
                <a:t>: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597" y="2628870"/>
              <a:ext cx="10517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d</a:t>
              </a:r>
              <a:r>
                <a:rPr lang="en-US" dirty="0"/>
                <a:t> = </a:t>
              </a:r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/>
                <a:t> ≤ </a:t>
              </a:r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/>
                <a:t>;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597" y="2998202"/>
              <a:ext cx="19015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output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d ? </a:t>
              </a:r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 smtClean="0"/>
                <a:t> : </a:t>
              </a:r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/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62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Inference </a:t>
            </a:r>
            <a:r>
              <a:rPr lang="en-US" dirty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5280" y="2286000"/>
            <a:ext cx="8351520" cy="10160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Compute postcondition of the program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" y="3688080"/>
            <a:ext cx="8351520" cy="10160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Use self-composition to simulate two program runs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280" y="5120640"/>
            <a:ext cx="8351520" cy="10160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Derive knowledge formula and solve using SMT solver</a:t>
            </a:r>
            <a:endParaRPr lang="en-US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Computation</a:t>
            </a:r>
            <a:endParaRPr lang="en-US" dirty="0"/>
          </a:p>
        </p:txBody>
      </p:sp>
      <p:pic>
        <p:nvPicPr>
          <p:cNvPr id="4" name="Picture 3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15388"/>
            <a:ext cx="1170156" cy="1192659"/>
          </a:xfrm>
          <a:prstGeom prst="rect">
            <a:avLst/>
          </a:prstGeom>
        </p:spPr>
      </p:pic>
      <p:pic>
        <p:nvPicPr>
          <p:cNvPr id="5" name="Picture 4" descr="bo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85" y="3155284"/>
            <a:ext cx="867538" cy="1252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9875" y="4721073"/>
            <a:ext cx="74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/>
                <a:cs typeface="Comic Sans MS"/>
              </a:rPr>
              <a:t>  </a:t>
            </a:r>
            <a:r>
              <a:rPr lang="en-US" sz="24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endParaRPr lang="en-US" sz="2400" dirty="0">
              <a:solidFill>
                <a:srgbClr val="009900"/>
              </a:solidFill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6139" y="4721073"/>
            <a:ext cx="74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/>
                <a:cs typeface="Comic Sans MS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endParaRPr lang="en-US" sz="2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6464" y="5182738"/>
            <a:ext cx="368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400" dirty="0" smtClean="0"/>
              <a:t>Compute </a:t>
            </a:r>
            <a:r>
              <a:rPr lang="en-US" sz="2400" dirty="0" smtClean="0">
                <a:latin typeface="Comic Sans MS"/>
                <a:cs typeface="Comic Sans MS"/>
              </a:rPr>
              <a:t>f(</a:t>
            </a:r>
            <a:r>
              <a:rPr lang="en-US" sz="24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400" dirty="0" smtClean="0">
                <a:latin typeface="Comic Sans MS"/>
                <a:cs typeface="Comic Sans MS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400" dirty="0" smtClean="0">
                <a:latin typeface="Comic Sans MS"/>
                <a:cs typeface="Comic Sans MS"/>
              </a:rPr>
              <a:t>)</a:t>
            </a:r>
            <a:endParaRPr lang="en-US" sz="2400" dirty="0">
              <a:latin typeface="Comic Sans MS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29579" y="5894685"/>
            <a:ext cx="56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Without revealing </a:t>
            </a:r>
            <a:r>
              <a:rPr lang="en-US" sz="24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400" dirty="0" smtClean="0"/>
              <a:t> to Bob and 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400" dirty="0" smtClean="0"/>
              <a:t> to Alice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0FD1-E585-8645-8E81-4B5C375CE972}" type="datetime1">
              <a:rPr lang="en-US" smtClean="0"/>
              <a:t>6/17/2013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8804"/>
            <a:ext cx="8229600" cy="4525963"/>
          </a:xfrm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indent="0">
              <a:buNone/>
            </a:pPr>
            <a:endParaRPr lang="en-US" dirty="0"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Deriving Knowledge Formula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3774082" y="3076433"/>
            <a:ext cx="420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φ</a:t>
            </a:r>
            <a:r>
              <a:rPr lang="en-US" sz="2800" baseline="-25000" dirty="0" smtClean="0"/>
              <a:t>median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/>
              <a:t> </a:t>
            </a:r>
            <a:r>
              <a:rPr lang="el-GR" sz="2800" dirty="0" smtClean="0"/>
              <a:t>φ</a:t>
            </a:r>
            <a:r>
              <a:rPr lang="en-US" sz="2800" dirty="0" smtClean="0"/>
              <a:t>’</a:t>
            </a:r>
            <a:r>
              <a:rPr lang="en-US" sz="2800" baseline="-25000" dirty="0" smtClean="0"/>
              <a:t>median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80415" y="3683000"/>
            <a:ext cx="2805647" cy="1847053"/>
            <a:chOff x="93597" y="1520481"/>
            <a:chExt cx="2805647" cy="1847053"/>
          </a:xfrm>
        </p:grpSpPr>
        <p:sp>
          <p:nvSpPr>
            <p:cNvPr id="10" name="Rectangle 9"/>
            <p:cNvSpPr/>
            <p:nvPr/>
          </p:nvSpPr>
          <p:spPr>
            <a:xfrm>
              <a:off x="93597" y="1520481"/>
              <a:ext cx="1655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 smtClean="0">
                  <a:latin typeface="Georgia"/>
                  <a:cs typeface="Georgia"/>
                </a:rPr>
                <a:t>’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A’</a:t>
              </a:r>
              <a:r>
                <a:rPr lang="en-US" baseline="-250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 </a:t>
              </a:r>
              <a:r>
                <a:rPr lang="en-US" dirty="0"/>
                <a:t>≤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B’</a:t>
              </a:r>
              <a:r>
                <a:rPr lang="en-US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597" y="1889813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 smtClean="0">
                  <a:latin typeface="Georgia"/>
                  <a:cs typeface="Georgia"/>
                </a:rPr>
                <a:t>’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a’</a:t>
              </a:r>
              <a:r>
                <a:rPr lang="en-US" dirty="0" smtClean="0"/>
                <a:t> </a:t>
              </a:r>
              <a:r>
                <a:rPr lang="en-US" dirty="0"/>
                <a:t>? </a:t>
              </a:r>
              <a:r>
                <a:rPr lang="en-US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A’</a:t>
              </a:r>
              <a:r>
                <a:rPr lang="en-US" baseline="-250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 smtClean="0"/>
                <a:t> </a:t>
              </a:r>
              <a:r>
                <a:rPr lang="en-US" dirty="0"/>
                <a:t>: </a:t>
              </a:r>
              <a:r>
                <a:rPr lang="en-US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A’</a:t>
              </a:r>
              <a:r>
                <a:rPr lang="en-US" baseline="-250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;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597" y="2259538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 smtClean="0">
                  <a:latin typeface="Georgia"/>
                  <a:cs typeface="Georgia"/>
                </a:rPr>
                <a:t>’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a’</a:t>
              </a:r>
              <a:r>
                <a:rPr lang="en-US" dirty="0" smtClean="0"/>
                <a:t> </a:t>
              </a:r>
              <a:r>
                <a:rPr lang="en-US" dirty="0"/>
                <a:t>?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B’</a:t>
              </a:r>
              <a:r>
                <a:rPr lang="en-US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 </a:t>
              </a:r>
              <a:r>
                <a:rPr lang="en-US" dirty="0"/>
                <a:t>: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B’</a:t>
              </a:r>
              <a:r>
                <a:rPr lang="en-US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597" y="2628870"/>
              <a:ext cx="12121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d’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b’</a:t>
              </a:r>
              <a:r>
                <a:rPr lang="en-US" dirty="0" smtClean="0"/>
                <a:t> </a:t>
              </a:r>
              <a:r>
                <a:rPr lang="en-US" dirty="0"/>
                <a:t>≤ </a:t>
              </a:r>
              <a:r>
                <a:rPr lang="en-US" dirty="0" smtClean="0">
                  <a:latin typeface="Georgia"/>
                  <a:cs typeface="Georgia"/>
                </a:rPr>
                <a:t>c’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597" y="2998202"/>
              <a:ext cx="21178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o</a:t>
              </a:r>
              <a:r>
                <a:rPr lang="en-US" dirty="0" smtClean="0">
                  <a:latin typeface="Georgia"/>
                  <a:cs typeface="Georgia"/>
                </a:rPr>
                <a:t>utput’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d’ ? b’</a:t>
              </a:r>
              <a:r>
                <a:rPr lang="en-US" dirty="0" smtClean="0"/>
                <a:t> : </a:t>
              </a:r>
              <a:r>
                <a:rPr lang="en-US" dirty="0" smtClean="0">
                  <a:latin typeface="Georgia"/>
                  <a:cs typeface="Georgia"/>
                </a:rPr>
                <a:t>c’</a:t>
              </a:r>
              <a:r>
                <a:rPr lang="en-US" dirty="0" smtClean="0"/>
                <a:t>;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0416" y="1752600"/>
            <a:ext cx="2805647" cy="1847053"/>
            <a:chOff x="93597" y="1520481"/>
            <a:chExt cx="2805647" cy="1847053"/>
          </a:xfrm>
        </p:grpSpPr>
        <p:sp>
          <p:nvSpPr>
            <p:cNvPr id="17" name="Rectangle 16"/>
            <p:cNvSpPr/>
            <p:nvPr/>
          </p:nvSpPr>
          <p:spPr>
            <a:xfrm>
              <a:off x="93597" y="1520481"/>
              <a:ext cx="1655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 ≤ </a:t>
              </a:r>
              <a:r>
                <a:rPr lang="en-US" dirty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597" y="1889813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/>
                <a:t> = </a:t>
              </a:r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?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/>
                <a:t> :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;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597" y="2259538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c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?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 </a:t>
              </a:r>
              <a:r>
                <a:rPr lang="en-US" dirty="0"/>
                <a:t>: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597" y="2628870"/>
              <a:ext cx="10517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d</a:t>
              </a:r>
              <a:r>
                <a:rPr lang="en-US" dirty="0"/>
                <a:t> = </a:t>
              </a:r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/>
                <a:t> ≤ </a:t>
              </a:r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/>
                <a:t>;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597" y="2998202"/>
              <a:ext cx="19015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output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d ? </a:t>
              </a:r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 smtClean="0"/>
                <a:t> : </a:t>
              </a:r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/>
                <a:t>;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30880" y="3801924"/>
            <a:ext cx="520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1</a:t>
            </a:r>
            <a:r>
              <a:rPr lang="en-US" sz="2800" dirty="0" smtClean="0">
                <a:ea typeface="ＭＳ ゴシック"/>
                <a:cs typeface="ＭＳ ゴシック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’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1</a:t>
            </a:r>
            <a:r>
              <a:rPr lang="en-US" sz="2800" baseline="-25000" dirty="0" smtClean="0">
                <a:latin typeface="Comic Sans MS" pitchFamily="66" charset="0"/>
                <a:ea typeface="ＭＳ ゴシック"/>
                <a:cs typeface="ＭＳ ゴシック"/>
              </a:rPr>
              <a:t>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2</a:t>
            </a:r>
            <a:r>
              <a:rPr lang="en-US" sz="2800" dirty="0" smtClean="0">
                <a:ea typeface="ＭＳ ゴシック"/>
                <a:cs typeface="ＭＳ ゴシック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’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  <a:ea typeface="ＭＳ ゴシック"/>
                <a:cs typeface="ＭＳ ゴシック"/>
              </a:rPr>
              <a:t>2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0880" y="4422057"/>
            <a:ext cx="520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2800" dirty="0" smtClean="0">
                <a:latin typeface="Georgia" pitchFamily="18" charset="0"/>
                <a:ea typeface="ＭＳ ゴシック"/>
                <a:cs typeface="ＭＳ ゴシック"/>
              </a:rPr>
              <a:t>output</a:t>
            </a:r>
            <a:r>
              <a:rPr lang="en-US" sz="2800" dirty="0" smtClean="0">
                <a:ea typeface="ＭＳ ゴシック"/>
                <a:cs typeface="ＭＳ ゴシック"/>
              </a:rPr>
              <a:t> = </a:t>
            </a:r>
            <a:r>
              <a:rPr lang="en-US" sz="2800" dirty="0" smtClean="0">
                <a:latin typeface="Georgia" pitchFamily="18" charset="0"/>
                <a:ea typeface="ＭＳ ゴシック"/>
                <a:cs typeface="ＭＳ ゴシック"/>
              </a:rPr>
              <a:t>output’</a:t>
            </a:r>
            <a:endParaRPr lang="en-US" sz="2800" dirty="0">
              <a:solidFill>
                <a:srgbClr val="009900"/>
              </a:solidFill>
              <a:latin typeface="Georg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0880" y="5160721"/>
            <a:ext cx="520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⇒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800" dirty="0" smtClean="0">
                <a:latin typeface="Georgia" pitchFamily="18" charset="0"/>
                <a:ea typeface="ＭＳ ゴシック"/>
                <a:cs typeface="ＭＳ ゴシック"/>
              </a:rPr>
              <a:t>a</a:t>
            </a:r>
            <a:r>
              <a:rPr lang="en-US" sz="2800" dirty="0" smtClean="0">
                <a:ea typeface="ＭＳ ゴシック"/>
                <a:cs typeface="ＭＳ ゴシック"/>
              </a:rPr>
              <a:t> = </a:t>
            </a:r>
            <a:r>
              <a:rPr lang="en-US" sz="2800" dirty="0" smtClean="0">
                <a:latin typeface="Georgia" pitchFamily="18" charset="0"/>
                <a:ea typeface="ＭＳ ゴシック"/>
                <a:cs typeface="ＭＳ ゴシック"/>
              </a:rPr>
              <a:t>a’</a:t>
            </a:r>
            <a:endParaRPr lang="en-US" sz="2800" dirty="0">
              <a:solidFill>
                <a:srgbClr val="009900"/>
              </a:solidFill>
              <a:latin typeface="Georgi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640" y="1752600"/>
            <a:ext cx="2387600" cy="5539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Does Bob know </a:t>
            </a:r>
            <a:r>
              <a:rPr lang="en-US" sz="2000" dirty="0" smtClean="0">
                <a:latin typeface="Georgia" pitchFamily="18" charset="0"/>
              </a:rPr>
              <a:t>a</a:t>
            </a:r>
            <a:r>
              <a:rPr lang="en-US" sz="2000" dirty="0" smtClean="0"/>
              <a:t> 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59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Using SMT Solver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9440" y="1930400"/>
            <a:ext cx="80873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000" dirty="0"/>
              <a:t>φ</a:t>
            </a:r>
            <a:r>
              <a:rPr lang="en-US" sz="2000" baseline="-25000" dirty="0"/>
              <a:t>median</a:t>
            </a:r>
            <a:r>
              <a:rPr lang="en-US" sz="2000" dirty="0"/>
              <a:t> 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000" dirty="0"/>
              <a:t> </a:t>
            </a:r>
            <a:r>
              <a:rPr lang="el-GR" sz="2000" dirty="0"/>
              <a:t>φ</a:t>
            </a:r>
            <a:r>
              <a:rPr lang="en-US" sz="2000" dirty="0" smtClean="0"/>
              <a:t>’</a:t>
            </a:r>
            <a:r>
              <a:rPr lang="en-US" sz="2000" baseline="-25000" dirty="0" smtClean="0"/>
              <a:t>median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2000" dirty="0">
                <a:solidFill>
                  <a:srgbClr val="009900"/>
                </a:solidFill>
                <a:latin typeface="Comic Sans MS" pitchFamily="66" charset="0"/>
                <a:ea typeface="ＭＳ ゴシック"/>
                <a:cs typeface="ＭＳ ゴシック"/>
              </a:rPr>
              <a:t>A</a:t>
            </a:r>
            <a:r>
              <a:rPr lang="en-US" sz="2000" baseline="-25000" dirty="0">
                <a:solidFill>
                  <a:srgbClr val="009900"/>
                </a:solidFill>
                <a:latin typeface="Comic Sans MS" pitchFamily="66" charset="0"/>
                <a:ea typeface="ＭＳ ゴシック"/>
                <a:cs typeface="ＭＳ ゴシック"/>
              </a:rPr>
              <a:t>1</a:t>
            </a:r>
            <a:r>
              <a:rPr lang="en-US" sz="2000" dirty="0">
                <a:ea typeface="ＭＳ ゴシック"/>
                <a:cs typeface="ＭＳ ゴシック"/>
              </a:rPr>
              <a:t> = </a:t>
            </a:r>
            <a:r>
              <a:rPr lang="en-US" sz="2000" dirty="0">
                <a:solidFill>
                  <a:srgbClr val="009900"/>
                </a:solidFill>
                <a:latin typeface="Comic Sans MS" pitchFamily="66" charset="0"/>
                <a:ea typeface="ＭＳ ゴシック"/>
                <a:cs typeface="ＭＳ ゴシック"/>
              </a:rPr>
              <a:t>A’</a:t>
            </a:r>
            <a:r>
              <a:rPr lang="en-US" sz="2000" baseline="-25000" dirty="0">
                <a:solidFill>
                  <a:srgbClr val="009900"/>
                </a:solidFill>
                <a:latin typeface="Comic Sans MS" pitchFamily="66" charset="0"/>
                <a:ea typeface="ＭＳ ゴシック"/>
                <a:cs typeface="ＭＳ ゴシック"/>
              </a:rPr>
              <a:t>1</a:t>
            </a:r>
            <a:r>
              <a:rPr lang="en-US" sz="2000" baseline="-25000" dirty="0">
                <a:latin typeface="Comic Sans MS" pitchFamily="66" charset="0"/>
                <a:ea typeface="ＭＳ ゴシック"/>
                <a:cs typeface="ＭＳ ゴシック"/>
              </a:rPr>
              <a:t> 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2000" dirty="0">
                <a:solidFill>
                  <a:srgbClr val="009900"/>
                </a:solidFill>
                <a:latin typeface="Comic Sans MS" pitchFamily="66" charset="0"/>
                <a:ea typeface="ＭＳ ゴシック"/>
                <a:cs typeface="ＭＳ ゴシック"/>
              </a:rPr>
              <a:t>A</a:t>
            </a:r>
            <a:r>
              <a:rPr lang="en-US" sz="2000" baseline="-25000" dirty="0">
                <a:solidFill>
                  <a:srgbClr val="009900"/>
                </a:solidFill>
                <a:latin typeface="Comic Sans MS" pitchFamily="66" charset="0"/>
                <a:ea typeface="ＭＳ ゴシック"/>
                <a:cs typeface="ＭＳ ゴシック"/>
              </a:rPr>
              <a:t>2</a:t>
            </a:r>
            <a:r>
              <a:rPr lang="en-US" sz="2000" dirty="0">
                <a:ea typeface="ＭＳ ゴシック"/>
                <a:cs typeface="ＭＳ ゴシック"/>
              </a:rPr>
              <a:t> = </a:t>
            </a:r>
            <a:r>
              <a:rPr lang="en-US" sz="2000" dirty="0" smtClean="0">
                <a:solidFill>
                  <a:srgbClr val="009900"/>
                </a:solidFill>
                <a:latin typeface="Comic Sans MS" pitchFamily="66" charset="0"/>
                <a:ea typeface="ＭＳ ゴシック"/>
                <a:cs typeface="ＭＳ ゴシック"/>
              </a:rPr>
              <a:t>A’</a:t>
            </a:r>
            <a:r>
              <a:rPr lang="en-US" sz="2000" baseline="-25000" dirty="0" smtClean="0">
                <a:solidFill>
                  <a:srgbClr val="009900"/>
                </a:solidFill>
                <a:latin typeface="Comic Sans MS" pitchFamily="66" charset="0"/>
                <a:ea typeface="ＭＳ ゴシック"/>
                <a:cs typeface="ＭＳ ゴシック"/>
              </a:rPr>
              <a:t>2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2000" dirty="0">
                <a:latin typeface="Georgia" pitchFamily="18" charset="0"/>
                <a:ea typeface="ＭＳ ゴシック"/>
                <a:cs typeface="ＭＳ ゴシック"/>
              </a:rPr>
              <a:t>output</a:t>
            </a:r>
            <a:r>
              <a:rPr lang="en-US" sz="2000" dirty="0">
                <a:ea typeface="ＭＳ ゴシック"/>
                <a:cs typeface="ＭＳ ゴシック"/>
              </a:rPr>
              <a:t> = </a:t>
            </a:r>
            <a:r>
              <a:rPr lang="en-US" sz="2000" dirty="0">
                <a:latin typeface="Georgia" pitchFamily="18" charset="0"/>
                <a:ea typeface="ＭＳ ゴシック"/>
                <a:cs typeface="ＭＳ ゴシック"/>
              </a:rPr>
              <a:t>output</a:t>
            </a:r>
            <a:r>
              <a:rPr lang="en-US" sz="2000" dirty="0" smtClean="0">
                <a:latin typeface="Georgia" pitchFamily="18" charset="0"/>
                <a:ea typeface="ＭＳ ゴシック"/>
                <a:cs typeface="ＭＳ ゴシック"/>
              </a:rPr>
              <a:t>’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 ⇒ </a:t>
            </a:r>
            <a:r>
              <a:rPr lang="en-US" sz="2000" dirty="0" smtClean="0">
                <a:latin typeface="Georgia" pitchFamily="18" charset="0"/>
                <a:ea typeface="ＭＳ ゴシック"/>
                <a:cs typeface="ＭＳ ゴシック"/>
              </a:rPr>
              <a:t>a</a:t>
            </a:r>
            <a:r>
              <a:rPr lang="en-US" sz="2000" dirty="0" smtClean="0">
                <a:ea typeface="ＭＳ ゴシック"/>
                <a:cs typeface="ＭＳ ゴシック"/>
              </a:rPr>
              <a:t> </a:t>
            </a:r>
            <a:r>
              <a:rPr lang="en-US" sz="2000" dirty="0">
                <a:ea typeface="ＭＳ ゴシック"/>
                <a:cs typeface="ＭＳ ゴシック"/>
              </a:rPr>
              <a:t>= </a:t>
            </a:r>
            <a:r>
              <a:rPr lang="en-US" sz="2000" dirty="0" smtClean="0">
                <a:latin typeface="Georgia" pitchFamily="18" charset="0"/>
                <a:ea typeface="ＭＳ ゴシック"/>
                <a:cs typeface="ＭＳ ゴシック"/>
              </a:rPr>
              <a:t>a’</a:t>
            </a:r>
            <a:endParaRPr lang="en-US" sz="2000" dirty="0">
              <a:solidFill>
                <a:srgbClr val="009900"/>
              </a:solidFill>
              <a:latin typeface="Georgia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251960" y="2651760"/>
            <a:ext cx="497840" cy="80264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56000" y="3769360"/>
            <a:ext cx="1869440" cy="721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SMT Solver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0320" y="2722880"/>
            <a:ext cx="23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Valid ?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2682240" y="4490720"/>
            <a:ext cx="1808480" cy="1026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4490720" y="4490720"/>
            <a:ext cx="1808480" cy="1097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5440" y="4669135"/>
            <a:ext cx="23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03120" y="4673600"/>
            <a:ext cx="23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Yes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9440" y="5588000"/>
            <a:ext cx="497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Bob knows </a:t>
            </a:r>
            <a:r>
              <a:rPr lang="en-US" sz="2800" dirty="0" smtClean="0">
                <a:latin typeface="Georgia" pitchFamily="18" charset="0"/>
              </a:rPr>
              <a:t>a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066361" y="5588000"/>
            <a:ext cx="497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</a:t>
            </a:r>
            <a:r>
              <a:rPr lang="en-US" sz="2800" dirty="0" smtClean="0"/>
              <a:t>Bob </a:t>
            </a:r>
            <a:r>
              <a:rPr lang="en-US" sz="2800" i="1" dirty="0" smtClean="0"/>
              <a:t>may / does</a:t>
            </a:r>
            <a:r>
              <a:rPr lang="en-US" sz="2800" dirty="0" smtClean="0"/>
              <a:t> </a:t>
            </a:r>
            <a:r>
              <a:rPr lang="en-US" sz="2800" dirty="0" smtClean="0"/>
              <a:t>not know </a:t>
            </a:r>
            <a:r>
              <a:rPr lang="en-US" sz="2800" dirty="0" smtClean="0">
                <a:latin typeface="Georgia" pitchFamily="18" charset="0"/>
              </a:rPr>
              <a:t>a</a:t>
            </a:r>
            <a:endParaRPr lang="en-US" sz="2800" dirty="0"/>
          </a:p>
        </p:txBody>
      </p:sp>
      <p:sp>
        <p:nvSpPr>
          <p:cNvPr id="3" name="Oval Callout 2"/>
          <p:cNvSpPr/>
          <p:nvPr/>
        </p:nvSpPr>
        <p:spPr>
          <a:xfrm>
            <a:off x="6299200" y="3596640"/>
            <a:ext cx="2387600" cy="1788160"/>
          </a:xfrm>
          <a:prstGeom prst="wedgeEllipseCallout">
            <a:avLst>
              <a:gd name="adj1" fmla="val -31439"/>
              <a:gd name="adj2" fmla="val 5738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Depending on completeness of </a:t>
            </a:r>
            <a:r>
              <a:rPr lang="en-US" dirty="0" err="1" smtClean="0"/>
              <a:t>postconditions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Knowledge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</a:p>
          <a:p>
            <a:pPr lvl="1"/>
            <a:r>
              <a:rPr lang="en-US" dirty="0" smtClean="0"/>
              <a:t>If algorithm returns </a:t>
            </a:r>
            <a:r>
              <a:rPr lang="en-US" i="1" dirty="0" smtClean="0">
                <a:latin typeface="Georgia" pitchFamily="18" charset="0"/>
              </a:rPr>
              <a:t>p</a:t>
            </a:r>
            <a:r>
              <a:rPr lang="en-US" dirty="0" smtClean="0"/>
              <a:t> knows </a:t>
            </a:r>
            <a:r>
              <a:rPr lang="en-US" i="1" dirty="0" smtClean="0">
                <a:latin typeface="Georgia" pitchFamily="18" charset="0"/>
              </a:rPr>
              <a:t>x</a:t>
            </a:r>
            <a:r>
              <a:rPr lang="en-US" dirty="0" smtClean="0"/>
              <a:t>, then </a:t>
            </a:r>
            <a:r>
              <a:rPr lang="en-US" i="1" dirty="0" smtClean="0">
                <a:latin typeface="Georgia" pitchFamily="18" charset="0"/>
              </a:rPr>
              <a:t>p</a:t>
            </a:r>
            <a:r>
              <a:rPr lang="en-US" dirty="0" smtClean="0"/>
              <a:t> and </a:t>
            </a:r>
            <a:r>
              <a:rPr lang="en-US" i="1" dirty="0" smtClean="0">
                <a:latin typeface="Georgia" pitchFamily="18" charset="0"/>
              </a:rPr>
              <a:t>x</a:t>
            </a:r>
            <a:r>
              <a:rPr lang="en-US" dirty="0" smtClean="0"/>
              <a:t> satisfy the formal definition of knowledge</a:t>
            </a:r>
          </a:p>
          <a:p>
            <a:r>
              <a:rPr lang="en-US" dirty="0" smtClean="0"/>
              <a:t>Completeness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>
                <a:latin typeface="Georgia" pitchFamily="18" charset="0"/>
              </a:rPr>
              <a:t>p</a:t>
            </a:r>
            <a:r>
              <a:rPr lang="en-US" dirty="0" smtClean="0"/>
              <a:t> and </a:t>
            </a:r>
            <a:r>
              <a:rPr lang="en-US" i="1" dirty="0" smtClean="0">
                <a:latin typeface="Georgia" pitchFamily="18" charset="0"/>
              </a:rPr>
              <a:t>x</a:t>
            </a:r>
            <a:r>
              <a:rPr lang="en-US" dirty="0" smtClean="0"/>
              <a:t> satisfy the formal definition of knowledge, then algorithm returns </a:t>
            </a:r>
            <a:r>
              <a:rPr lang="en-US" i="1" dirty="0" smtClean="0">
                <a:latin typeface="Georgia" pitchFamily="18" charset="0"/>
              </a:rPr>
              <a:t>p</a:t>
            </a:r>
            <a:r>
              <a:rPr lang="en-US" dirty="0" smtClean="0"/>
              <a:t> knows </a:t>
            </a:r>
            <a:r>
              <a:rPr lang="en-US" i="1" dirty="0" smtClean="0">
                <a:latin typeface="Georgia" pitchFamily="18" charset="0"/>
              </a:rPr>
              <a:t>x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oop-free language (SMCs do not admit loops)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Constructive Knowledge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an evidence for </a:t>
            </a:r>
            <a:r>
              <a:rPr lang="en-US" i="1" dirty="0" smtClean="0">
                <a:latin typeface="Georgia" pitchFamily="18" charset="0"/>
              </a:rPr>
              <a:t>p</a:t>
            </a:r>
            <a:r>
              <a:rPr lang="en-US" dirty="0" smtClean="0"/>
              <a:t>’s knowledge of </a:t>
            </a:r>
            <a:r>
              <a:rPr lang="en-US" i="1" dirty="0" smtClean="0">
                <a:latin typeface="Georgia" pitchFamily="18" charset="0"/>
              </a:rPr>
              <a:t>x</a:t>
            </a:r>
          </a:p>
          <a:p>
            <a:endParaRPr lang="en-US" dirty="0"/>
          </a:p>
          <a:p>
            <a:r>
              <a:rPr lang="en-US" dirty="0" smtClean="0"/>
              <a:t>Evidence is a formula for </a:t>
            </a:r>
            <a:r>
              <a:rPr lang="en-US" i="1" dirty="0" smtClean="0">
                <a:latin typeface="Georgia" pitchFamily="18" charset="0"/>
              </a:rPr>
              <a:t>x </a:t>
            </a:r>
            <a:r>
              <a:rPr lang="en-US" dirty="0" smtClean="0"/>
              <a:t>in terms of </a:t>
            </a:r>
            <a:r>
              <a:rPr lang="en-US" i="1" dirty="0" smtClean="0">
                <a:latin typeface="Georgia" pitchFamily="18" charset="0"/>
              </a:rPr>
              <a:t>p</a:t>
            </a:r>
            <a:r>
              <a:rPr lang="en-US" dirty="0" smtClean="0"/>
              <a:t>’s input and output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Constructive Knowledge Inference Algorithm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4160" y="2123440"/>
            <a:ext cx="8351520" cy="10160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Formulate knowledge as an invariant of the program 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4160" y="3535680"/>
            <a:ext cx="8351520" cy="10160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Use template based verification to infer the invariant </a:t>
            </a:r>
            <a:r>
              <a:rPr lang="en-US" sz="1600" b="1" i="1" dirty="0" smtClean="0">
                <a:solidFill>
                  <a:schemeClr val="tx1"/>
                </a:solidFill>
              </a:rPr>
              <a:t>(Srivastava et. al</a:t>
            </a:r>
            <a:r>
              <a:rPr lang="en-US" sz="1600" b="1" i="1" dirty="0" smtClean="0">
                <a:solidFill>
                  <a:schemeClr val="tx1"/>
                </a:solidFill>
              </a:rPr>
              <a:t>., PLDI’09)</a:t>
            </a:r>
            <a:endParaRPr lang="en-US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Setting up Constructive Knowledge Inference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3016-9CC6-F344-B5AB-6760F5CA3C30}" type="datetime1">
              <a:rPr lang="en-US" smtClean="0"/>
              <a:t>6/17/2013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8015" y="3174534"/>
            <a:ext cx="165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a</a:t>
            </a:r>
            <a:r>
              <a:rPr lang="en-US" dirty="0"/>
              <a:t> =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dirty="0"/>
              <a:t> ≤ </a:t>
            </a:r>
            <a:r>
              <a:rPr lang="en-US" dirty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8015" y="3543866"/>
            <a:ext cx="280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b</a:t>
            </a:r>
            <a:r>
              <a:rPr lang="en-US" dirty="0"/>
              <a:t> = </a:t>
            </a:r>
            <a:r>
              <a:rPr lang="en-US" dirty="0">
                <a:latin typeface="Georgia"/>
                <a:cs typeface="Georgia"/>
              </a:rPr>
              <a:t>a</a:t>
            </a:r>
            <a:r>
              <a:rPr lang="en-US" dirty="0"/>
              <a:t> ?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2</a:t>
            </a:r>
            <a:r>
              <a:rPr lang="en-US" dirty="0"/>
              <a:t> :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dirty="0"/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015" y="3913591"/>
            <a:ext cx="280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Georgia"/>
                <a:cs typeface="Georgia"/>
              </a:rPr>
              <a:t>a</a:t>
            </a:r>
            <a:r>
              <a:rPr lang="en-US" dirty="0"/>
              <a:t> ?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8015" y="4282923"/>
            <a:ext cx="1051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d</a:t>
            </a:r>
            <a:r>
              <a:rPr lang="en-US" dirty="0"/>
              <a:t> = </a:t>
            </a:r>
            <a:r>
              <a:rPr lang="en-US" dirty="0">
                <a:latin typeface="Georgia"/>
                <a:cs typeface="Georgia"/>
              </a:rPr>
              <a:t>b</a:t>
            </a:r>
            <a:r>
              <a:rPr lang="en-US" dirty="0"/>
              <a:t> ≤ </a:t>
            </a:r>
            <a:r>
              <a:rPr lang="en-US" dirty="0">
                <a:latin typeface="Georgia"/>
                <a:cs typeface="Georgia"/>
              </a:rPr>
              <a:t>c</a:t>
            </a:r>
            <a:r>
              <a:rPr lang="en-US" dirty="0"/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8015" y="4652255"/>
            <a:ext cx="190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output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Georgia"/>
                <a:cs typeface="Georgia"/>
              </a:rPr>
              <a:t>d ? </a:t>
            </a:r>
            <a:r>
              <a:rPr lang="en-US" dirty="0">
                <a:latin typeface="Georgia"/>
                <a:cs typeface="Georgia"/>
              </a:rPr>
              <a:t>b</a:t>
            </a:r>
            <a:r>
              <a:rPr lang="en-US" dirty="0" smtClean="0"/>
              <a:t> : </a:t>
            </a:r>
            <a:r>
              <a:rPr lang="en-US" dirty="0">
                <a:latin typeface="Georgia"/>
                <a:cs typeface="Georgia"/>
              </a:rPr>
              <a:t>c</a:t>
            </a:r>
            <a:r>
              <a:rPr lang="en-US" dirty="0"/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8015" y="5092707"/>
            <a:ext cx="3387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assert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l-GR" sz="2400" dirty="0">
                <a:ea typeface="Arial Unicode MS" pitchFamily="34" charset="-128"/>
                <a:cs typeface="Arial Unicode MS" pitchFamily="34" charset="-128"/>
              </a:rPr>
              <a:t>τ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sz="2400" dirty="0" smtClean="0">
                <a:latin typeface="Calibri"/>
                <a:ea typeface="Arial Unicode MS" pitchFamily="34" charset="-128"/>
                <a:cs typeface="Calibri"/>
              </a:rPr>
              <a:t> 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38" y="2703752"/>
            <a:ext cx="8483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/>
                <a:cs typeface="Comic Sans MS"/>
              </a:rPr>
              <a:t>(</a:t>
            </a:r>
            <a:r>
              <a:rPr lang="en-US" sz="20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000" baseline="-25000" dirty="0" smtClean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sz="2000" b="1" baseline="-25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smtClean="0"/>
              <a:t>&lt;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000" baseline="-25000" dirty="0" smtClean="0">
                <a:solidFill>
                  <a:srgbClr val="009900"/>
                </a:solidFill>
                <a:latin typeface="Comic Sans MS"/>
                <a:cs typeface="Comic Sans MS"/>
              </a:rPr>
              <a:t>2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&lt; </a:t>
            </a:r>
            <a:r>
              <a:rPr lang="en-US" sz="20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Distinct(</a:t>
            </a:r>
            <a:r>
              <a:rPr lang="en-US" sz="20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000" baseline="-25000" dirty="0" smtClean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sz="2000" dirty="0" smtClean="0">
                <a:solidFill>
                  <a:srgbClr val="001900"/>
                </a:solidFill>
              </a:rPr>
              <a:t>, </a:t>
            </a:r>
            <a:r>
              <a:rPr lang="en-US" sz="20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000" baseline="-25000" dirty="0" smtClean="0">
                <a:solidFill>
                  <a:srgbClr val="009900"/>
                </a:solidFill>
                <a:latin typeface="Comic Sans MS"/>
                <a:cs typeface="Comic Sans MS"/>
              </a:rPr>
              <a:t>2</a:t>
            </a:r>
            <a:r>
              <a:rPr lang="en-US" sz="2000" dirty="0" smtClean="0">
                <a:solidFill>
                  <a:srgbClr val="001900"/>
                </a:solidFill>
              </a:rPr>
              <a:t>,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2000" dirty="0" smtClean="0">
                <a:solidFill>
                  <a:srgbClr val="001900"/>
                </a:solidFill>
              </a:rPr>
              <a:t>,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2000" dirty="0" smtClean="0">
                <a:solidFill>
                  <a:srgbClr val="001900"/>
                </a:solidFill>
              </a:rPr>
              <a:t>))</a:t>
            </a:r>
            <a:endParaRPr lang="en-US" sz="2000" dirty="0" smtClean="0">
              <a:solidFill>
                <a:srgbClr val="001900"/>
              </a:solidFill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774083" y="1757680"/>
            <a:ext cx="2387600" cy="5539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Does Bob know </a:t>
            </a:r>
            <a:r>
              <a:rPr lang="en-US" sz="2000" dirty="0" smtClean="0">
                <a:latin typeface="Georgia" pitchFamily="18" charset="0"/>
              </a:rPr>
              <a:t>a</a:t>
            </a:r>
            <a:r>
              <a:rPr lang="en-US" sz="2000" dirty="0" smtClean="0"/>
              <a:t> ?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517290" y="4408946"/>
            <a:ext cx="3771750" cy="855950"/>
          </a:xfrm>
          <a:prstGeom prst="wedgeRoundRectCallout">
            <a:avLst>
              <a:gd name="adj1" fmla="val -55686"/>
              <a:gd name="adj2" fmla="val 4469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Variables in </a:t>
            </a:r>
            <a:r>
              <a:rPr lang="el-GR" sz="2000" dirty="0" smtClean="0">
                <a:solidFill>
                  <a:schemeClr val="bg1"/>
                </a:solidFill>
              </a:rPr>
              <a:t>τ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l-GR" sz="2000" dirty="0">
                <a:solidFill>
                  <a:schemeClr val="bg1"/>
                </a:solidFill>
                <a:sym typeface="Wingdings"/>
              </a:rPr>
              <a:t>ϵ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 { </a:t>
            </a:r>
            <a:r>
              <a:rPr lang="en-US" sz="2000" dirty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B</a:t>
            </a:r>
            <a:r>
              <a:rPr lang="en-US" sz="2000" baseline="-25000" dirty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, B</a:t>
            </a:r>
            <a:r>
              <a:rPr lang="en-US" sz="2000" baseline="-25000" dirty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Georgia"/>
                <a:cs typeface="Georgia"/>
                <a:sym typeface="Wingdings"/>
              </a:rPr>
              <a:t>output</a:t>
            </a:r>
            <a:r>
              <a:rPr lang="en-US" sz="2000" dirty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}</a:t>
            </a:r>
            <a:r>
              <a:rPr lang="en-US" sz="2000" dirty="0" smtClean="0">
                <a:solidFill>
                  <a:schemeClr val="bg1"/>
                </a:solidFill>
              </a:rPr>
              <a:t> 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Setting up Constructive Knowledge Inference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3016-9CC6-F344-B5AB-6760F5CA3C30}" type="datetime1">
              <a:rPr lang="en-US" smtClean="0"/>
              <a:t>6/17/2013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26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8015" y="3174534"/>
            <a:ext cx="165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a</a:t>
            </a:r>
            <a:r>
              <a:rPr lang="en-US" dirty="0"/>
              <a:t> =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dirty="0"/>
              <a:t> ≤ </a:t>
            </a:r>
            <a:r>
              <a:rPr lang="en-US" dirty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8015" y="3543866"/>
            <a:ext cx="280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b</a:t>
            </a:r>
            <a:r>
              <a:rPr lang="en-US" dirty="0"/>
              <a:t> = </a:t>
            </a:r>
            <a:r>
              <a:rPr lang="en-US" dirty="0">
                <a:latin typeface="Georgia"/>
                <a:cs typeface="Georgia"/>
              </a:rPr>
              <a:t>a</a:t>
            </a:r>
            <a:r>
              <a:rPr lang="en-US" dirty="0"/>
              <a:t> ?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2</a:t>
            </a:r>
            <a:r>
              <a:rPr lang="en-US" dirty="0"/>
              <a:t> : </a:t>
            </a:r>
            <a:r>
              <a:rPr lang="en-US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baseline="-2500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dirty="0"/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015" y="3913591"/>
            <a:ext cx="280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Georgia"/>
                <a:cs typeface="Georgia"/>
              </a:rPr>
              <a:t>a</a:t>
            </a:r>
            <a:r>
              <a:rPr lang="en-US" dirty="0"/>
              <a:t> ?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8015" y="4282923"/>
            <a:ext cx="1051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d</a:t>
            </a:r>
            <a:r>
              <a:rPr lang="en-US" dirty="0"/>
              <a:t> = </a:t>
            </a:r>
            <a:r>
              <a:rPr lang="en-US" dirty="0">
                <a:latin typeface="Georgia"/>
                <a:cs typeface="Georgia"/>
              </a:rPr>
              <a:t>b</a:t>
            </a:r>
            <a:r>
              <a:rPr lang="en-US" dirty="0"/>
              <a:t> ≤ </a:t>
            </a:r>
            <a:r>
              <a:rPr lang="en-US" dirty="0">
                <a:latin typeface="Georgia"/>
                <a:cs typeface="Georgia"/>
              </a:rPr>
              <a:t>c</a:t>
            </a:r>
            <a:r>
              <a:rPr lang="en-US" dirty="0"/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8015" y="4652255"/>
            <a:ext cx="190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output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Georgia"/>
                <a:cs typeface="Georgia"/>
              </a:rPr>
              <a:t>d ? </a:t>
            </a:r>
            <a:r>
              <a:rPr lang="en-US" dirty="0">
                <a:latin typeface="Georgia"/>
                <a:cs typeface="Georgia"/>
              </a:rPr>
              <a:t>b</a:t>
            </a:r>
            <a:r>
              <a:rPr lang="en-US" dirty="0" smtClean="0"/>
              <a:t> : </a:t>
            </a:r>
            <a:r>
              <a:rPr lang="en-US" dirty="0">
                <a:latin typeface="Georgia"/>
                <a:cs typeface="Georgia"/>
              </a:rPr>
              <a:t>c</a:t>
            </a:r>
            <a:r>
              <a:rPr lang="en-US" dirty="0"/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8015" y="5092707"/>
            <a:ext cx="3387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assert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l-GR" sz="2400" dirty="0">
                <a:ea typeface="Arial Unicode MS" pitchFamily="34" charset="-128"/>
                <a:cs typeface="Arial Unicode MS" pitchFamily="34" charset="-128"/>
              </a:rPr>
              <a:t>τ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sz="2400" dirty="0" smtClean="0">
                <a:latin typeface="Calibri"/>
                <a:ea typeface="Arial Unicode MS" pitchFamily="34" charset="-128"/>
                <a:cs typeface="Calibri"/>
              </a:rPr>
              <a:t> 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38" y="2703752"/>
            <a:ext cx="8483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/>
                <a:cs typeface="Comic Sans MS"/>
              </a:rPr>
              <a:t>(</a:t>
            </a:r>
            <a:r>
              <a:rPr lang="en-US" sz="20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000" baseline="-25000" dirty="0" smtClean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sz="2000" b="1" baseline="-25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smtClean="0"/>
              <a:t>&lt;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000" baseline="-25000" dirty="0" smtClean="0">
                <a:solidFill>
                  <a:srgbClr val="009900"/>
                </a:solidFill>
                <a:latin typeface="Comic Sans MS"/>
                <a:cs typeface="Comic Sans MS"/>
              </a:rPr>
              <a:t>2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&lt; </a:t>
            </a:r>
            <a:r>
              <a:rPr lang="en-US" sz="20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Distinct(</a:t>
            </a:r>
            <a:r>
              <a:rPr lang="en-US" sz="20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000" baseline="-25000" dirty="0" smtClean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lang="en-US" sz="2000" dirty="0" smtClean="0">
                <a:solidFill>
                  <a:srgbClr val="001900"/>
                </a:solidFill>
              </a:rPr>
              <a:t>, </a:t>
            </a:r>
            <a:r>
              <a:rPr lang="en-US" sz="20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000" baseline="-25000" dirty="0" smtClean="0">
                <a:solidFill>
                  <a:srgbClr val="009900"/>
                </a:solidFill>
                <a:latin typeface="Comic Sans MS"/>
                <a:cs typeface="Comic Sans MS"/>
              </a:rPr>
              <a:t>2</a:t>
            </a:r>
            <a:r>
              <a:rPr lang="en-US" sz="2000" dirty="0" smtClean="0">
                <a:solidFill>
                  <a:srgbClr val="001900"/>
                </a:solidFill>
              </a:rPr>
              <a:t>,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2000" dirty="0" smtClean="0">
                <a:solidFill>
                  <a:srgbClr val="001900"/>
                </a:solidFill>
              </a:rPr>
              <a:t>,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2000" dirty="0" smtClean="0">
                <a:solidFill>
                  <a:srgbClr val="001900"/>
                </a:solidFill>
              </a:rPr>
              <a:t>))</a:t>
            </a:r>
            <a:endParaRPr lang="en-US" sz="2000" dirty="0" smtClean="0">
              <a:solidFill>
                <a:srgbClr val="001900"/>
              </a:solidFill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774083" y="1757680"/>
            <a:ext cx="2387600" cy="5539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Does Bob know </a:t>
            </a:r>
            <a:r>
              <a:rPr lang="en-US" sz="2000" dirty="0" smtClean="0">
                <a:latin typeface="Georgia" pitchFamily="18" charset="0"/>
              </a:rPr>
              <a:t>a</a:t>
            </a:r>
            <a:r>
              <a:rPr lang="en-US" sz="2000" dirty="0" smtClean="0"/>
              <a:t> ?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517290" y="4408946"/>
            <a:ext cx="6494630" cy="855950"/>
          </a:xfrm>
          <a:prstGeom prst="wedgeRoundRectCallout">
            <a:avLst>
              <a:gd name="adj1" fmla="val -55686"/>
              <a:gd name="adj2" fmla="val 4469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{ </a:t>
            </a:r>
            <a:r>
              <a:rPr lang="en-US" sz="2000" dirty="0">
                <a:solidFill>
                  <a:schemeClr val="bg1"/>
                </a:solidFill>
              </a:rPr>
              <a:t>v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op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 v</a:t>
            </a:r>
            <a:r>
              <a:rPr lang="en-US" sz="2000" baseline="-25000" dirty="0">
                <a:solidFill>
                  <a:schemeClr val="bg1"/>
                </a:solidFill>
                <a:sym typeface="Wingdings"/>
              </a:rPr>
              <a:t>2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sym typeface="Wingdings"/>
              </a:rPr>
              <a:t>| v</a:t>
            </a:r>
            <a:r>
              <a:rPr lang="en-US" sz="2000" baseline="-25000" dirty="0" smtClean="0">
                <a:solidFill>
                  <a:schemeClr val="bg1"/>
                </a:solidFill>
                <a:sym typeface="Wingdings"/>
              </a:rPr>
              <a:t>1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, v</a:t>
            </a:r>
            <a:r>
              <a:rPr lang="en-US" sz="2000" baseline="-25000" dirty="0">
                <a:solidFill>
                  <a:schemeClr val="bg1"/>
                </a:solidFill>
                <a:sym typeface="Wingdings"/>
              </a:rPr>
              <a:t>2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 </a:t>
            </a:r>
            <a:r>
              <a:rPr lang="el-GR" sz="2000" dirty="0">
                <a:solidFill>
                  <a:schemeClr val="bg1"/>
                </a:solidFill>
                <a:sym typeface="Wingdings"/>
              </a:rPr>
              <a:t>ϵ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 { </a:t>
            </a:r>
            <a:r>
              <a:rPr lang="en-US" sz="2000" dirty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B</a:t>
            </a:r>
            <a:r>
              <a:rPr lang="en-US" sz="2000" baseline="-25000" dirty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, B</a:t>
            </a:r>
            <a:r>
              <a:rPr lang="en-US" sz="2000" baseline="-25000" dirty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Georgia"/>
                <a:cs typeface="Georgia"/>
                <a:sym typeface="Wingdings"/>
              </a:rPr>
              <a:t>output</a:t>
            </a:r>
            <a:r>
              <a:rPr lang="en-US" sz="2000" dirty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}</a:t>
            </a:r>
            <a:r>
              <a:rPr lang="en-US" sz="2000" baseline="-25000" dirty="0" smtClean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mic Sans MS"/>
                <a:cs typeface="Comic Sans MS"/>
                <a:sym typeface="Wingdings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sym typeface="Wingdings"/>
              </a:rPr>
              <a:t>op </a:t>
            </a:r>
            <a:r>
              <a:rPr lang="el-GR" sz="2000" dirty="0">
                <a:solidFill>
                  <a:schemeClr val="bg1"/>
                </a:solidFill>
                <a:sym typeface="Wingdings"/>
              </a:rPr>
              <a:t>ϵ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 { &lt;, ≤, &gt;, ≥, =, ≠ </a:t>
            </a:r>
            <a:r>
              <a:rPr lang="en-US" sz="2000" dirty="0" smtClean="0">
                <a:solidFill>
                  <a:schemeClr val="bg1"/>
                </a:solidFill>
                <a:sym typeface="Wingdings"/>
              </a:rPr>
              <a:t>} }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17290" y="3359200"/>
            <a:ext cx="3720950" cy="10160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Candidate predicates for </a:t>
            </a:r>
            <a:r>
              <a:rPr lang="el-GR" sz="2400" b="1" i="1" dirty="0" smtClean="0">
                <a:solidFill>
                  <a:schemeClr val="tx1"/>
                </a:solidFill>
              </a:rPr>
              <a:t>τ</a:t>
            </a:r>
            <a:r>
              <a:rPr lang="en-US" sz="2400" b="1" i="1" dirty="0" smtClean="0">
                <a:solidFill>
                  <a:schemeClr val="tx1"/>
                </a:solidFill>
              </a:rPr>
              <a:t>:</a:t>
            </a:r>
            <a:endParaRPr lang="en-U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Constructive Knowledge Inference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from template-based verification</a:t>
            </a:r>
          </a:p>
          <a:p>
            <a:endParaRPr lang="en-US" dirty="0" smtClean="0"/>
          </a:p>
          <a:p>
            <a:r>
              <a:rPr lang="en-US" dirty="0" smtClean="0"/>
              <a:t>Given (m, n), searches solutions in DNF(m, n)</a:t>
            </a:r>
          </a:p>
          <a:p>
            <a:endParaRPr lang="en-US" dirty="0"/>
          </a:p>
          <a:p>
            <a:r>
              <a:rPr lang="en-US" dirty="0" smtClean="0"/>
              <a:t>Efficient search: O(|</a:t>
            </a:r>
            <a:r>
              <a:rPr lang="en-US" dirty="0" err="1" smtClean="0"/>
              <a:t>Q|</a:t>
            </a:r>
            <a:r>
              <a:rPr lang="en-US" baseline="30000" dirty="0" err="1" smtClean="0"/>
              <a:t>m</a:t>
            </a:r>
            <a:r>
              <a:rPr lang="en-US" dirty="0" smtClean="0"/>
              <a:t> + |</a:t>
            </a:r>
            <a:r>
              <a:rPr lang="en-US" dirty="0" err="1" smtClean="0"/>
              <a:t>Q|</a:t>
            </a:r>
            <a:r>
              <a:rPr lang="en-US" baseline="30000" dirty="0" err="1" smtClean="0"/>
              <a:t>n</a:t>
            </a:r>
            <a:r>
              <a:rPr lang="en-US" dirty="0" smtClean="0"/>
              <a:t>) queries to SMT solver</a:t>
            </a:r>
          </a:p>
          <a:p>
            <a:pPr lvl="1"/>
            <a:r>
              <a:rPr lang="en-US" dirty="0" smtClean="0"/>
              <a:t>As opposed to naïve O(|</a:t>
            </a:r>
            <a:r>
              <a:rPr lang="en-US" dirty="0" err="1" smtClean="0"/>
              <a:t>Q|</a:t>
            </a:r>
            <a:r>
              <a:rPr lang="en-US" baseline="30000" dirty="0" err="1" smtClean="0"/>
              <a:t>mn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Constructive Knowledge Inference for Median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3016-9CC6-F344-B5AB-6760F5CA3C30}" type="datetime1">
              <a:rPr lang="en-US" smtClean="0"/>
              <a:t>6/17/2013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28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8015" y="1593374"/>
            <a:ext cx="8505595" cy="2390742"/>
            <a:chOff x="128015" y="2630845"/>
            <a:chExt cx="8505595" cy="2390742"/>
          </a:xfrm>
        </p:grpSpPr>
        <p:sp>
          <p:nvSpPr>
            <p:cNvPr id="9" name="Rectangle 8"/>
            <p:cNvSpPr/>
            <p:nvPr/>
          </p:nvSpPr>
          <p:spPr>
            <a:xfrm>
              <a:off x="128015" y="3174534"/>
              <a:ext cx="1655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 ≤ </a:t>
              </a:r>
              <a:r>
                <a:rPr lang="en-US" dirty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8015" y="3543866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/>
                <a:t> = </a:t>
              </a:r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?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/>
                <a:t> :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;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8015" y="3913591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c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?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 </a:t>
              </a:r>
              <a:r>
                <a:rPr lang="en-US" dirty="0"/>
                <a:t>: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15" y="4282923"/>
              <a:ext cx="10517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d</a:t>
              </a:r>
              <a:r>
                <a:rPr lang="en-US" dirty="0"/>
                <a:t> = </a:t>
              </a:r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/>
                <a:t> ≤ </a:t>
              </a:r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/>
                <a:t>;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8015" y="4652255"/>
              <a:ext cx="19015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output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d ? </a:t>
              </a:r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 smtClean="0"/>
                <a:t> : </a:t>
              </a:r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/>
                <a:t>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010" y="2630845"/>
              <a:ext cx="8483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1900"/>
                  </a:solidFill>
                  <a:latin typeface="Calibri"/>
                  <a:cs typeface="Georgia"/>
                </a:rPr>
                <a:t>φ</a:t>
              </a:r>
              <a:r>
                <a:rPr lang="en-US" sz="2400" baseline="-25000" dirty="0" err="1" smtClean="0">
                  <a:solidFill>
                    <a:srgbClr val="001900"/>
                  </a:solidFill>
                  <a:cs typeface="Georgia"/>
                </a:rPr>
                <a:t>pre</a:t>
              </a:r>
              <a:r>
                <a:rPr lang="en-US" sz="2400" b="1" dirty="0" smtClean="0">
                  <a:solidFill>
                    <a:schemeClr val="accent3">
                      <a:lumMod val="75000"/>
                    </a:schemeClr>
                  </a:solidFill>
                  <a:latin typeface="Georgia"/>
                  <a:cs typeface="Georgia"/>
                </a:rPr>
                <a:t> </a:t>
              </a:r>
              <a:r>
                <a:rPr lang="en-US" sz="2400" b="1" dirty="0" smtClean="0">
                  <a:solidFill>
                    <a:srgbClr val="001900"/>
                  </a:solidFill>
                  <a:latin typeface="Georgia"/>
                  <a:cs typeface="Georgia"/>
                </a:rPr>
                <a:t>= </a:t>
              </a:r>
              <a:r>
                <a:rPr lang="en-US" sz="24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sz="2400" baseline="-250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sz="240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400" b="1" dirty="0" smtClean="0"/>
                <a:t>&lt;</a:t>
              </a:r>
              <a:r>
                <a:rPr 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4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sz="2400" baseline="-250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2</a:t>
              </a:r>
              <a:r>
                <a:rPr 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400" dirty="0" smtClean="0"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sz="2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400" dirty="0" smtClean="0"/>
                <a:t>&lt; </a:t>
              </a:r>
              <a:r>
                <a:rPr lang="en-US" sz="2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sz="2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400" dirty="0" smtClean="0"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400" dirty="0" smtClean="0"/>
                <a:t>Distinct(</a:t>
              </a:r>
              <a:r>
                <a:rPr lang="en-US" sz="24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sz="2400" baseline="-250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sz="2400" dirty="0" smtClean="0">
                  <a:solidFill>
                    <a:srgbClr val="001900"/>
                  </a:solidFill>
                </a:rPr>
                <a:t>, </a:t>
              </a:r>
              <a:r>
                <a:rPr lang="en-US" sz="24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sz="2400" baseline="-250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2</a:t>
              </a:r>
              <a:r>
                <a:rPr lang="en-US" sz="2400" dirty="0" smtClean="0">
                  <a:solidFill>
                    <a:srgbClr val="001900"/>
                  </a:solidFill>
                </a:rPr>
                <a:t>,</a:t>
              </a:r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sz="2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sz="2400" dirty="0" smtClean="0">
                  <a:solidFill>
                    <a:srgbClr val="001900"/>
                  </a:solidFill>
                </a:rPr>
                <a:t>,</a:t>
              </a:r>
              <a:r>
                <a:rPr lang="en-US" sz="2400" dirty="0" smtClean="0">
                  <a:solidFill>
                    <a:srgbClr val="0000FF"/>
                  </a:solidFill>
                </a:rPr>
                <a:t> </a:t>
              </a:r>
              <a:r>
                <a:rPr lang="en-US" sz="2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sz="2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r>
                <a:rPr lang="en-US" sz="2400" dirty="0" smtClean="0">
                  <a:solidFill>
                    <a:srgbClr val="001900"/>
                  </a:solidFill>
                </a:rPr>
                <a:t>)</a:t>
              </a:r>
              <a:endParaRPr lang="en-US" sz="2400" dirty="0" smtClean="0">
                <a:solidFill>
                  <a:srgbClr val="001900"/>
                </a:solidFill>
                <a:latin typeface="Georgia"/>
                <a:cs typeface="Georgia"/>
              </a:endParaRPr>
            </a:p>
            <a:p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7603" y="4221422"/>
            <a:ext cx="29518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1900"/>
                </a:solidFill>
                <a:latin typeface="Georgia" pitchFamily="18" charset="0"/>
              </a:rPr>
              <a:t>a</a:t>
            </a:r>
            <a:r>
              <a:rPr lang="en-US" sz="2000" dirty="0" smtClean="0">
                <a:solidFill>
                  <a:srgbClr val="001900"/>
                </a:solidFill>
              </a:rPr>
              <a:t> = </a:t>
            </a:r>
            <a:r>
              <a:rPr lang="en-US" sz="2000" dirty="0" smtClean="0">
                <a:solidFill>
                  <a:srgbClr val="001900"/>
                </a:solidFill>
                <a:latin typeface="Georgia" pitchFamily="18" charset="0"/>
              </a:rPr>
              <a:t>output</a:t>
            </a:r>
            <a:r>
              <a:rPr lang="en-US" sz="2000" dirty="0" smtClean="0">
                <a:solidFill>
                  <a:srgbClr val="001900"/>
                </a:solidFill>
              </a:rPr>
              <a:t> ≥ </a:t>
            </a:r>
            <a:r>
              <a:rPr lang="en-US" sz="2000" dirty="0" smtClean="0">
                <a:solidFill>
                  <a:srgbClr val="009900"/>
                </a:solidFill>
                <a:latin typeface="Comic Sans MS" pitchFamily="66" charset="0"/>
              </a:rPr>
              <a:t>A</a:t>
            </a:r>
            <a:r>
              <a:rPr lang="en-US" sz="2000" baseline="-25000" dirty="0" smtClean="0">
                <a:solidFill>
                  <a:srgbClr val="009900"/>
                </a:solidFill>
                <a:latin typeface="Comic Sans MS" pitchFamily="66" charset="0"/>
              </a:rPr>
              <a:t>1</a:t>
            </a:r>
            <a:r>
              <a:rPr lang="en-US" sz="2000" dirty="0" smtClean="0">
                <a:solidFill>
                  <a:srgbClr val="001900"/>
                </a:solidFill>
              </a:rPr>
              <a:t> (for Alice)</a:t>
            </a:r>
            <a:endParaRPr lang="en-US" sz="2000" dirty="0">
              <a:solidFill>
                <a:srgbClr val="0019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603" y="4902142"/>
            <a:ext cx="44656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d</a:t>
            </a:r>
            <a:r>
              <a:rPr lang="en-US" sz="2000" dirty="0" smtClean="0"/>
              <a:t> = </a:t>
            </a:r>
            <a:r>
              <a:rPr lang="en-US" sz="2000" dirty="0" smtClean="0">
                <a:latin typeface="Georgia" pitchFamily="18" charset="0"/>
              </a:rPr>
              <a:t>output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009900"/>
                </a:solidFill>
                <a:latin typeface="Comic Sans MS" pitchFamily="66" charset="0"/>
              </a:rPr>
              <a:t>A</a:t>
            </a:r>
            <a:r>
              <a:rPr lang="en-US" sz="2000" baseline="-25000" dirty="0" smtClean="0">
                <a:solidFill>
                  <a:srgbClr val="009900"/>
                </a:solidFill>
                <a:latin typeface="Comic Sans MS" pitchFamily="66" charset="0"/>
              </a:rPr>
              <a:t>1</a:t>
            </a:r>
            <a:r>
              <a:rPr lang="en-US" sz="2000" dirty="0" smtClean="0"/>
              <a:t> </a:t>
            </a:r>
            <a:r>
              <a:rPr lang="en-US" sz="2000" dirty="0" smtClean="0">
                <a:ea typeface="MS Gothic" pitchFamily="49" charset="-128"/>
              </a:rPr>
              <a:t>V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Georgia" pitchFamily="18" charset="0"/>
              </a:rPr>
              <a:t>output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009900"/>
                </a:solidFill>
                <a:latin typeface="Comic Sans MS" pitchFamily="66" charset="0"/>
              </a:rPr>
              <a:t>A</a:t>
            </a:r>
            <a:r>
              <a:rPr lang="en-US" sz="2000" baseline="-25000" dirty="0" smtClean="0">
                <a:solidFill>
                  <a:srgbClr val="009900"/>
                </a:solidFill>
                <a:latin typeface="Comic Sans MS" pitchFamily="66" charset="0"/>
              </a:rPr>
              <a:t>2</a:t>
            </a:r>
            <a:r>
              <a:rPr lang="en-US" sz="2000" dirty="0" smtClean="0"/>
              <a:t> (for Alice)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87603" y="5572702"/>
            <a:ext cx="44656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d</a:t>
            </a:r>
            <a:r>
              <a:rPr lang="en-US" sz="2000" dirty="0" smtClean="0"/>
              <a:t> =</a:t>
            </a:r>
            <a:r>
              <a:rPr lang="en-US" sz="2000" dirty="0" smtClean="0">
                <a:latin typeface="Georgia" pitchFamily="18" charset="0"/>
              </a:rPr>
              <a:t> output</a:t>
            </a:r>
            <a:r>
              <a:rPr lang="en-US" sz="2000" dirty="0" smtClean="0"/>
              <a:t> ≠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2000" dirty="0" smtClean="0"/>
              <a:t> </a:t>
            </a:r>
            <a:r>
              <a:rPr lang="en-US" sz="2000" dirty="0">
                <a:latin typeface="Calibri"/>
                <a:cs typeface="Calibri"/>
              </a:rPr>
              <a:t>Ʌ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Georgia" pitchFamily="18" charset="0"/>
              </a:rPr>
              <a:t>output</a:t>
            </a:r>
            <a:r>
              <a:rPr lang="en-US" sz="2000" dirty="0" smtClean="0"/>
              <a:t> ≠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000" dirty="0" smtClean="0"/>
              <a:t> (for Bob)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715701" y="4221422"/>
            <a:ext cx="28374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1900"/>
                </a:solidFill>
                <a:latin typeface="Georgia" pitchFamily="18" charset="0"/>
              </a:rPr>
              <a:t>a</a:t>
            </a:r>
            <a:r>
              <a:rPr lang="en-US" sz="2000" dirty="0" smtClean="0">
                <a:solidFill>
                  <a:srgbClr val="001900"/>
                </a:solidFill>
              </a:rPr>
              <a:t> = </a:t>
            </a:r>
            <a:r>
              <a:rPr lang="en-US" sz="2000" dirty="0" smtClean="0">
                <a:solidFill>
                  <a:srgbClr val="001900"/>
                </a:solidFill>
                <a:latin typeface="Georgia" pitchFamily="18" charset="0"/>
              </a:rPr>
              <a:t>output</a:t>
            </a:r>
            <a:r>
              <a:rPr lang="en-US" sz="2000" dirty="0" smtClean="0">
                <a:solidFill>
                  <a:srgbClr val="001900"/>
                </a:solidFill>
              </a:rPr>
              <a:t> ≤ </a:t>
            </a:r>
            <a:r>
              <a:rPr lang="en-US" sz="20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2000" dirty="0" smtClean="0">
                <a:solidFill>
                  <a:srgbClr val="001900"/>
                </a:solidFill>
              </a:rPr>
              <a:t> (for Bob)</a:t>
            </a:r>
            <a:endParaRPr lang="en-US" sz="2000" dirty="0">
              <a:solidFill>
                <a:srgbClr val="001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Properties of Constructive Knowledge Inference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Soundness</a:t>
            </a:r>
          </a:p>
          <a:p>
            <a:pPr lvl="1"/>
            <a:r>
              <a:rPr lang="en-US" dirty="0" smtClean="0"/>
              <a:t>If algorithm infers a formula </a:t>
            </a:r>
            <a:r>
              <a:rPr lang="el-GR" dirty="0" smtClean="0"/>
              <a:t>τ</a:t>
            </a:r>
            <a:r>
              <a:rPr lang="en-US" dirty="0" smtClean="0"/>
              <a:t> for party </a:t>
            </a:r>
            <a:r>
              <a:rPr lang="en-US" i="1" dirty="0" smtClean="0">
                <a:latin typeface="Georgia" pitchFamily="18" charset="0"/>
              </a:rPr>
              <a:t>p</a:t>
            </a:r>
            <a:r>
              <a:rPr lang="en-US" dirty="0" smtClean="0"/>
              <a:t> and variable </a:t>
            </a:r>
            <a:r>
              <a:rPr lang="en-US" i="1" dirty="0" smtClean="0">
                <a:latin typeface="Georgia" pitchFamily="18" charset="0"/>
              </a:rPr>
              <a:t>x</a:t>
            </a:r>
            <a:r>
              <a:rPr lang="en-US" dirty="0" smtClean="0"/>
              <a:t>, then </a:t>
            </a:r>
            <a:r>
              <a:rPr lang="en-US" i="1" dirty="0" smtClean="0">
                <a:latin typeface="Georgia" pitchFamily="18" charset="0"/>
              </a:rPr>
              <a:t>x</a:t>
            </a:r>
            <a:r>
              <a:rPr lang="en-US" dirty="0" smtClean="0"/>
              <a:t> = </a:t>
            </a:r>
            <a:r>
              <a:rPr lang="el-GR" dirty="0" smtClean="0"/>
              <a:t>τ</a:t>
            </a:r>
            <a:r>
              <a:rPr lang="en-US" dirty="0" smtClean="0"/>
              <a:t> at the end of the program</a:t>
            </a:r>
          </a:p>
          <a:p>
            <a:pPr lvl="1"/>
            <a:r>
              <a:rPr lang="en-US" dirty="0" smtClean="0"/>
              <a:t>Moreover, </a:t>
            </a:r>
            <a:r>
              <a:rPr lang="en-US" i="1" dirty="0" smtClean="0">
                <a:latin typeface="Georgia" pitchFamily="18" charset="0"/>
              </a:rPr>
              <a:t>p</a:t>
            </a:r>
            <a:r>
              <a:rPr lang="en-US" dirty="0" smtClean="0"/>
              <a:t> can compute </a:t>
            </a:r>
            <a:r>
              <a:rPr lang="el-GR" dirty="0" smtClean="0"/>
              <a:t>τ</a:t>
            </a:r>
            <a:r>
              <a:rPr lang="en-US" dirty="0" smtClean="0"/>
              <a:t> from its inputs and outputs</a:t>
            </a:r>
          </a:p>
          <a:p>
            <a:r>
              <a:rPr lang="en-US" dirty="0" smtClean="0"/>
              <a:t>Completeness</a:t>
            </a:r>
          </a:p>
          <a:p>
            <a:pPr lvl="1"/>
            <a:r>
              <a:rPr lang="en-US" dirty="0" smtClean="0"/>
              <a:t>Similar to the completeness of verification techniques</a:t>
            </a:r>
          </a:p>
          <a:p>
            <a:pPr lvl="1"/>
            <a:r>
              <a:rPr lang="en-US" dirty="0" smtClean="0"/>
              <a:t>If a solution </a:t>
            </a:r>
            <a:r>
              <a:rPr lang="el-GR" dirty="0"/>
              <a:t>τ </a:t>
            </a:r>
            <a:r>
              <a:rPr lang="en-US" dirty="0" smtClean="0"/>
              <a:t> exists in the template structure, our algorithm finds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Trusted Third Party</a:t>
            </a:r>
            <a:endParaRPr lang="en-US" dirty="0"/>
          </a:p>
        </p:txBody>
      </p:sp>
      <p:pic>
        <p:nvPicPr>
          <p:cNvPr id="4" name="Picture 3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15388"/>
            <a:ext cx="1170156" cy="1192659"/>
          </a:xfrm>
          <a:prstGeom prst="rect">
            <a:avLst/>
          </a:prstGeom>
        </p:spPr>
      </p:pic>
      <p:pic>
        <p:nvPicPr>
          <p:cNvPr id="5" name="Picture 4" descr="bo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85" y="3155284"/>
            <a:ext cx="867538" cy="1252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9875" y="4721073"/>
            <a:ext cx="74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/>
                <a:cs typeface="Comic Sans MS"/>
              </a:rPr>
              <a:t>  </a:t>
            </a:r>
            <a:r>
              <a:rPr lang="en-US" sz="24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endParaRPr lang="en-US" sz="2400" dirty="0">
              <a:solidFill>
                <a:srgbClr val="009900"/>
              </a:solidFill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6139" y="4721073"/>
            <a:ext cx="74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/>
                <a:cs typeface="Comic Sans MS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endParaRPr lang="en-US" sz="2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pic>
        <p:nvPicPr>
          <p:cNvPr id="3" name="Picture 2" descr="tt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8" y="1593870"/>
            <a:ext cx="1429491" cy="125325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207221" y="2089380"/>
            <a:ext cx="1341429" cy="737250"/>
          </a:xfrm>
          <a:prstGeom prst="straightConnector1">
            <a:avLst/>
          </a:prstGeom>
          <a:ln>
            <a:solidFill>
              <a:srgbClr val="00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765000" y="2091955"/>
            <a:ext cx="1469266" cy="7346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56638" y="2002213"/>
            <a:ext cx="74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/>
                <a:cs typeface="Comic Sans MS"/>
              </a:rPr>
              <a:t>  </a:t>
            </a:r>
            <a:r>
              <a:rPr lang="en-US" sz="24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endParaRPr lang="en-US" sz="2400" dirty="0">
              <a:solidFill>
                <a:srgbClr val="009900"/>
              </a:solidFill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1217" y="2002213"/>
            <a:ext cx="74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/>
                <a:cs typeface="Comic Sans MS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endParaRPr lang="en-US" sz="2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207221" y="2826630"/>
            <a:ext cx="1341429" cy="790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65000" y="2826630"/>
            <a:ext cx="1469266" cy="790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85428" y="3155284"/>
            <a:ext cx="368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dirty="0" smtClean="0">
                <a:latin typeface="Comic Sans MS"/>
                <a:cs typeface="Comic Sans MS"/>
              </a:rPr>
              <a:t>f(</a:t>
            </a:r>
            <a:r>
              <a:rPr lang="en-US" sz="24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400" dirty="0" smtClean="0">
                <a:latin typeface="Comic Sans MS"/>
                <a:cs typeface="Comic Sans MS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400" dirty="0" smtClean="0">
                <a:latin typeface="Comic Sans MS"/>
                <a:cs typeface="Comic Sans MS"/>
              </a:rPr>
              <a:t>)</a:t>
            </a:r>
            <a:endParaRPr lang="en-US" sz="2400" dirty="0">
              <a:latin typeface="Comic Sans MS"/>
              <a:cs typeface="Comic Sans M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6900" y="3148509"/>
            <a:ext cx="368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 smtClean="0">
                <a:latin typeface="Comic Sans MS"/>
                <a:cs typeface="Comic Sans MS"/>
              </a:rPr>
              <a:t>f(</a:t>
            </a:r>
            <a:r>
              <a:rPr lang="en-US" sz="24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400" dirty="0" smtClean="0">
                <a:latin typeface="Comic Sans MS"/>
                <a:cs typeface="Comic Sans MS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400" dirty="0" smtClean="0">
                <a:latin typeface="Comic Sans MS"/>
                <a:cs typeface="Comic Sans MS"/>
              </a:rPr>
              <a:t>)</a:t>
            </a:r>
            <a:endParaRPr lang="en-US" sz="2400" dirty="0">
              <a:latin typeface="Comic Sans MS"/>
              <a:cs typeface="Comic Sans MS"/>
            </a:endParaRPr>
          </a:p>
        </p:txBody>
      </p:sp>
      <p:sp>
        <p:nvSpPr>
          <p:cNvPr id="52" name="Date Placeholder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2B64-2B08-FD4E-AC41-7356DD30643C}" type="datetime1">
              <a:rPr lang="en-US" smtClean="0"/>
              <a:t>6/17/2013</a:t>
            </a:fld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6464" y="5182738"/>
            <a:ext cx="368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400" dirty="0" smtClean="0"/>
              <a:t>Compute </a:t>
            </a:r>
            <a:r>
              <a:rPr lang="en-US" sz="2400" dirty="0" smtClean="0">
                <a:latin typeface="Comic Sans MS"/>
                <a:cs typeface="Comic Sans MS"/>
              </a:rPr>
              <a:t>f(</a:t>
            </a:r>
            <a:r>
              <a:rPr lang="en-US" sz="24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400" dirty="0" smtClean="0">
                <a:latin typeface="Comic Sans MS"/>
                <a:cs typeface="Comic Sans MS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400" dirty="0" smtClean="0">
                <a:latin typeface="Comic Sans MS"/>
                <a:cs typeface="Comic Sans MS"/>
              </a:rPr>
              <a:t>)</a:t>
            </a:r>
            <a:endParaRPr lang="en-US" sz="2400" dirty="0">
              <a:latin typeface="Comic Sans MS"/>
              <a:cs typeface="Comic Sans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29579" y="5894685"/>
            <a:ext cx="56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Without revealing </a:t>
            </a:r>
            <a:r>
              <a:rPr lang="en-US" sz="24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400" dirty="0" smtClean="0"/>
              <a:t> to Bob and 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400" dirty="0" smtClean="0"/>
              <a:t> to Alice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03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Connection to Information Flow Declassification Policies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Inference similar to deciding delimited </a:t>
            </a:r>
            <a:r>
              <a:rPr lang="en-US" dirty="0" smtClean="0"/>
              <a:t>release</a:t>
            </a:r>
            <a:r>
              <a:rPr lang="en-US" i="1" dirty="0" smtClean="0"/>
              <a:t> </a:t>
            </a:r>
            <a:r>
              <a:rPr lang="en-US" sz="1800" dirty="0"/>
              <a:t>[</a:t>
            </a:r>
            <a:r>
              <a:rPr lang="en-US" sz="1800" dirty="0" err="1" smtClean="0"/>
              <a:t>Sabelfeld</a:t>
            </a:r>
            <a:r>
              <a:rPr lang="en-US" sz="1800" dirty="0" smtClean="0"/>
              <a:t> et. al., ISSS’04]</a:t>
            </a:r>
            <a:endParaRPr lang="en-US" sz="1800" dirty="0" smtClean="0"/>
          </a:p>
          <a:p>
            <a:r>
              <a:rPr lang="en-US" dirty="0" smtClean="0"/>
              <a:t>Constructive knowledge inference similar to deciding required </a:t>
            </a:r>
            <a:r>
              <a:rPr lang="en-US" dirty="0"/>
              <a:t>release </a:t>
            </a:r>
            <a:r>
              <a:rPr lang="en-US" sz="1800" dirty="0"/>
              <a:t>[</a:t>
            </a:r>
            <a:r>
              <a:rPr lang="en-US" sz="1800" dirty="0" smtClean="0"/>
              <a:t>S. Chong, CSF‘10]</a:t>
            </a:r>
            <a:endParaRPr lang="en-US" sz="1800" dirty="0" smtClean="0"/>
          </a:p>
          <a:p>
            <a:endParaRPr lang="en-US" dirty="0"/>
          </a:p>
          <a:p>
            <a:r>
              <a:rPr lang="en-US" sz="4000" b="1" i="1" dirty="0" smtClean="0"/>
              <a:t>See our paper for more details !</a:t>
            </a:r>
            <a:endParaRPr lang="en-US" sz="40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31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419855" y="1748267"/>
            <a:ext cx="5266945" cy="1166850"/>
          </a:xfrm>
          <a:custGeom>
            <a:avLst/>
            <a:gdLst>
              <a:gd name="connsiteX0" fmla="*/ 194479 w 1166849"/>
              <a:gd name="connsiteY0" fmla="*/ 0 h 5266944"/>
              <a:gd name="connsiteX1" fmla="*/ 972370 w 1166849"/>
              <a:gd name="connsiteY1" fmla="*/ 0 h 5266944"/>
              <a:gd name="connsiteX2" fmla="*/ 1166849 w 1166849"/>
              <a:gd name="connsiteY2" fmla="*/ 194479 h 5266944"/>
              <a:gd name="connsiteX3" fmla="*/ 1166849 w 1166849"/>
              <a:gd name="connsiteY3" fmla="*/ 5266944 h 5266944"/>
              <a:gd name="connsiteX4" fmla="*/ 1166849 w 1166849"/>
              <a:gd name="connsiteY4" fmla="*/ 5266944 h 5266944"/>
              <a:gd name="connsiteX5" fmla="*/ 0 w 1166849"/>
              <a:gd name="connsiteY5" fmla="*/ 5266944 h 5266944"/>
              <a:gd name="connsiteX6" fmla="*/ 0 w 1166849"/>
              <a:gd name="connsiteY6" fmla="*/ 5266944 h 5266944"/>
              <a:gd name="connsiteX7" fmla="*/ 0 w 1166849"/>
              <a:gd name="connsiteY7" fmla="*/ 194479 h 5266944"/>
              <a:gd name="connsiteX8" fmla="*/ 194479 w 1166849"/>
              <a:gd name="connsiteY8" fmla="*/ 0 h 526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6849" h="5266944">
                <a:moveTo>
                  <a:pt x="1166849" y="877844"/>
                </a:moveTo>
                <a:lnTo>
                  <a:pt x="1166849" y="4389100"/>
                </a:lnTo>
                <a:cubicBezTo>
                  <a:pt x="1166849" y="4873919"/>
                  <a:pt x="1147559" y="5266942"/>
                  <a:pt x="1123764" y="5266942"/>
                </a:cubicBezTo>
                <a:lnTo>
                  <a:pt x="0" y="5266942"/>
                </a:lnTo>
                <a:lnTo>
                  <a:pt x="0" y="5266942"/>
                </a:lnTo>
                <a:lnTo>
                  <a:pt x="0" y="2"/>
                </a:lnTo>
                <a:lnTo>
                  <a:pt x="0" y="2"/>
                </a:lnTo>
                <a:lnTo>
                  <a:pt x="1123764" y="2"/>
                </a:lnTo>
                <a:cubicBezTo>
                  <a:pt x="1147559" y="2"/>
                  <a:pt x="1166849" y="393025"/>
                  <a:pt x="1166849" y="877844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96966" rIns="136971" bIns="96967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kern="1200" dirty="0" smtClean="0"/>
              <a:t>Formalize what it means for a party </a:t>
            </a:r>
            <a:r>
              <a:rPr lang="en-US" sz="2100" i="1" kern="1200" dirty="0" smtClean="0">
                <a:latin typeface="Georgia" pitchFamily="18" charset="0"/>
              </a:rPr>
              <a:t>p</a:t>
            </a:r>
            <a:r>
              <a:rPr lang="en-US" sz="2100" kern="1200" dirty="0" smtClean="0"/>
              <a:t> to </a:t>
            </a:r>
            <a:r>
              <a:rPr lang="en-US" sz="2100" i="1" kern="1200" dirty="0" smtClean="0"/>
              <a:t>know</a:t>
            </a:r>
            <a:r>
              <a:rPr lang="en-US" sz="2100" i="0" kern="1200" dirty="0" smtClean="0"/>
              <a:t> a variable </a:t>
            </a:r>
            <a:r>
              <a:rPr lang="en-US" sz="2100" i="1" kern="1200" dirty="0" smtClean="0">
                <a:latin typeface="Georgia" pitchFamily="18" charset="0"/>
              </a:rPr>
              <a:t>x</a:t>
            </a:r>
            <a:endParaRPr lang="en-US" sz="2100" kern="1200" dirty="0">
              <a:latin typeface="Georgia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7200" y="1602409"/>
            <a:ext cx="2962656" cy="1458562"/>
          </a:xfrm>
          <a:custGeom>
            <a:avLst/>
            <a:gdLst>
              <a:gd name="connsiteX0" fmla="*/ 0 w 2962656"/>
              <a:gd name="connsiteY0" fmla="*/ 243099 h 1458562"/>
              <a:gd name="connsiteX1" fmla="*/ 243099 w 2962656"/>
              <a:gd name="connsiteY1" fmla="*/ 0 h 1458562"/>
              <a:gd name="connsiteX2" fmla="*/ 2719557 w 2962656"/>
              <a:gd name="connsiteY2" fmla="*/ 0 h 1458562"/>
              <a:gd name="connsiteX3" fmla="*/ 2962656 w 2962656"/>
              <a:gd name="connsiteY3" fmla="*/ 243099 h 1458562"/>
              <a:gd name="connsiteX4" fmla="*/ 2962656 w 2962656"/>
              <a:gd name="connsiteY4" fmla="*/ 1215463 h 1458562"/>
              <a:gd name="connsiteX5" fmla="*/ 2719557 w 2962656"/>
              <a:gd name="connsiteY5" fmla="*/ 1458562 h 1458562"/>
              <a:gd name="connsiteX6" fmla="*/ 243099 w 2962656"/>
              <a:gd name="connsiteY6" fmla="*/ 1458562 h 1458562"/>
              <a:gd name="connsiteX7" fmla="*/ 0 w 2962656"/>
              <a:gd name="connsiteY7" fmla="*/ 1215463 h 1458562"/>
              <a:gd name="connsiteX8" fmla="*/ 0 w 2962656"/>
              <a:gd name="connsiteY8" fmla="*/ 243099 h 145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2656" h="1458562">
                <a:moveTo>
                  <a:pt x="0" y="243099"/>
                </a:moveTo>
                <a:cubicBezTo>
                  <a:pt x="0" y="108839"/>
                  <a:pt x="108839" y="0"/>
                  <a:pt x="243099" y="0"/>
                </a:cubicBezTo>
                <a:lnTo>
                  <a:pt x="2719557" y="0"/>
                </a:lnTo>
                <a:cubicBezTo>
                  <a:pt x="2853817" y="0"/>
                  <a:pt x="2962656" y="108839"/>
                  <a:pt x="2962656" y="243099"/>
                </a:cubicBezTo>
                <a:lnTo>
                  <a:pt x="2962656" y="1215463"/>
                </a:lnTo>
                <a:cubicBezTo>
                  <a:pt x="2962656" y="1349723"/>
                  <a:pt x="2853817" y="1458562"/>
                  <a:pt x="2719557" y="1458562"/>
                </a:cubicBezTo>
                <a:lnTo>
                  <a:pt x="243099" y="1458562"/>
                </a:lnTo>
                <a:cubicBezTo>
                  <a:pt x="108839" y="1458562"/>
                  <a:pt x="0" y="1349723"/>
                  <a:pt x="0" y="1215463"/>
                </a:cubicBezTo>
                <a:lnTo>
                  <a:pt x="0" y="2430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6451" tIns="118826" rIns="166451" bIns="11882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Formalization of knowledge</a:t>
            </a:r>
            <a:endParaRPr lang="en-US" sz="25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3419855" y="3279757"/>
            <a:ext cx="5266945" cy="1166850"/>
          </a:xfrm>
          <a:custGeom>
            <a:avLst/>
            <a:gdLst>
              <a:gd name="connsiteX0" fmla="*/ 194479 w 1166849"/>
              <a:gd name="connsiteY0" fmla="*/ 0 h 5266944"/>
              <a:gd name="connsiteX1" fmla="*/ 972370 w 1166849"/>
              <a:gd name="connsiteY1" fmla="*/ 0 h 5266944"/>
              <a:gd name="connsiteX2" fmla="*/ 1166849 w 1166849"/>
              <a:gd name="connsiteY2" fmla="*/ 194479 h 5266944"/>
              <a:gd name="connsiteX3" fmla="*/ 1166849 w 1166849"/>
              <a:gd name="connsiteY3" fmla="*/ 5266944 h 5266944"/>
              <a:gd name="connsiteX4" fmla="*/ 1166849 w 1166849"/>
              <a:gd name="connsiteY4" fmla="*/ 5266944 h 5266944"/>
              <a:gd name="connsiteX5" fmla="*/ 0 w 1166849"/>
              <a:gd name="connsiteY5" fmla="*/ 5266944 h 5266944"/>
              <a:gd name="connsiteX6" fmla="*/ 0 w 1166849"/>
              <a:gd name="connsiteY6" fmla="*/ 5266944 h 5266944"/>
              <a:gd name="connsiteX7" fmla="*/ 0 w 1166849"/>
              <a:gd name="connsiteY7" fmla="*/ 194479 h 5266944"/>
              <a:gd name="connsiteX8" fmla="*/ 194479 w 1166849"/>
              <a:gd name="connsiteY8" fmla="*/ 0 h 526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6849" h="5266944">
                <a:moveTo>
                  <a:pt x="1166849" y="877844"/>
                </a:moveTo>
                <a:lnTo>
                  <a:pt x="1166849" y="4389100"/>
                </a:lnTo>
                <a:cubicBezTo>
                  <a:pt x="1166849" y="4873919"/>
                  <a:pt x="1147559" y="5266942"/>
                  <a:pt x="1123764" y="5266942"/>
                </a:cubicBezTo>
                <a:lnTo>
                  <a:pt x="0" y="5266942"/>
                </a:lnTo>
                <a:lnTo>
                  <a:pt x="0" y="5266942"/>
                </a:lnTo>
                <a:lnTo>
                  <a:pt x="0" y="2"/>
                </a:lnTo>
                <a:lnTo>
                  <a:pt x="0" y="2"/>
                </a:lnTo>
                <a:lnTo>
                  <a:pt x="1123764" y="2"/>
                </a:lnTo>
                <a:cubicBezTo>
                  <a:pt x="1147559" y="2"/>
                  <a:pt x="1166849" y="393025"/>
                  <a:pt x="1166849" y="877844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96966" rIns="136971" bIns="96967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kern="1200" dirty="0" smtClean="0"/>
              <a:t>Algorithm to infer if </a:t>
            </a:r>
            <a:r>
              <a:rPr lang="en-US" sz="2100" i="1" kern="1200" dirty="0" smtClean="0">
                <a:latin typeface="Georgia" pitchFamily="18" charset="0"/>
              </a:rPr>
              <a:t>p</a:t>
            </a:r>
            <a:r>
              <a:rPr lang="en-US" sz="2100" kern="1200" dirty="0" smtClean="0"/>
              <a:t> knows </a:t>
            </a:r>
            <a:r>
              <a:rPr lang="en-US" sz="2100" i="1" kern="1200" dirty="0" smtClean="0">
                <a:latin typeface="Georgia" pitchFamily="18" charset="0"/>
              </a:rPr>
              <a:t>x</a:t>
            </a:r>
            <a:endParaRPr lang="en-US" sz="2100" i="1" kern="1200" dirty="0">
              <a:latin typeface="Georgia" pitchFamily="18" charset="0"/>
            </a:endParaRP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kern="1200" dirty="0" smtClean="0"/>
              <a:t>Proof of soundness and completeness</a:t>
            </a:r>
            <a:endParaRPr lang="en-US" sz="2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457200" y="3133900"/>
            <a:ext cx="2962656" cy="1458562"/>
          </a:xfrm>
          <a:custGeom>
            <a:avLst/>
            <a:gdLst>
              <a:gd name="connsiteX0" fmla="*/ 0 w 2962656"/>
              <a:gd name="connsiteY0" fmla="*/ 243099 h 1458562"/>
              <a:gd name="connsiteX1" fmla="*/ 243099 w 2962656"/>
              <a:gd name="connsiteY1" fmla="*/ 0 h 1458562"/>
              <a:gd name="connsiteX2" fmla="*/ 2719557 w 2962656"/>
              <a:gd name="connsiteY2" fmla="*/ 0 h 1458562"/>
              <a:gd name="connsiteX3" fmla="*/ 2962656 w 2962656"/>
              <a:gd name="connsiteY3" fmla="*/ 243099 h 1458562"/>
              <a:gd name="connsiteX4" fmla="*/ 2962656 w 2962656"/>
              <a:gd name="connsiteY4" fmla="*/ 1215463 h 1458562"/>
              <a:gd name="connsiteX5" fmla="*/ 2719557 w 2962656"/>
              <a:gd name="connsiteY5" fmla="*/ 1458562 h 1458562"/>
              <a:gd name="connsiteX6" fmla="*/ 243099 w 2962656"/>
              <a:gd name="connsiteY6" fmla="*/ 1458562 h 1458562"/>
              <a:gd name="connsiteX7" fmla="*/ 0 w 2962656"/>
              <a:gd name="connsiteY7" fmla="*/ 1215463 h 1458562"/>
              <a:gd name="connsiteX8" fmla="*/ 0 w 2962656"/>
              <a:gd name="connsiteY8" fmla="*/ 243099 h 145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2656" h="1458562">
                <a:moveTo>
                  <a:pt x="0" y="243099"/>
                </a:moveTo>
                <a:cubicBezTo>
                  <a:pt x="0" y="108839"/>
                  <a:pt x="108839" y="0"/>
                  <a:pt x="243099" y="0"/>
                </a:cubicBezTo>
                <a:lnTo>
                  <a:pt x="2719557" y="0"/>
                </a:lnTo>
                <a:cubicBezTo>
                  <a:pt x="2853817" y="0"/>
                  <a:pt x="2962656" y="108839"/>
                  <a:pt x="2962656" y="243099"/>
                </a:cubicBezTo>
                <a:lnTo>
                  <a:pt x="2962656" y="1215463"/>
                </a:lnTo>
                <a:cubicBezTo>
                  <a:pt x="2962656" y="1349723"/>
                  <a:pt x="2853817" y="1458562"/>
                  <a:pt x="2719557" y="1458562"/>
                </a:cubicBezTo>
                <a:lnTo>
                  <a:pt x="243099" y="1458562"/>
                </a:lnTo>
                <a:cubicBezTo>
                  <a:pt x="108839" y="1458562"/>
                  <a:pt x="0" y="1349723"/>
                  <a:pt x="0" y="1215463"/>
                </a:cubicBezTo>
                <a:lnTo>
                  <a:pt x="0" y="2430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6451" tIns="118826" rIns="166451" bIns="11882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Knowledge inference algorithm</a:t>
            </a:r>
            <a:endParaRPr lang="en-US" sz="25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3419855" y="4811246"/>
            <a:ext cx="5266945" cy="1166850"/>
          </a:xfrm>
          <a:custGeom>
            <a:avLst/>
            <a:gdLst>
              <a:gd name="connsiteX0" fmla="*/ 194479 w 1166849"/>
              <a:gd name="connsiteY0" fmla="*/ 0 h 5266944"/>
              <a:gd name="connsiteX1" fmla="*/ 972370 w 1166849"/>
              <a:gd name="connsiteY1" fmla="*/ 0 h 5266944"/>
              <a:gd name="connsiteX2" fmla="*/ 1166849 w 1166849"/>
              <a:gd name="connsiteY2" fmla="*/ 194479 h 5266944"/>
              <a:gd name="connsiteX3" fmla="*/ 1166849 w 1166849"/>
              <a:gd name="connsiteY3" fmla="*/ 5266944 h 5266944"/>
              <a:gd name="connsiteX4" fmla="*/ 1166849 w 1166849"/>
              <a:gd name="connsiteY4" fmla="*/ 5266944 h 5266944"/>
              <a:gd name="connsiteX5" fmla="*/ 0 w 1166849"/>
              <a:gd name="connsiteY5" fmla="*/ 5266944 h 5266944"/>
              <a:gd name="connsiteX6" fmla="*/ 0 w 1166849"/>
              <a:gd name="connsiteY6" fmla="*/ 5266944 h 5266944"/>
              <a:gd name="connsiteX7" fmla="*/ 0 w 1166849"/>
              <a:gd name="connsiteY7" fmla="*/ 194479 h 5266944"/>
              <a:gd name="connsiteX8" fmla="*/ 194479 w 1166849"/>
              <a:gd name="connsiteY8" fmla="*/ 0 h 526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6849" h="5266944">
                <a:moveTo>
                  <a:pt x="1166849" y="877844"/>
                </a:moveTo>
                <a:lnTo>
                  <a:pt x="1166849" y="4389100"/>
                </a:lnTo>
                <a:cubicBezTo>
                  <a:pt x="1166849" y="4873919"/>
                  <a:pt x="1147559" y="5266942"/>
                  <a:pt x="1123764" y="5266942"/>
                </a:cubicBezTo>
                <a:lnTo>
                  <a:pt x="0" y="5266942"/>
                </a:lnTo>
                <a:lnTo>
                  <a:pt x="0" y="5266942"/>
                </a:lnTo>
                <a:lnTo>
                  <a:pt x="0" y="2"/>
                </a:lnTo>
                <a:lnTo>
                  <a:pt x="0" y="2"/>
                </a:lnTo>
                <a:lnTo>
                  <a:pt x="1123764" y="2"/>
                </a:lnTo>
                <a:cubicBezTo>
                  <a:pt x="1147559" y="2"/>
                  <a:pt x="1166849" y="393025"/>
                  <a:pt x="1166849" y="877844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96967" rIns="136971" bIns="96966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kern="1200" dirty="0" smtClean="0"/>
              <a:t>Algorithm to construct an evidence of </a:t>
            </a:r>
            <a:r>
              <a:rPr lang="en-US" sz="2100" i="1" kern="1200" dirty="0" smtClean="0">
                <a:latin typeface="Georgia" pitchFamily="18" charset="0"/>
              </a:rPr>
              <a:t>p</a:t>
            </a:r>
            <a:r>
              <a:rPr lang="en-US" sz="2100" kern="1200" dirty="0" smtClean="0"/>
              <a:t>’s knowledge of </a:t>
            </a:r>
            <a:r>
              <a:rPr lang="en-US" sz="2100" i="1" kern="1200" dirty="0" smtClean="0">
                <a:latin typeface="Georgia" pitchFamily="18" charset="0"/>
              </a:rPr>
              <a:t>x</a:t>
            </a:r>
            <a:endParaRPr lang="en-US" sz="2100" i="1" kern="1200" dirty="0">
              <a:latin typeface="Georgia" pitchFamily="18" charset="0"/>
            </a:endParaRP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kern="1200" dirty="0" smtClean="0"/>
              <a:t>Proof of soundness and completeness</a:t>
            </a:r>
            <a:endParaRPr lang="en-US" sz="2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457200" y="4665390"/>
            <a:ext cx="2962656" cy="1458562"/>
          </a:xfrm>
          <a:custGeom>
            <a:avLst/>
            <a:gdLst>
              <a:gd name="connsiteX0" fmla="*/ 0 w 2962656"/>
              <a:gd name="connsiteY0" fmla="*/ 243099 h 1458562"/>
              <a:gd name="connsiteX1" fmla="*/ 243099 w 2962656"/>
              <a:gd name="connsiteY1" fmla="*/ 0 h 1458562"/>
              <a:gd name="connsiteX2" fmla="*/ 2719557 w 2962656"/>
              <a:gd name="connsiteY2" fmla="*/ 0 h 1458562"/>
              <a:gd name="connsiteX3" fmla="*/ 2962656 w 2962656"/>
              <a:gd name="connsiteY3" fmla="*/ 243099 h 1458562"/>
              <a:gd name="connsiteX4" fmla="*/ 2962656 w 2962656"/>
              <a:gd name="connsiteY4" fmla="*/ 1215463 h 1458562"/>
              <a:gd name="connsiteX5" fmla="*/ 2719557 w 2962656"/>
              <a:gd name="connsiteY5" fmla="*/ 1458562 h 1458562"/>
              <a:gd name="connsiteX6" fmla="*/ 243099 w 2962656"/>
              <a:gd name="connsiteY6" fmla="*/ 1458562 h 1458562"/>
              <a:gd name="connsiteX7" fmla="*/ 0 w 2962656"/>
              <a:gd name="connsiteY7" fmla="*/ 1215463 h 1458562"/>
              <a:gd name="connsiteX8" fmla="*/ 0 w 2962656"/>
              <a:gd name="connsiteY8" fmla="*/ 243099 h 145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2656" h="1458562">
                <a:moveTo>
                  <a:pt x="0" y="243099"/>
                </a:moveTo>
                <a:cubicBezTo>
                  <a:pt x="0" y="108839"/>
                  <a:pt x="108839" y="0"/>
                  <a:pt x="243099" y="0"/>
                </a:cubicBezTo>
                <a:lnTo>
                  <a:pt x="2719557" y="0"/>
                </a:lnTo>
                <a:cubicBezTo>
                  <a:pt x="2853817" y="0"/>
                  <a:pt x="2962656" y="108839"/>
                  <a:pt x="2962656" y="243099"/>
                </a:cubicBezTo>
                <a:lnTo>
                  <a:pt x="2962656" y="1215463"/>
                </a:lnTo>
                <a:cubicBezTo>
                  <a:pt x="2962656" y="1349723"/>
                  <a:pt x="2853817" y="1458562"/>
                  <a:pt x="2719557" y="1458562"/>
                </a:cubicBezTo>
                <a:lnTo>
                  <a:pt x="243099" y="1458562"/>
                </a:lnTo>
                <a:cubicBezTo>
                  <a:pt x="108839" y="1458562"/>
                  <a:pt x="0" y="1349723"/>
                  <a:pt x="0" y="1215463"/>
                </a:cubicBezTo>
                <a:lnTo>
                  <a:pt x="0" y="2430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6451" tIns="118826" rIns="166451" bIns="11882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Constructive knowledge inference algorithm</a:t>
            </a:r>
            <a:endParaRPr lang="en-US" sz="2500" kern="1200" dirty="0"/>
          </a:p>
        </p:txBody>
      </p:sp>
    </p:spTree>
    <p:extLst>
      <p:ext uri="{BB962C8B-B14F-4D97-AF65-F5344CB8AC3E}">
        <p14:creationId xmlns:p14="http://schemas.microsoft.com/office/powerpoint/2010/main" val="42001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calculus for writing </a:t>
            </a:r>
            <a:r>
              <a:rPr lang="en-US" i="1" dirty="0" smtClean="0"/>
              <a:t>M</a:t>
            </a:r>
            <a:r>
              <a:rPr lang="en-US" i="1" baseline="30000" dirty="0" smtClean="0"/>
              <a:t>3</a:t>
            </a:r>
            <a:r>
              <a:rPr lang="en-US" i="1" dirty="0" smtClean="0"/>
              <a:t>PC</a:t>
            </a:r>
            <a:r>
              <a:rPr lang="en-US" dirty="0" smtClean="0"/>
              <a:t> program</a:t>
            </a:r>
            <a:endParaRPr lang="en-US" i="1" dirty="0" smtClean="0"/>
          </a:p>
          <a:p>
            <a:pPr lvl="1"/>
            <a:r>
              <a:rPr lang="en-US" dirty="0" smtClean="0"/>
              <a:t>Formal type-directed translation to target protocol</a:t>
            </a:r>
            <a:endParaRPr lang="en-US" dirty="0"/>
          </a:p>
          <a:p>
            <a:pPr lvl="1"/>
            <a:r>
              <a:rPr lang="en-US" dirty="0" smtClean="0"/>
              <a:t>Translation exists for all well-typed programs</a:t>
            </a:r>
          </a:p>
          <a:p>
            <a:pPr lvl="1"/>
            <a:r>
              <a:rPr lang="en-US" dirty="0" smtClean="0"/>
              <a:t>Source and target semantics </a:t>
            </a:r>
            <a:r>
              <a:rPr lang="en-US" i="1" dirty="0" smtClean="0"/>
              <a:t>preserve</a:t>
            </a:r>
            <a:r>
              <a:rPr lang="en-US" dirty="0" smtClean="0"/>
              <a:t> knowledge</a:t>
            </a:r>
          </a:p>
          <a:p>
            <a:r>
              <a:rPr lang="en-US" dirty="0" smtClean="0"/>
              <a:t>Next step: Given inferred knowledge facts, automatically generate </a:t>
            </a:r>
            <a:r>
              <a:rPr lang="en-US" i="1" dirty="0" smtClean="0"/>
              <a:t>optimal </a:t>
            </a:r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PC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Computation Protocols</a:t>
            </a:r>
            <a:endParaRPr lang="en-US" dirty="0"/>
          </a:p>
        </p:txBody>
      </p:sp>
      <p:pic>
        <p:nvPicPr>
          <p:cNvPr id="4" name="Picture 3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15388"/>
            <a:ext cx="1170156" cy="1192659"/>
          </a:xfrm>
          <a:prstGeom prst="rect">
            <a:avLst/>
          </a:prstGeom>
        </p:spPr>
      </p:pic>
      <p:pic>
        <p:nvPicPr>
          <p:cNvPr id="5" name="Picture 4" descr="bo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85" y="3155284"/>
            <a:ext cx="867538" cy="1252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9875" y="4721073"/>
            <a:ext cx="74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/>
                <a:cs typeface="Comic Sans MS"/>
              </a:rPr>
              <a:t>  </a:t>
            </a:r>
            <a:r>
              <a:rPr lang="en-US" sz="24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endParaRPr lang="en-US" sz="2400" dirty="0">
              <a:solidFill>
                <a:srgbClr val="009900"/>
              </a:solidFill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6139" y="4721073"/>
            <a:ext cx="74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/>
                <a:cs typeface="Comic Sans MS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endParaRPr lang="en-US" sz="2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85428" y="1593870"/>
            <a:ext cx="6297088" cy="2023079"/>
            <a:chOff x="1385428" y="1593870"/>
            <a:chExt cx="6297088" cy="2023079"/>
          </a:xfrm>
        </p:grpSpPr>
        <p:pic>
          <p:nvPicPr>
            <p:cNvPr id="3" name="Picture 2" descr="ttp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998" y="1593870"/>
              <a:ext cx="1429491" cy="1253259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2207221" y="2089380"/>
              <a:ext cx="1341429" cy="737250"/>
            </a:xfrm>
            <a:prstGeom prst="straightConnector1">
              <a:avLst/>
            </a:prstGeom>
            <a:ln>
              <a:solidFill>
                <a:srgbClr val="0099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5765000" y="2091955"/>
              <a:ext cx="1469266" cy="73467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356638" y="2002213"/>
              <a:ext cx="747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mic Sans MS"/>
                  <a:cs typeface="Comic Sans MS"/>
                </a:rPr>
                <a:t>  </a:t>
              </a:r>
              <a:r>
                <a:rPr lang="en-US" sz="24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endParaRPr lang="en-US" sz="2400" dirty="0">
                <a:solidFill>
                  <a:srgbClr val="009900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1217" y="2002213"/>
              <a:ext cx="747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mic Sans MS"/>
                  <a:cs typeface="Comic Sans MS"/>
                </a:rPr>
                <a:t>  </a:t>
              </a:r>
              <a:r>
                <a:rPr lang="en-US" sz="2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endParaRPr lang="en-US" sz="24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2207221" y="2826630"/>
              <a:ext cx="1341429" cy="7903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765000" y="2826630"/>
              <a:ext cx="1469266" cy="7903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385428" y="3155284"/>
              <a:ext cx="3685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</a:t>
              </a:r>
              <a:r>
                <a:rPr lang="en-US" sz="2400" dirty="0"/>
                <a:t> </a:t>
              </a:r>
              <a:r>
                <a:rPr lang="en-US" sz="2400" dirty="0" smtClean="0"/>
                <a:t>             </a:t>
              </a:r>
              <a:r>
                <a:rPr lang="en-US" sz="2400" dirty="0" smtClean="0">
                  <a:latin typeface="Comic Sans MS"/>
                  <a:cs typeface="Comic Sans MS"/>
                </a:rPr>
                <a:t>f(</a:t>
              </a:r>
              <a:r>
                <a:rPr lang="en-US" sz="24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sz="2400" dirty="0" smtClean="0">
                  <a:latin typeface="Comic Sans MS"/>
                  <a:cs typeface="Comic Sans MS"/>
                </a:rPr>
                <a:t>, </a:t>
              </a:r>
              <a:r>
                <a:rPr lang="en-US" sz="2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sz="2400" dirty="0" smtClean="0">
                  <a:latin typeface="Comic Sans MS"/>
                  <a:cs typeface="Comic Sans MS"/>
                </a:rPr>
                <a:t>)</a:t>
              </a:r>
              <a:endParaRPr lang="en-US" sz="2400" dirty="0">
                <a:latin typeface="Comic Sans MS"/>
                <a:cs typeface="Comic Sans M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96900" y="3148509"/>
              <a:ext cx="3685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</a:t>
              </a:r>
              <a:r>
                <a:rPr lang="en-US" sz="2400" dirty="0"/>
                <a:t> </a:t>
              </a:r>
              <a:r>
                <a:rPr lang="en-US" sz="2400" dirty="0" smtClean="0"/>
                <a:t>         </a:t>
              </a:r>
              <a:r>
                <a:rPr lang="en-US" sz="2400" dirty="0" smtClean="0">
                  <a:latin typeface="Comic Sans MS"/>
                  <a:cs typeface="Comic Sans MS"/>
                </a:rPr>
                <a:t>f(</a:t>
              </a:r>
              <a:r>
                <a:rPr lang="en-US" sz="2400" dirty="0" smtClean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sz="2400" dirty="0" smtClean="0">
                  <a:latin typeface="Comic Sans MS"/>
                  <a:cs typeface="Comic Sans MS"/>
                </a:rPr>
                <a:t>, </a:t>
              </a:r>
              <a:r>
                <a:rPr lang="en-US" sz="2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sz="2400" dirty="0" smtClean="0">
                  <a:latin typeface="Comic Sans MS"/>
                  <a:cs typeface="Comic Sans MS"/>
                </a:rPr>
                <a:t>)</a:t>
              </a:r>
              <a:endParaRPr lang="en-US" sz="2400" dirty="0">
                <a:latin typeface="Comic Sans MS"/>
                <a:cs typeface="Comic Sans MS"/>
              </a:endParaRPr>
            </a:p>
          </p:txBody>
        </p:sp>
      </p:grpSp>
      <p:sp>
        <p:nvSpPr>
          <p:cNvPr id="52" name="Date Placeholder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2B64-2B08-FD4E-AC41-7356DD30643C}" type="datetime1">
              <a:rPr lang="en-US" smtClean="0"/>
              <a:t>6/17/2013</a:t>
            </a:fld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4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6464" y="5182738"/>
            <a:ext cx="368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400" dirty="0" smtClean="0"/>
              <a:t>Compute </a:t>
            </a:r>
            <a:r>
              <a:rPr lang="en-US" sz="2400" dirty="0" smtClean="0">
                <a:latin typeface="Comic Sans MS"/>
                <a:cs typeface="Comic Sans MS"/>
              </a:rPr>
              <a:t>f(</a:t>
            </a:r>
            <a:r>
              <a:rPr lang="en-US" sz="24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400" dirty="0" smtClean="0">
                <a:latin typeface="Comic Sans MS"/>
                <a:cs typeface="Comic Sans MS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400" dirty="0" smtClean="0">
                <a:latin typeface="Comic Sans MS"/>
                <a:cs typeface="Comic Sans MS"/>
              </a:rPr>
              <a:t>)</a:t>
            </a:r>
            <a:endParaRPr lang="en-US" sz="2400" dirty="0">
              <a:latin typeface="Comic Sans MS"/>
              <a:cs typeface="Comic Sans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29579" y="5894685"/>
            <a:ext cx="56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Without revealing </a:t>
            </a:r>
            <a:r>
              <a:rPr lang="en-US" sz="2400" dirty="0" smtClean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lang="en-US" sz="2400" dirty="0" smtClean="0"/>
              <a:t> to Bob and 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2400" dirty="0" smtClean="0"/>
              <a:t> to Alice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898584" y="2577366"/>
            <a:ext cx="3686175" cy="2075168"/>
            <a:chOff x="2898584" y="2577366"/>
            <a:chExt cx="3686175" cy="2075168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2898584" y="3672459"/>
              <a:ext cx="3686175" cy="980075"/>
              <a:chOff x="2857676" y="3841728"/>
              <a:chExt cx="3685616" cy="979992"/>
            </a:xfrm>
          </p:grpSpPr>
          <p:sp>
            <p:nvSpPr>
              <p:cNvPr id="23" name="Left-Right Arrow 22"/>
              <p:cNvSpPr>
                <a:spLocks noChangeArrowheads="1"/>
              </p:cNvSpPr>
              <p:nvPr/>
            </p:nvSpPr>
            <p:spPr bwMode="auto">
              <a:xfrm>
                <a:off x="3644957" y="3841728"/>
                <a:ext cx="2034231" cy="495258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rgbClr val="B3B3B3"/>
              </a:solidFill>
              <a:ln w="9525">
                <a:solidFill>
                  <a:srgbClr val="B3B3B3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TextBox 21"/>
              <p:cNvSpPr txBox="1">
                <a:spLocks noChangeArrowheads="1"/>
              </p:cNvSpPr>
              <p:nvPr/>
            </p:nvSpPr>
            <p:spPr bwMode="auto">
              <a:xfrm>
                <a:off x="2857676" y="4452419"/>
                <a:ext cx="3685616" cy="369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600" b="1" i="1" dirty="0" smtClean="0"/>
                  <a:t>       </a:t>
                </a:r>
                <a:r>
                  <a:rPr lang="en-US" sz="1800" b="1" i="1" dirty="0" smtClean="0"/>
                  <a:t>Cryptographic </a:t>
                </a:r>
                <a:r>
                  <a:rPr lang="en-US" sz="1800" b="1" i="1" dirty="0"/>
                  <a:t>Protocol</a:t>
                </a:r>
                <a:endParaRPr lang="en-US" sz="1800" b="1" i="1" dirty="0">
                  <a:latin typeface="Comic Sans MS" pitchFamily="66" charset="0"/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7716" y="2577366"/>
              <a:ext cx="1771244" cy="998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508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Joint Median Computation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endParaRPr lang="en-US" sz="2400" dirty="0" smtClean="0"/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{ </a:t>
            </a:r>
            <a:r>
              <a:rPr lang="en-US" sz="2400" dirty="0" smtClean="0">
                <a:solidFill>
                  <a:srgbClr val="009900"/>
                </a:solidFill>
                <a:latin typeface="Comic Sans MS" pitchFamily="66" charset="0"/>
              </a:rPr>
              <a:t>A</a:t>
            </a:r>
            <a:r>
              <a:rPr lang="en-US" sz="2400" baseline="-25000" dirty="0" smtClean="0">
                <a:solidFill>
                  <a:srgbClr val="009900"/>
                </a:solidFill>
                <a:latin typeface="Comic Sans MS" pitchFamily="66" charset="0"/>
              </a:rPr>
              <a:t>1</a:t>
            </a:r>
            <a:r>
              <a:rPr lang="en-US" sz="2400" dirty="0" smtClean="0">
                <a:solidFill>
                  <a:srgbClr val="009900"/>
                </a:solidFill>
                <a:latin typeface="Comic Sans MS" pitchFamily="66" charset="0"/>
              </a:rPr>
              <a:t>, A</a:t>
            </a:r>
            <a:r>
              <a:rPr lang="en-US" sz="2400" baseline="-25000" dirty="0" smtClean="0">
                <a:solidFill>
                  <a:srgbClr val="009900"/>
                </a:solidFill>
                <a:latin typeface="Comic Sans MS" pitchFamily="66" charset="0"/>
              </a:rPr>
              <a:t>2</a:t>
            </a:r>
            <a:r>
              <a:rPr lang="en-US" sz="2400" baseline="-25000" dirty="0" smtClean="0">
                <a:solidFill>
                  <a:srgbClr val="009900"/>
                </a:solidFill>
              </a:rPr>
              <a:t> </a:t>
            </a:r>
            <a:r>
              <a:rPr lang="en-US" sz="2400" dirty="0" smtClean="0"/>
              <a:t>}, { 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2400" baseline="-25000" dirty="0" smtClean="0">
                <a:latin typeface="Comic Sans MS" pitchFamily="66" charset="0"/>
              </a:rPr>
              <a:t>,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smtClean="0"/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sz="2400" dirty="0" smtClean="0"/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Assume: </a:t>
            </a:r>
            <a:r>
              <a:rPr lang="en-US" sz="2400" dirty="0" smtClean="0">
                <a:solidFill>
                  <a:srgbClr val="009900"/>
                </a:solidFill>
                <a:latin typeface="Comic Sans MS" pitchFamily="66" charset="0"/>
              </a:rPr>
              <a:t>A</a:t>
            </a:r>
            <a:r>
              <a:rPr lang="en-US" sz="2400" baseline="-25000" dirty="0" smtClean="0">
                <a:solidFill>
                  <a:srgbClr val="009900"/>
                </a:solidFill>
                <a:latin typeface="Comic Sans MS" pitchFamily="66" charset="0"/>
              </a:rPr>
              <a:t>1</a:t>
            </a:r>
            <a:r>
              <a:rPr lang="en-US" sz="2400" baseline="-25000" dirty="0" smtClean="0">
                <a:solidFill>
                  <a:srgbClr val="009900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</a:rPr>
              <a:t>&lt; </a:t>
            </a:r>
            <a:r>
              <a:rPr lang="en-US" sz="2400" dirty="0" smtClean="0">
                <a:solidFill>
                  <a:srgbClr val="009900"/>
                </a:solidFill>
                <a:latin typeface="Comic Sans MS" pitchFamily="66" charset="0"/>
              </a:rPr>
              <a:t>A</a:t>
            </a:r>
            <a:r>
              <a:rPr lang="en-US" sz="2400" baseline="-25000" dirty="0" smtClean="0">
                <a:solidFill>
                  <a:srgbClr val="009900"/>
                </a:solidFill>
                <a:latin typeface="Comic Sans MS" pitchFamily="66" charset="0"/>
              </a:rPr>
              <a:t>2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2400" dirty="0" smtClean="0"/>
              <a:t> &lt; 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400" dirty="0" smtClean="0"/>
              <a:t> and Distinct(</a:t>
            </a:r>
            <a:r>
              <a:rPr lang="en-US" sz="2400" dirty="0" smtClean="0">
                <a:solidFill>
                  <a:srgbClr val="009900"/>
                </a:solidFill>
                <a:latin typeface="Comic Sans MS" pitchFamily="66" charset="0"/>
              </a:rPr>
              <a:t>A</a:t>
            </a:r>
            <a:r>
              <a:rPr lang="en-US" sz="2400" baseline="-25000" dirty="0" smtClean="0">
                <a:solidFill>
                  <a:srgbClr val="009900"/>
                </a:solidFill>
                <a:latin typeface="Comic Sans MS" pitchFamily="66" charset="0"/>
              </a:rPr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9900"/>
                </a:solidFill>
                <a:latin typeface="Comic Sans MS" pitchFamily="66" charset="0"/>
              </a:rPr>
              <a:t>A</a:t>
            </a:r>
            <a:r>
              <a:rPr lang="en-US" sz="2400" baseline="-25000" dirty="0" smtClean="0">
                <a:solidFill>
                  <a:srgbClr val="009900"/>
                </a:solidFill>
                <a:latin typeface="Comic Sans MS" pitchFamily="66" charset="0"/>
              </a:rPr>
              <a:t>2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400" dirty="0" smtClean="0"/>
              <a:t>)</a:t>
            </a:r>
          </a:p>
          <a:p>
            <a:pPr marL="0" indent="0">
              <a:buFont typeface="Wingdings" pitchFamily="2" charset="2"/>
              <a:buNone/>
            </a:pPr>
            <a:endParaRPr lang="en-US" sz="2400" dirty="0" smtClean="0"/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Georgia" pitchFamily="18" charset="0"/>
              </a:rPr>
              <a:t>a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9900"/>
                </a:solidFill>
                <a:latin typeface="Comic Sans MS" pitchFamily="66" charset="0"/>
              </a:rPr>
              <a:t>A</a:t>
            </a:r>
            <a:r>
              <a:rPr lang="en-US" sz="2400" baseline="-25000" dirty="0" smtClean="0">
                <a:solidFill>
                  <a:srgbClr val="009900"/>
                </a:solidFill>
                <a:latin typeface="Comic Sans MS" pitchFamily="66" charset="0"/>
              </a:rPr>
              <a:t>1</a:t>
            </a:r>
            <a:r>
              <a:rPr lang="en-US" sz="2400" dirty="0" smtClean="0"/>
              <a:t> ≤ 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240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Georgia" pitchFamily="18" charset="0"/>
              </a:rPr>
              <a:t>b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Georgia" pitchFamily="18" charset="0"/>
              </a:rPr>
              <a:t>a</a:t>
            </a:r>
            <a:r>
              <a:rPr lang="en-US" sz="2400" dirty="0" smtClean="0"/>
              <a:t> ? </a:t>
            </a:r>
            <a:r>
              <a:rPr lang="en-US" sz="2400" dirty="0" smtClean="0">
                <a:solidFill>
                  <a:srgbClr val="009900"/>
                </a:solidFill>
                <a:latin typeface="Comic Sans MS" pitchFamily="66" charset="0"/>
              </a:rPr>
              <a:t>A</a:t>
            </a:r>
            <a:r>
              <a:rPr lang="en-US" sz="2400" baseline="-25000" dirty="0" smtClean="0">
                <a:solidFill>
                  <a:srgbClr val="009900"/>
                </a:solidFill>
                <a:latin typeface="Comic Sans MS" pitchFamily="66" charset="0"/>
              </a:rPr>
              <a:t>2</a:t>
            </a:r>
            <a:r>
              <a:rPr lang="en-US" sz="2400" dirty="0" smtClean="0"/>
              <a:t> : </a:t>
            </a:r>
            <a:r>
              <a:rPr lang="en-US" sz="2400" dirty="0" smtClean="0">
                <a:solidFill>
                  <a:srgbClr val="009900"/>
                </a:solidFill>
                <a:latin typeface="Comic Sans MS" pitchFamily="66" charset="0"/>
              </a:rPr>
              <a:t>A</a:t>
            </a:r>
            <a:r>
              <a:rPr lang="en-US" sz="2400" baseline="-25000" dirty="0" smtClean="0">
                <a:solidFill>
                  <a:srgbClr val="009900"/>
                </a:solidFill>
                <a:latin typeface="Comic Sans MS" pitchFamily="66" charset="0"/>
              </a:rPr>
              <a:t>1</a:t>
            </a:r>
            <a:r>
              <a:rPr lang="en-US" sz="240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Georgia" pitchFamily="18" charset="0"/>
              </a:rPr>
              <a:t>c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Georgia" pitchFamily="18" charset="0"/>
              </a:rPr>
              <a:t>a</a:t>
            </a:r>
            <a:r>
              <a:rPr lang="en-US" sz="2400" dirty="0" smtClean="0"/>
              <a:t> ? 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40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Georgia" pitchFamily="18" charset="0"/>
              </a:rPr>
              <a:t>d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Georgia" pitchFamily="18" charset="0"/>
              </a:rPr>
              <a:t>b</a:t>
            </a:r>
            <a:r>
              <a:rPr lang="en-US" sz="2400" dirty="0" smtClean="0"/>
              <a:t> ≤ </a:t>
            </a:r>
            <a:r>
              <a:rPr lang="en-US" sz="2400" dirty="0" smtClean="0">
                <a:latin typeface="Georgia" pitchFamily="18" charset="0"/>
              </a:rPr>
              <a:t>c</a:t>
            </a:r>
            <a:r>
              <a:rPr lang="en-US" sz="240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Georgia" pitchFamily="18" charset="0"/>
              </a:rPr>
              <a:t>output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Georgia" pitchFamily="18" charset="0"/>
              </a:rPr>
              <a:t>d</a:t>
            </a:r>
            <a:r>
              <a:rPr lang="en-US" sz="2400" dirty="0" smtClean="0"/>
              <a:t> ? </a:t>
            </a:r>
            <a:r>
              <a:rPr lang="en-US" sz="2400" dirty="0" smtClean="0">
                <a:latin typeface="Georgia" pitchFamily="18" charset="0"/>
              </a:rPr>
              <a:t>b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Georgia" pitchFamily="18" charset="0"/>
              </a:rPr>
              <a:t>c</a:t>
            </a:r>
            <a:r>
              <a:rPr lang="en-US" sz="2400" dirty="0" smtClean="0"/>
              <a:t>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>
          <a:xfrm>
            <a:off x="6821488" y="6453188"/>
            <a:ext cx="2133600" cy="2682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FC7A73B-5006-4DDF-A2F6-C26CEAFDA0E3}" type="datetime1">
              <a:rPr lang="en-US" sz="1000">
                <a:solidFill>
                  <a:srgbClr val="4D4D4D"/>
                </a:solidFill>
              </a:rPr>
              <a:pPr algn="r" eaLnBrk="1" hangingPunct="1"/>
              <a:t>6/17/2013</a:t>
            </a:fld>
            <a:endParaRPr lang="en-US" sz="1000">
              <a:solidFill>
                <a:srgbClr val="4D4D4D"/>
              </a:solidFill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124200" y="6453188"/>
            <a:ext cx="2895600" cy="268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fld id="{D9D27BCE-E905-4D44-9039-9C3FFD221CDD}" type="slidenum">
              <a:rPr lang="en-US" sz="1000">
                <a:solidFill>
                  <a:srgbClr val="4D4D4D"/>
                </a:solidFill>
              </a:rPr>
              <a:pPr algn="ctr" eaLnBrk="1" hangingPunct="1"/>
              <a:t>5</a:t>
            </a:fld>
            <a:endParaRPr lang="en-US" sz="100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027491"/>
              </p:ext>
            </p:extLst>
          </p:nvPr>
        </p:nvGraphicFramePr>
        <p:xfrm>
          <a:off x="457200" y="3414772"/>
          <a:ext cx="8229600" cy="289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448094" y="4157634"/>
            <a:ext cx="2218610" cy="371432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Computation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90AB-A18D-994D-AA37-07EFB0FB83B2}" type="datetime1">
              <a:rPr lang="en-US" smtClean="0"/>
              <a:t>6/17/2013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Example – Joint Median Computation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48094" y="1528116"/>
            <a:ext cx="2805647" cy="1847053"/>
            <a:chOff x="3448094" y="1528116"/>
            <a:chExt cx="2805647" cy="1847053"/>
          </a:xfrm>
        </p:grpSpPr>
        <p:sp>
          <p:nvSpPr>
            <p:cNvPr id="8" name="Rectangle 7"/>
            <p:cNvSpPr/>
            <p:nvPr/>
          </p:nvSpPr>
          <p:spPr>
            <a:xfrm>
              <a:off x="3448094" y="1528116"/>
              <a:ext cx="1655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 ≤ </a:t>
              </a:r>
              <a:r>
                <a:rPr lang="en-US" dirty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48094" y="1897448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/>
                <a:t> = </a:t>
              </a:r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?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/>
                <a:t> : </a:t>
              </a:r>
              <a:r>
                <a:rPr lang="en-US" dirty="0">
                  <a:solidFill>
                    <a:srgbClr val="009900"/>
                  </a:solidFill>
                  <a:latin typeface="Comic Sans MS"/>
                  <a:cs typeface="Comic Sans MS"/>
                </a:rPr>
                <a:t>A</a:t>
              </a:r>
              <a:r>
                <a:rPr lang="en-US" baseline="-25000" dirty="0">
                  <a:solidFill>
                    <a:srgbClr val="009900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/>
                <a:t>;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48094" y="2267173"/>
              <a:ext cx="280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c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>
                  <a:latin typeface="Georgia"/>
                  <a:cs typeface="Georgia"/>
                </a:rPr>
                <a:t>a</a:t>
              </a:r>
              <a:r>
                <a:rPr lang="en-US" dirty="0"/>
                <a:t> ?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lang="en-US" dirty="0" smtClean="0"/>
                <a:t> </a:t>
              </a:r>
              <a:r>
                <a:rPr lang="en-US" dirty="0"/>
                <a:t>: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8094" y="2636505"/>
              <a:ext cx="10517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eorgia"/>
                  <a:cs typeface="Georgia"/>
                </a:rPr>
                <a:t>d</a:t>
              </a:r>
              <a:r>
                <a:rPr lang="en-US" dirty="0"/>
                <a:t> = </a:t>
              </a:r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/>
                <a:t> ≤ </a:t>
              </a:r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/>
                <a:t>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48094" y="3005837"/>
              <a:ext cx="19015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Georgia"/>
                  <a:cs typeface="Georgia"/>
                </a:rPr>
                <a:t>output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>
                  <a:latin typeface="Georgia"/>
                  <a:cs typeface="Georgia"/>
                </a:rPr>
                <a:t>d ? </a:t>
              </a:r>
              <a:r>
                <a:rPr lang="en-US" dirty="0">
                  <a:latin typeface="Georgia"/>
                  <a:cs typeface="Georgia"/>
                </a:rPr>
                <a:t>b</a:t>
              </a:r>
              <a:r>
                <a:rPr lang="en-US" dirty="0" smtClean="0"/>
                <a:t> : </a:t>
              </a:r>
              <a:r>
                <a:rPr lang="en-US" dirty="0">
                  <a:latin typeface="Georgia"/>
                  <a:cs typeface="Georgia"/>
                </a:rPr>
                <a:t>c</a:t>
              </a:r>
              <a:r>
                <a:rPr lang="en-US" dirty="0"/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25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3119E-6 4.22052E-6 L -0.00139 0.44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222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Cryptographic protocols prohibitively expensive</a:t>
            </a:r>
          </a:p>
          <a:p>
            <a:endParaRPr lang="en-US" sz="2800" dirty="0" smtClean="0"/>
          </a:p>
          <a:p>
            <a:r>
              <a:rPr lang="en-US" sz="2800" dirty="0" smtClean="0"/>
              <a:t>Performance Optimization </a:t>
            </a:r>
            <a:r>
              <a:rPr lang="en-US" sz="1600" dirty="0" smtClean="0"/>
              <a:t>[F. Kerschbaum, </a:t>
            </a:r>
            <a:r>
              <a:rPr lang="en-US" sz="1600" dirty="0" smtClean="0"/>
              <a:t>CCS’11]</a:t>
            </a:r>
          </a:p>
          <a:p>
            <a:pPr lvl="1"/>
            <a:r>
              <a:rPr lang="en-US" sz="2400" dirty="0" smtClean="0"/>
              <a:t>Parties can infer some intermediate values </a:t>
            </a:r>
            <a:r>
              <a:rPr lang="en-US" sz="2400" b="1" i="1" dirty="0" smtClean="0"/>
              <a:t>eventually</a:t>
            </a:r>
          </a:p>
          <a:p>
            <a:pPr lvl="2"/>
            <a:r>
              <a:rPr lang="en-US" sz="2000" dirty="0" smtClean="0"/>
              <a:t>Once they know the output</a:t>
            </a:r>
          </a:p>
          <a:p>
            <a:pPr lvl="1"/>
            <a:r>
              <a:rPr lang="en-US" sz="2400" dirty="0" smtClean="0"/>
              <a:t>Revealing these early does not compromise security</a:t>
            </a:r>
            <a:r>
              <a:rPr lang="en-US" sz="2400" b="1" dirty="0" smtClean="0"/>
              <a:t>*</a:t>
            </a:r>
          </a:p>
          <a:p>
            <a:pPr lvl="1"/>
            <a:r>
              <a:rPr lang="en-US" sz="2400" dirty="0" smtClean="0"/>
              <a:t>Offload computation over known data to </a:t>
            </a:r>
            <a:r>
              <a:rPr lang="en-US" sz="2400" i="1" dirty="0" smtClean="0"/>
              <a:t>local</a:t>
            </a:r>
            <a:r>
              <a:rPr lang="en-US" sz="2400" dirty="0" smtClean="0"/>
              <a:t> hosts</a:t>
            </a: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773261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</a:t>
            </a:r>
            <a:r>
              <a:rPr lang="en-US" dirty="0" smtClean="0"/>
              <a:t> In a semi-honest (honest-but-curious) 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2885440"/>
            <a:ext cx="7000240" cy="10160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Can we infer which variables are known to a party ?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4429760"/>
            <a:ext cx="8229600" cy="10160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Can we infer an evidence for a party’s knowledge of a variable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727200"/>
            <a:ext cx="714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a Secure Multi-party </a:t>
            </a:r>
            <a:r>
              <a:rPr lang="en-US" sz="2400" b="1" dirty="0" smtClean="0"/>
              <a:t>Computation (SMC) </a:t>
            </a:r>
            <a:r>
              <a:rPr lang="en-US" sz="2400" b="1" dirty="0" smtClean="0"/>
              <a:t>program:</a:t>
            </a:r>
            <a:endParaRPr lang="en-US" sz="2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77AD-AF28-BD4A-9804-80525558EB06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0716-E7A6-364A-A107-4C3B9DA6C947}" type="slidenum">
              <a:rPr lang="en-US" smtClean="0"/>
              <a:t>9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419855" y="1748267"/>
            <a:ext cx="5266945" cy="1166850"/>
          </a:xfrm>
          <a:custGeom>
            <a:avLst/>
            <a:gdLst>
              <a:gd name="connsiteX0" fmla="*/ 194479 w 1166849"/>
              <a:gd name="connsiteY0" fmla="*/ 0 h 5266944"/>
              <a:gd name="connsiteX1" fmla="*/ 972370 w 1166849"/>
              <a:gd name="connsiteY1" fmla="*/ 0 h 5266944"/>
              <a:gd name="connsiteX2" fmla="*/ 1166849 w 1166849"/>
              <a:gd name="connsiteY2" fmla="*/ 194479 h 5266944"/>
              <a:gd name="connsiteX3" fmla="*/ 1166849 w 1166849"/>
              <a:gd name="connsiteY3" fmla="*/ 5266944 h 5266944"/>
              <a:gd name="connsiteX4" fmla="*/ 1166849 w 1166849"/>
              <a:gd name="connsiteY4" fmla="*/ 5266944 h 5266944"/>
              <a:gd name="connsiteX5" fmla="*/ 0 w 1166849"/>
              <a:gd name="connsiteY5" fmla="*/ 5266944 h 5266944"/>
              <a:gd name="connsiteX6" fmla="*/ 0 w 1166849"/>
              <a:gd name="connsiteY6" fmla="*/ 5266944 h 5266944"/>
              <a:gd name="connsiteX7" fmla="*/ 0 w 1166849"/>
              <a:gd name="connsiteY7" fmla="*/ 194479 h 5266944"/>
              <a:gd name="connsiteX8" fmla="*/ 194479 w 1166849"/>
              <a:gd name="connsiteY8" fmla="*/ 0 h 526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6849" h="5266944">
                <a:moveTo>
                  <a:pt x="1166849" y="877844"/>
                </a:moveTo>
                <a:lnTo>
                  <a:pt x="1166849" y="4389100"/>
                </a:lnTo>
                <a:cubicBezTo>
                  <a:pt x="1166849" y="4873919"/>
                  <a:pt x="1147559" y="5266942"/>
                  <a:pt x="1123764" y="5266942"/>
                </a:cubicBezTo>
                <a:lnTo>
                  <a:pt x="0" y="5266942"/>
                </a:lnTo>
                <a:lnTo>
                  <a:pt x="0" y="5266942"/>
                </a:lnTo>
                <a:lnTo>
                  <a:pt x="0" y="2"/>
                </a:lnTo>
                <a:lnTo>
                  <a:pt x="0" y="2"/>
                </a:lnTo>
                <a:lnTo>
                  <a:pt x="1123764" y="2"/>
                </a:lnTo>
                <a:cubicBezTo>
                  <a:pt x="1147559" y="2"/>
                  <a:pt x="1166849" y="393025"/>
                  <a:pt x="1166849" y="877844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96966" rIns="136971" bIns="96967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kern="1200" dirty="0" smtClean="0"/>
              <a:t>Formalize what it means for a party </a:t>
            </a:r>
            <a:r>
              <a:rPr lang="en-US" sz="2100" i="1" kern="1200" dirty="0" smtClean="0">
                <a:latin typeface="Georgia" pitchFamily="18" charset="0"/>
              </a:rPr>
              <a:t>p</a:t>
            </a:r>
            <a:r>
              <a:rPr lang="en-US" sz="2100" kern="1200" dirty="0" smtClean="0"/>
              <a:t> to </a:t>
            </a:r>
            <a:r>
              <a:rPr lang="en-US" sz="2100" i="1" kern="1200" dirty="0" smtClean="0"/>
              <a:t>know</a:t>
            </a:r>
            <a:r>
              <a:rPr lang="en-US" sz="2100" i="0" kern="1200" dirty="0" smtClean="0"/>
              <a:t> a variable </a:t>
            </a:r>
            <a:r>
              <a:rPr lang="en-US" sz="2100" i="1" kern="1200" dirty="0" smtClean="0">
                <a:latin typeface="Georgia" pitchFamily="18" charset="0"/>
              </a:rPr>
              <a:t>x</a:t>
            </a:r>
            <a:endParaRPr lang="en-US" sz="2100" kern="1200" dirty="0">
              <a:latin typeface="Georgia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7200" y="1602409"/>
            <a:ext cx="2962656" cy="1458562"/>
          </a:xfrm>
          <a:custGeom>
            <a:avLst/>
            <a:gdLst>
              <a:gd name="connsiteX0" fmla="*/ 0 w 2962656"/>
              <a:gd name="connsiteY0" fmla="*/ 243099 h 1458562"/>
              <a:gd name="connsiteX1" fmla="*/ 243099 w 2962656"/>
              <a:gd name="connsiteY1" fmla="*/ 0 h 1458562"/>
              <a:gd name="connsiteX2" fmla="*/ 2719557 w 2962656"/>
              <a:gd name="connsiteY2" fmla="*/ 0 h 1458562"/>
              <a:gd name="connsiteX3" fmla="*/ 2962656 w 2962656"/>
              <a:gd name="connsiteY3" fmla="*/ 243099 h 1458562"/>
              <a:gd name="connsiteX4" fmla="*/ 2962656 w 2962656"/>
              <a:gd name="connsiteY4" fmla="*/ 1215463 h 1458562"/>
              <a:gd name="connsiteX5" fmla="*/ 2719557 w 2962656"/>
              <a:gd name="connsiteY5" fmla="*/ 1458562 h 1458562"/>
              <a:gd name="connsiteX6" fmla="*/ 243099 w 2962656"/>
              <a:gd name="connsiteY6" fmla="*/ 1458562 h 1458562"/>
              <a:gd name="connsiteX7" fmla="*/ 0 w 2962656"/>
              <a:gd name="connsiteY7" fmla="*/ 1215463 h 1458562"/>
              <a:gd name="connsiteX8" fmla="*/ 0 w 2962656"/>
              <a:gd name="connsiteY8" fmla="*/ 243099 h 145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2656" h="1458562">
                <a:moveTo>
                  <a:pt x="0" y="243099"/>
                </a:moveTo>
                <a:cubicBezTo>
                  <a:pt x="0" y="108839"/>
                  <a:pt x="108839" y="0"/>
                  <a:pt x="243099" y="0"/>
                </a:cubicBezTo>
                <a:lnTo>
                  <a:pt x="2719557" y="0"/>
                </a:lnTo>
                <a:cubicBezTo>
                  <a:pt x="2853817" y="0"/>
                  <a:pt x="2962656" y="108839"/>
                  <a:pt x="2962656" y="243099"/>
                </a:cubicBezTo>
                <a:lnTo>
                  <a:pt x="2962656" y="1215463"/>
                </a:lnTo>
                <a:cubicBezTo>
                  <a:pt x="2962656" y="1349723"/>
                  <a:pt x="2853817" y="1458562"/>
                  <a:pt x="2719557" y="1458562"/>
                </a:cubicBezTo>
                <a:lnTo>
                  <a:pt x="243099" y="1458562"/>
                </a:lnTo>
                <a:cubicBezTo>
                  <a:pt x="108839" y="1458562"/>
                  <a:pt x="0" y="1349723"/>
                  <a:pt x="0" y="1215463"/>
                </a:cubicBezTo>
                <a:lnTo>
                  <a:pt x="0" y="2430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6451" tIns="118826" rIns="166451" bIns="11882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Formalization of knowledge</a:t>
            </a:r>
            <a:endParaRPr lang="en-US" sz="25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3419855" y="3279757"/>
            <a:ext cx="5266945" cy="1166850"/>
          </a:xfrm>
          <a:custGeom>
            <a:avLst/>
            <a:gdLst>
              <a:gd name="connsiteX0" fmla="*/ 194479 w 1166849"/>
              <a:gd name="connsiteY0" fmla="*/ 0 h 5266944"/>
              <a:gd name="connsiteX1" fmla="*/ 972370 w 1166849"/>
              <a:gd name="connsiteY1" fmla="*/ 0 h 5266944"/>
              <a:gd name="connsiteX2" fmla="*/ 1166849 w 1166849"/>
              <a:gd name="connsiteY2" fmla="*/ 194479 h 5266944"/>
              <a:gd name="connsiteX3" fmla="*/ 1166849 w 1166849"/>
              <a:gd name="connsiteY3" fmla="*/ 5266944 h 5266944"/>
              <a:gd name="connsiteX4" fmla="*/ 1166849 w 1166849"/>
              <a:gd name="connsiteY4" fmla="*/ 5266944 h 5266944"/>
              <a:gd name="connsiteX5" fmla="*/ 0 w 1166849"/>
              <a:gd name="connsiteY5" fmla="*/ 5266944 h 5266944"/>
              <a:gd name="connsiteX6" fmla="*/ 0 w 1166849"/>
              <a:gd name="connsiteY6" fmla="*/ 5266944 h 5266944"/>
              <a:gd name="connsiteX7" fmla="*/ 0 w 1166849"/>
              <a:gd name="connsiteY7" fmla="*/ 194479 h 5266944"/>
              <a:gd name="connsiteX8" fmla="*/ 194479 w 1166849"/>
              <a:gd name="connsiteY8" fmla="*/ 0 h 526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6849" h="5266944">
                <a:moveTo>
                  <a:pt x="1166849" y="877844"/>
                </a:moveTo>
                <a:lnTo>
                  <a:pt x="1166849" y="4389100"/>
                </a:lnTo>
                <a:cubicBezTo>
                  <a:pt x="1166849" y="4873919"/>
                  <a:pt x="1147559" y="5266942"/>
                  <a:pt x="1123764" y="5266942"/>
                </a:cubicBezTo>
                <a:lnTo>
                  <a:pt x="0" y="5266942"/>
                </a:lnTo>
                <a:lnTo>
                  <a:pt x="0" y="5266942"/>
                </a:lnTo>
                <a:lnTo>
                  <a:pt x="0" y="2"/>
                </a:lnTo>
                <a:lnTo>
                  <a:pt x="0" y="2"/>
                </a:lnTo>
                <a:lnTo>
                  <a:pt x="1123764" y="2"/>
                </a:lnTo>
                <a:cubicBezTo>
                  <a:pt x="1147559" y="2"/>
                  <a:pt x="1166849" y="393025"/>
                  <a:pt x="1166849" y="877844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96966" rIns="136971" bIns="96967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kern="1200" dirty="0" smtClean="0"/>
              <a:t>Algorithm to infer if </a:t>
            </a:r>
            <a:r>
              <a:rPr lang="en-US" sz="2100" i="1" kern="1200" dirty="0" smtClean="0">
                <a:latin typeface="Georgia" pitchFamily="18" charset="0"/>
              </a:rPr>
              <a:t>p</a:t>
            </a:r>
            <a:r>
              <a:rPr lang="en-US" sz="2100" kern="1200" dirty="0" smtClean="0"/>
              <a:t> knows </a:t>
            </a:r>
            <a:r>
              <a:rPr lang="en-US" sz="2100" i="1" kern="1200" dirty="0" smtClean="0">
                <a:latin typeface="Georgia" pitchFamily="18" charset="0"/>
              </a:rPr>
              <a:t>x</a:t>
            </a:r>
            <a:endParaRPr lang="en-US" sz="2100" i="1" kern="1200" dirty="0">
              <a:latin typeface="Georgia" pitchFamily="18" charset="0"/>
            </a:endParaRP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kern="1200" dirty="0" smtClean="0"/>
              <a:t>Proof of soundness and completeness</a:t>
            </a:r>
            <a:endParaRPr lang="en-US" sz="2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457200" y="3133900"/>
            <a:ext cx="2962656" cy="1458562"/>
          </a:xfrm>
          <a:custGeom>
            <a:avLst/>
            <a:gdLst>
              <a:gd name="connsiteX0" fmla="*/ 0 w 2962656"/>
              <a:gd name="connsiteY0" fmla="*/ 243099 h 1458562"/>
              <a:gd name="connsiteX1" fmla="*/ 243099 w 2962656"/>
              <a:gd name="connsiteY1" fmla="*/ 0 h 1458562"/>
              <a:gd name="connsiteX2" fmla="*/ 2719557 w 2962656"/>
              <a:gd name="connsiteY2" fmla="*/ 0 h 1458562"/>
              <a:gd name="connsiteX3" fmla="*/ 2962656 w 2962656"/>
              <a:gd name="connsiteY3" fmla="*/ 243099 h 1458562"/>
              <a:gd name="connsiteX4" fmla="*/ 2962656 w 2962656"/>
              <a:gd name="connsiteY4" fmla="*/ 1215463 h 1458562"/>
              <a:gd name="connsiteX5" fmla="*/ 2719557 w 2962656"/>
              <a:gd name="connsiteY5" fmla="*/ 1458562 h 1458562"/>
              <a:gd name="connsiteX6" fmla="*/ 243099 w 2962656"/>
              <a:gd name="connsiteY6" fmla="*/ 1458562 h 1458562"/>
              <a:gd name="connsiteX7" fmla="*/ 0 w 2962656"/>
              <a:gd name="connsiteY7" fmla="*/ 1215463 h 1458562"/>
              <a:gd name="connsiteX8" fmla="*/ 0 w 2962656"/>
              <a:gd name="connsiteY8" fmla="*/ 243099 h 145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2656" h="1458562">
                <a:moveTo>
                  <a:pt x="0" y="243099"/>
                </a:moveTo>
                <a:cubicBezTo>
                  <a:pt x="0" y="108839"/>
                  <a:pt x="108839" y="0"/>
                  <a:pt x="243099" y="0"/>
                </a:cubicBezTo>
                <a:lnTo>
                  <a:pt x="2719557" y="0"/>
                </a:lnTo>
                <a:cubicBezTo>
                  <a:pt x="2853817" y="0"/>
                  <a:pt x="2962656" y="108839"/>
                  <a:pt x="2962656" y="243099"/>
                </a:cubicBezTo>
                <a:lnTo>
                  <a:pt x="2962656" y="1215463"/>
                </a:lnTo>
                <a:cubicBezTo>
                  <a:pt x="2962656" y="1349723"/>
                  <a:pt x="2853817" y="1458562"/>
                  <a:pt x="2719557" y="1458562"/>
                </a:cubicBezTo>
                <a:lnTo>
                  <a:pt x="243099" y="1458562"/>
                </a:lnTo>
                <a:cubicBezTo>
                  <a:pt x="108839" y="1458562"/>
                  <a:pt x="0" y="1349723"/>
                  <a:pt x="0" y="1215463"/>
                </a:cubicBezTo>
                <a:lnTo>
                  <a:pt x="0" y="2430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6451" tIns="118826" rIns="166451" bIns="11882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Knowledge inference algorithm</a:t>
            </a:r>
            <a:endParaRPr lang="en-US" sz="25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3419855" y="4811246"/>
            <a:ext cx="5266945" cy="1166850"/>
          </a:xfrm>
          <a:custGeom>
            <a:avLst/>
            <a:gdLst>
              <a:gd name="connsiteX0" fmla="*/ 194479 w 1166849"/>
              <a:gd name="connsiteY0" fmla="*/ 0 h 5266944"/>
              <a:gd name="connsiteX1" fmla="*/ 972370 w 1166849"/>
              <a:gd name="connsiteY1" fmla="*/ 0 h 5266944"/>
              <a:gd name="connsiteX2" fmla="*/ 1166849 w 1166849"/>
              <a:gd name="connsiteY2" fmla="*/ 194479 h 5266944"/>
              <a:gd name="connsiteX3" fmla="*/ 1166849 w 1166849"/>
              <a:gd name="connsiteY3" fmla="*/ 5266944 h 5266944"/>
              <a:gd name="connsiteX4" fmla="*/ 1166849 w 1166849"/>
              <a:gd name="connsiteY4" fmla="*/ 5266944 h 5266944"/>
              <a:gd name="connsiteX5" fmla="*/ 0 w 1166849"/>
              <a:gd name="connsiteY5" fmla="*/ 5266944 h 5266944"/>
              <a:gd name="connsiteX6" fmla="*/ 0 w 1166849"/>
              <a:gd name="connsiteY6" fmla="*/ 5266944 h 5266944"/>
              <a:gd name="connsiteX7" fmla="*/ 0 w 1166849"/>
              <a:gd name="connsiteY7" fmla="*/ 194479 h 5266944"/>
              <a:gd name="connsiteX8" fmla="*/ 194479 w 1166849"/>
              <a:gd name="connsiteY8" fmla="*/ 0 h 526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6849" h="5266944">
                <a:moveTo>
                  <a:pt x="1166849" y="877844"/>
                </a:moveTo>
                <a:lnTo>
                  <a:pt x="1166849" y="4389100"/>
                </a:lnTo>
                <a:cubicBezTo>
                  <a:pt x="1166849" y="4873919"/>
                  <a:pt x="1147559" y="5266942"/>
                  <a:pt x="1123764" y="5266942"/>
                </a:cubicBezTo>
                <a:lnTo>
                  <a:pt x="0" y="5266942"/>
                </a:lnTo>
                <a:lnTo>
                  <a:pt x="0" y="5266942"/>
                </a:lnTo>
                <a:lnTo>
                  <a:pt x="0" y="2"/>
                </a:lnTo>
                <a:lnTo>
                  <a:pt x="0" y="2"/>
                </a:lnTo>
                <a:lnTo>
                  <a:pt x="1123764" y="2"/>
                </a:lnTo>
                <a:cubicBezTo>
                  <a:pt x="1147559" y="2"/>
                  <a:pt x="1166849" y="393025"/>
                  <a:pt x="1166849" y="877844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96967" rIns="136971" bIns="96966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kern="1200" dirty="0" smtClean="0"/>
              <a:t>Algorithm to construct an evidence of </a:t>
            </a:r>
            <a:r>
              <a:rPr lang="en-US" sz="2100" i="1" kern="1200" dirty="0" smtClean="0">
                <a:latin typeface="Georgia" pitchFamily="18" charset="0"/>
              </a:rPr>
              <a:t>p</a:t>
            </a:r>
            <a:r>
              <a:rPr lang="en-US" sz="2100" kern="1200" dirty="0" smtClean="0"/>
              <a:t>’s knowledge of </a:t>
            </a:r>
            <a:r>
              <a:rPr lang="en-US" sz="2100" i="1" kern="1200" dirty="0" smtClean="0">
                <a:latin typeface="Georgia" pitchFamily="18" charset="0"/>
              </a:rPr>
              <a:t>x</a:t>
            </a:r>
            <a:endParaRPr lang="en-US" sz="2100" i="1" kern="1200" dirty="0">
              <a:latin typeface="Georgia" pitchFamily="18" charset="0"/>
            </a:endParaRP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kern="1200" dirty="0" smtClean="0"/>
              <a:t>Proof of soundness and completeness</a:t>
            </a:r>
            <a:endParaRPr lang="en-US" sz="2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457200" y="4665390"/>
            <a:ext cx="2962656" cy="1458562"/>
          </a:xfrm>
          <a:custGeom>
            <a:avLst/>
            <a:gdLst>
              <a:gd name="connsiteX0" fmla="*/ 0 w 2962656"/>
              <a:gd name="connsiteY0" fmla="*/ 243099 h 1458562"/>
              <a:gd name="connsiteX1" fmla="*/ 243099 w 2962656"/>
              <a:gd name="connsiteY1" fmla="*/ 0 h 1458562"/>
              <a:gd name="connsiteX2" fmla="*/ 2719557 w 2962656"/>
              <a:gd name="connsiteY2" fmla="*/ 0 h 1458562"/>
              <a:gd name="connsiteX3" fmla="*/ 2962656 w 2962656"/>
              <a:gd name="connsiteY3" fmla="*/ 243099 h 1458562"/>
              <a:gd name="connsiteX4" fmla="*/ 2962656 w 2962656"/>
              <a:gd name="connsiteY4" fmla="*/ 1215463 h 1458562"/>
              <a:gd name="connsiteX5" fmla="*/ 2719557 w 2962656"/>
              <a:gd name="connsiteY5" fmla="*/ 1458562 h 1458562"/>
              <a:gd name="connsiteX6" fmla="*/ 243099 w 2962656"/>
              <a:gd name="connsiteY6" fmla="*/ 1458562 h 1458562"/>
              <a:gd name="connsiteX7" fmla="*/ 0 w 2962656"/>
              <a:gd name="connsiteY7" fmla="*/ 1215463 h 1458562"/>
              <a:gd name="connsiteX8" fmla="*/ 0 w 2962656"/>
              <a:gd name="connsiteY8" fmla="*/ 243099 h 145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2656" h="1458562">
                <a:moveTo>
                  <a:pt x="0" y="243099"/>
                </a:moveTo>
                <a:cubicBezTo>
                  <a:pt x="0" y="108839"/>
                  <a:pt x="108839" y="0"/>
                  <a:pt x="243099" y="0"/>
                </a:cubicBezTo>
                <a:lnTo>
                  <a:pt x="2719557" y="0"/>
                </a:lnTo>
                <a:cubicBezTo>
                  <a:pt x="2853817" y="0"/>
                  <a:pt x="2962656" y="108839"/>
                  <a:pt x="2962656" y="243099"/>
                </a:cubicBezTo>
                <a:lnTo>
                  <a:pt x="2962656" y="1215463"/>
                </a:lnTo>
                <a:cubicBezTo>
                  <a:pt x="2962656" y="1349723"/>
                  <a:pt x="2853817" y="1458562"/>
                  <a:pt x="2719557" y="1458562"/>
                </a:cubicBezTo>
                <a:lnTo>
                  <a:pt x="243099" y="1458562"/>
                </a:lnTo>
                <a:cubicBezTo>
                  <a:pt x="108839" y="1458562"/>
                  <a:pt x="0" y="1349723"/>
                  <a:pt x="0" y="1215463"/>
                </a:cubicBezTo>
                <a:lnTo>
                  <a:pt x="0" y="2430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6451" tIns="118826" rIns="166451" bIns="11882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Constructive knowledge inference algorithm</a:t>
            </a:r>
            <a:endParaRPr lang="en-US" sz="2500" kern="1200" dirty="0"/>
          </a:p>
        </p:txBody>
      </p:sp>
    </p:spTree>
    <p:extLst>
      <p:ext uri="{BB962C8B-B14F-4D97-AF65-F5344CB8AC3E}">
        <p14:creationId xmlns:p14="http://schemas.microsoft.com/office/powerpoint/2010/main" val="249212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9457</TotalTime>
  <Words>1890</Words>
  <Application>Microsoft Office PowerPoint</Application>
  <PresentationFormat>On-screen Show (4:3)</PresentationFormat>
  <Paragraphs>335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Knowledge Inference for Optimizing Secure Multi-party Computation</vt:lpstr>
      <vt:lpstr>Secure Computation</vt:lpstr>
      <vt:lpstr>Using a Trusted Third Party</vt:lpstr>
      <vt:lpstr>Secure Computation Protocols</vt:lpstr>
      <vt:lpstr>Example – Joint Median Computation</vt:lpstr>
      <vt:lpstr>Example – Joint Median Computation</vt:lpstr>
      <vt:lpstr>Performance Optimization</vt:lpstr>
      <vt:lpstr>Questions</vt:lpstr>
      <vt:lpstr>Contributions</vt:lpstr>
      <vt:lpstr>Median Example – Analysis</vt:lpstr>
      <vt:lpstr>Median Example –  Analysis from Bob’s Perspective</vt:lpstr>
      <vt:lpstr>Optimized Joint Median Computation</vt:lpstr>
      <vt:lpstr>Formalization of Knowledge</vt:lpstr>
      <vt:lpstr>Knowledge in Median Example</vt:lpstr>
      <vt:lpstr>Knowledge Inference Algorithm</vt:lpstr>
      <vt:lpstr>Example Postcondition for Median</vt:lpstr>
      <vt:lpstr>Knowledge Inference Algorithm</vt:lpstr>
      <vt:lpstr>Self Composed Median Example</vt:lpstr>
      <vt:lpstr>Knowledge Inference Algorithm</vt:lpstr>
      <vt:lpstr>Deriving Knowledge Formula</vt:lpstr>
      <vt:lpstr>Solving Using SMT Solver</vt:lpstr>
      <vt:lpstr>Properties of Knowledge Inference</vt:lpstr>
      <vt:lpstr>Constructive Knowledge Inference</vt:lpstr>
      <vt:lpstr>Constructive Knowledge Inference Algorithm</vt:lpstr>
      <vt:lpstr>Setting up Constructive Knowledge Inference</vt:lpstr>
      <vt:lpstr>Setting up Constructive Knowledge Inference</vt:lpstr>
      <vt:lpstr>Constructive Knowledge Inference Algorithm</vt:lpstr>
      <vt:lpstr>Constructive Knowledge Inference for Median</vt:lpstr>
      <vt:lpstr>Properties of Constructive Knowledge Inference</vt:lpstr>
      <vt:lpstr>Connection to Information Flow Declassification Policies</vt:lpstr>
      <vt:lpstr>Contributions</vt:lpstr>
      <vt:lpstr>Ongoing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Compiler for Secure Computation</dc:title>
  <dc:creator>Adobe Systems</dc:creator>
  <cp:lastModifiedBy>Aseem Rastogi</cp:lastModifiedBy>
  <cp:revision>986</cp:revision>
  <dcterms:created xsi:type="dcterms:W3CDTF">2012-11-10T17:27:15Z</dcterms:created>
  <dcterms:modified xsi:type="dcterms:W3CDTF">2013-06-19T17:13:24Z</dcterms:modified>
</cp:coreProperties>
</file>