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61" r:id="rId4"/>
    <p:sldId id="258" r:id="rId5"/>
    <p:sldId id="259" r:id="rId6"/>
    <p:sldId id="263" r:id="rId7"/>
    <p:sldId id="265" r:id="rId8"/>
    <p:sldId id="266" r:id="rId9"/>
    <p:sldId id="262" r:id="rId10"/>
    <p:sldId id="267" r:id="rId11"/>
    <p:sldId id="268" r:id="rId12"/>
    <p:sldId id="270" r:id="rId13"/>
    <p:sldId id="269" r:id="rId14"/>
    <p:sldId id="271" r:id="rId15"/>
    <p:sldId id="264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3" r:id="rId26"/>
    <p:sldId id="284" r:id="rId27"/>
    <p:sldId id="281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7" r:id="rId40"/>
    <p:sldId id="299" r:id="rId41"/>
    <p:sldId id="298" r:id="rId4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F41"/>
    <a:srgbClr val="202123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19"/>
  </p:normalViewPr>
  <p:slideViewPr>
    <p:cSldViewPr snapToGrid="0" snapToObjects="1">
      <p:cViewPr varScale="1">
        <p:scale>
          <a:sx n="90" d="100"/>
          <a:sy n="90" d="100"/>
        </p:scale>
        <p:origin x="232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8408E14-CBC1-0C4B-8DA7-B13DA9B6F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4C9543A-E72E-4447-A35C-C4892947F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64BAA29-B966-8240-974F-BC34FCE80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145D-CAC7-0648-98CD-4831977E82EC}" type="datetimeFigureOut">
              <a:rPr lang="pl-PL" smtClean="0"/>
              <a:t>04.05.2022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04B18F9-5D18-BB4C-B277-9937EDA40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1B2F485-DBF0-174E-B70A-4057D1B68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872B-E9E1-2746-9A91-9431E1773E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0665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E69BAB-64FC-F74A-A2DD-E35879798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E943412-ADF5-C041-B096-BD2048B70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4A83ACD-D656-8348-B368-3230EAD83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145D-CAC7-0648-98CD-4831977E82EC}" type="datetimeFigureOut">
              <a:rPr lang="pl-PL" smtClean="0"/>
              <a:t>04.05.2022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F219D58-0875-2242-86C0-665F2F35C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E5DB7CA-B3A2-DE4F-8CEF-9178F744C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872B-E9E1-2746-9A91-9431E1773E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746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61FEA01D-F8F1-1246-86C2-81B56CFF98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5B211EA-5688-9049-851E-B39B69FB8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00A7A6C-77CE-774F-B72F-C824D0706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145D-CAC7-0648-98CD-4831977E82EC}" type="datetimeFigureOut">
              <a:rPr lang="pl-PL" smtClean="0"/>
              <a:t>04.05.2022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C07E6EF-8A2C-AE4A-AF6C-56D72BA0B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02886E0-9888-EE45-AF27-D1D004C4A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872B-E9E1-2746-9A91-9431E1773E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8208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69EFBE-009D-E040-9D14-DAF0FD713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B6248CB-B61F-3645-9B77-354F3DB9D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7AC4561-39F6-024E-8C34-3C877F111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145D-CAC7-0648-98CD-4831977E82EC}" type="datetimeFigureOut">
              <a:rPr lang="pl-PL" smtClean="0"/>
              <a:t>04.05.2022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3EFE00D-9695-5A44-B5BA-9C6613D1E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E540DF5-05A8-C84D-8C44-4DE229D28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872B-E9E1-2746-9A91-9431E1773E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939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AAE97AB-B847-8546-8788-E77272C36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C4DCB4E-B1D8-824A-8263-972DCCDB9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68C37C3-9034-8348-919B-24B11D418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145D-CAC7-0648-98CD-4831977E82EC}" type="datetimeFigureOut">
              <a:rPr lang="pl-PL" smtClean="0"/>
              <a:t>04.05.2022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DCC558F-262E-8B48-AF75-CB8FD8146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1DC14CE-2D86-C14B-83CA-0F03A05C9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872B-E9E1-2746-9A91-9431E1773E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7046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407715-FFBA-D446-B948-9DB34FC2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18094EC-8E45-C04A-9652-282CD1F029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FC07E0A-B0CB-7247-8E43-C8088B1B6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F136EE8-F3A8-7549-8FCF-D994CAB6A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145D-CAC7-0648-98CD-4831977E82EC}" type="datetimeFigureOut">
              <a:rPr lang="pl-PL" smtClean="0"/>
              <a:t>04.05.2022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2C870E1-C6E2-CF43-8FB4-59FDC32F1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BB8B305-89B4-B744-BB01-E43E05F6E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872B-E9E1-2746-9A91-9431E1773E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2351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B41C3B9-307E-5544-89E8-13BCC5F57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601B6BC-AC64-2F4E-A397-4778CB909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1208D14-1396-9743-8483-A5997B19F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3CBF473-7008-6245-9BEA-77B39781A8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D5AE8FC-B8F8-7543-A9DC-D9215894BD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57BEAF7B-5633-E246-895F-13BAF0A7D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145D-CAC7-0648-98CD-4831977E82EC}" type="datetimeFigureOut">
              <a:rPr lang="pl-PL" smtClean="0"/>
              <a:t>04.05.2022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3FA7CC05-7A86-6443-B8F7-DB50C57B9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53BEE2A6-7F1E-B242-A7F9-CB767A1B7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872B-E9E1-2746-9A91-9431E1773E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9285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782512-7646-9A4F-B318-35B754AA2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24C76B25-AF3A-884A-BA6E-1EC2F36E7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145D-CAC7-0648-98CD-4831977E82EC}" type="datetimeFigureOut">
              <a:rPr lang="pl-PL" smtClean="0"/>
              <a:t>04.05.2022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70C82C7-A7F0-CF47-BCAE-F5D01FCAF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F355B163-987B-FA4C-86E0-E802C8610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872B-E9E1-2746-9A91-9431E1773E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82107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F22A5732-D08E-F94A-A91C-7C1559548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145D-CAC7-0648-98CD-4831977E82EC}" type="datetimeFigureOut">
              <a:rPr lang="pl-PL" smtClean="0"/>
              <a:t>04.05.2022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E4351DC8-392C-F043-A452-3A2411EE8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9741744-BFA0-6E43-AC87-90E159A5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872B-E9E1-2746-9A91-9431E1773E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9432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8A9CA4-8776-5A48-81CD-126B5217E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7A461E1-CD1C-9E48-9193-2173E83FC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40EA293-8407-8A4C-BFF3-55072AB98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2916109-2372-CC40-8B9F-3AEEA2229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145D-CAC7-0648-98CD-4831977E82EC}" type="datetimeFigureOut">
              <a:rPr lang="pl-PL" smtClean="0"/>
              <a:t>04.05.2022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BB3AFCE-C981-F648-AFF8-DBC8166E5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8BEC507-84F3-0A4C-924D-DCD0B53BA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872B-E9E1-2746-9A91-9431E1773E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3948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BA9B45-A82C-624D-861B-835B67F88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F936F85C-D009-7C4D-9F36-2C0E549AF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224EED8-BA14-D147-8B62-EBCADB555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4555EE0-2B78-C042-B7FB-1D3F49A2C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145D-CAC7-0648-98CD-4831977E82EC}" type="datetimeFigureOut">
              <a:rPr lang="pl-PL" smtClean="0"/>
              <a:t>04.05.2022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AC01932-1145-944F-A180-19C0633B0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2B1BFF5-7B42-024E-9982-52E0BFFB8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872B-E9E1-2746-9A91-9431E1773E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754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089F4C21-7D19-8642-9AD2-F5501204C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BF36B3E-49F7-9941-A296-3F963E78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E356F63-14C1-6B46-951D-A38BE8DE43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145D-CAC7-0648-98CD-4831977E82EC}" type="datetimeFigureOut">
              <a:rPr lang="pl-PL" smtClean="0"/>
              <a:t>04.05.2022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4286D4A-49BF-0047-8F1B-A0BF2009AE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0B52C45-D678-2246-B91A-6FEA9033D7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D872B-E9E1-2746-9A91-9431E1773E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252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download/#section=windows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otrnarecki/FlaskDemo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66ED3C55-B8DD-0444-9DBE-5CBB91484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406649"/>
            <a:ext cx="2286000" cy="2044700"/>
          </a:xfrm>
          <a:prstGeom prst="rect">
            <a:avLst/>
          </a:prstGeom>
        </p:spPr>
      </p:pic>
      <p:sp>
        <p:nvSpPr>
          <p:cNvPr id="5" name="Tytuł 4">
            <a:extLst>
              <a:ext uri="{FF2B5EF4-FFF2-40B4-BE49-F238E27FC236}">
                <a16:creationId xmlns:a16="http://schemas.microsoft.com/office/drawing/2014/main" id="{3913DE75-5735-9348-B2A4-67213E9BE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062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l-PL" sz="6600" dirty="0" err="1">
                <a:latin typeface="Courier" pitchFamily="2" charset="0"/>
              </a:rPr>
              <a:t>Flask</a:t>
            </a:r>
            <a:r>
              <a:rPr lang="pl-PL" sz="6600" dirty="0">
                <a:latin typeface="Courier" pitchFamily="2" charset="0"/>
              </a:rPr>
              <a:t> Demo</a:t>
            </a:r>
          </a:p>
        </p:txBody>
      </p:sp>
    </p:spTree>
    <p:extLst>
      <p:ext uri="{BB962C8B-B14F-4D97-AF65-F5344CB8AC3E}">
        <p14:creationId xmlns:p14="http://schemas.microsoft.com/office/powerpoint/2010/main" val="1084899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3F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ymbol zastępczy zawartości 2" descr="Obraz zawierający tekst&#10;&#10;Opis wygenerowany automatycznie">
            <a:extLst>
              <a:ext uri="{FF2B5EF4-FFF2-40B4-BE49-F238E27FC236}">
                <a16:creationId xmlns:a16="http://schemas.microsoft.com/office/drawing/2014/main" id="{A29838B6-9251-AE41-93A3-3704810DE1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5613" y="0"/>
            <a:ext cx="9400774" cy="6757987"/>
          </a:xfrm>
        </p:spPr>
      </p:pic>
    </p:spTree>
    <p:extLst>
      <p:ext uri="{BB962C8B-B14F-4D97-AF65-F5344CB8AC3E}">
        <p14:creationId xmlns:p14="http://schemas.microsoft.com/office/powerpoint/2010/main" val="2463378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1711A86-41B6-0B48-8635-07675CCD0D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>
                <a:latin typeface="Courier" pitchFamily="2" charset="0"/>
              </a:rPr>
              <a:t>Start aplikacji 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4A1290F-9BFE-5043-8A17-AE2EEDDC18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>
                <a:latin typeface="Courier" pitchFamily="2" charset="0"/>
              </a:rPr>
              <a:t>Komendy wpisywane w terminalu </a:t>
            </a:r>
            <a:r>
              <a:rPr lang="pl-PL" dirty="0" err="1">
                <a:latin typeface="Courier" pitchFamily="2" charset="0"/>
              </a:rPr>
              <a:t>PyCharma</a:t>
            </a:r>
            <a:endParaRPr lang="pl-PL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314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28AFE8C1-6805-7B4D-9975-156951081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56381"/>
            <a:ext cx="5157787" cy="823912"/>
          </a:xfrm>
        </p:spPr>
        <p:txBody>
          <a:bodyPr/>
          <a:lstStyle/>
          <a:p>
            <a:pPr algn="ctr"/>
            <a:r>
              <a:rPr lang="pl-PL" u="sng" dirty="0">
                <a:latin typeface="Courier" pitchFamily="2" charset="0"/>
              </a:rPr>
              <a:t>Mac</a:t>
            </a:r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31181405-6D9B-434A-B24D-D3E98C590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243013"/>
            <a:ext cx="5157787" cy="4946650"/>
          </a:xfrm>
        </p:spPr>
        <p:txBody>
          <a:bodyPr/>
          <a:lstStyle/>
          <a:p>
            <a:r>
              <a:rPr lang="pl-PL" sz="2400" dirty="0">
                <a:latin typeface="Courier" pitchFamily="2" charset="0"/>
              </a:rPr>
              <a:t>export FLASK_APP=</a:t>
            </a:r>
            <a:r>
              <a:rPr lang="pl-PL" sz="2400" dirty="0" err="1">
                <a:latin typeface="Courier" pitchFamily="2" charset="0"/>
              </a:rPr>
              <a:t>main.py</a:t>
            </a:r>
            <a:endParaRPr lang="pl-PL" sz="2400" dirty="0">
              <a:latin typeface="Courier" pitchFamily="2" charset="0"/>
            </a:endParaRPr>
          </a:p>
          <a:p>
            <a:r>
              <a:rPr lang="pl-PL" sz="2400" dirty="0">
                <a:latin typeface="Courier" pitchFamily="2" charset="0"/>
              </a:rPr>
              <a:t>export FLASK_ENV=developer</a:t>
            </a:r>
          </a:p>
          <a:p>
            <a:r>
              <a:rPr lang="pl-PL" sz="2400" dirty="0">
                <a:latin typeface="Courier" pitchFamily="2" charset="0"/>
              </a:rPr>
              <a:t>export FLASK_DEBUG=1</a:t>
            </a:r>
          </a:p>
          <a:p>
            <a:r>
              <a:rPr lang="pl-PL" sz="2400" dirty="0" err="1">
                <a:latin typeface="Courier" pitchFamily="2" charset="0"/>
              </a:rPr>
              <a:t>flask</a:t>
            </a:r>
            <a:r>
              <a:rPr lang="pl-PL" sz="2400" dirty="0">
                <a:latin typeface="Courier" pitchFamily="2" charset="0"/>
              </a:rPr>
              <a:t> run</a:t>
            </a:r>
          </a:p>
          <a:p>
            <a:endParaRPr lang="pl-PL" dirty="0"/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460C6BA1-1804-044C-9127-DB77FD15D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256381"/>
            <a:ext cx="5183188" cy="823912"/>
          </a:xfrm>
        </p:spPr>
        <p:txBody>
          <a:bodyPr/>
          <a:lstStyle/>
          <a:p>
            <a:pPr algn="ctr"/>
            <a:r>
              <a:rPr lang="pl-PL" u="sng" dirty="0">
                <a:latin typeface="Courier" pitchFamily="2" charset="0"/>
              </a:rPr>
              <a:t>WIN10</a:t>
            </a:r>
          </a:p>
        </p:txBody>
      </p:sp>
      <p:sp>
        <p:nvSpPr>
          <p:cNvPr id="9" name="Symbol zastępczy zawartości 8">
            <a:extLst>
              <a:ext uri="{FF2B5EF4-FFF2-40B4-BE49-F238E27FC236}">
                <a16:creationId xmlns:a16="http://schemas.microsoft.com/office/drawing/2014/main" id="{252BAF6D-B59E-6546-ABD3-3B9C035BBB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243013"/>
            <a:ext cx="5183188" cy="4946650"/>
          </a:xfrm>
        </p:spPr>
        <p:txBody>
          <a:bodyPr>
            <a:normAutofit/>
          </a:bodyPr>
          <a:lstStyle/>
          <a:p>
            <a:r>
              <a:rPr lang="pl-PL" sz="2400" dirty="0">
                <a:latin typeface="Courier" pitchFamily="2" charset="0"/>
              </a:rPr>
              <a:t>set FLASK_APP= </a:t>
            </a:r>
            <a:r>
              <a:rPr lang="pl-PL" sz="2400" dirty="0" err="1">
                <a:latin typeface="Courier" pitchFamily="2" charset="0"/>
              </a:rPr>
              <a:t>main.py</a:t>
            </a:r>
            <a:r>
              <a:rPr lang="pl-PL" sz="2400" dirty="0">
                <a:latin typeface="Courier" pitchFamily="2" charset="0"/>
              </a:rPr>
              <a:t> </a:t>
            </a:r>
          </a:p>
          <a:p>
            <a:r>
              <a:rPr lang="pl-PL" sz="2400" dirty="0">
                <a:latin typeface="Courier" pitchFamily="2" charset="0"/>
              </a:rPr>
              <a:t>set FLASK_ENV=development</a:t>
            </a:r>
          </a:p>
          <a:p>
            <a:r>
              <a:rPr lang="pl-PL" sz="2400" dirty="0">
                <a:latin typeface="Courier" pitchFamily="2" charset="0"/>
              </a:rPr>
              <a:t>set FLASK_DEBUG=1 </a:t>
            </a:r>
          </a:p>
          <a:p>
            <a:r>
              <a:rPr lang="pl-PL" sz="2400" dirty="0" err="1">
                <a:latin typeface="Courier" pitchFamily="2" charset="0"/>
              </a:rPr>
              <a:t>flask</a:t>
            </a:r>
            <a:r>
              <a:rPr lang="pl-PL" sz="2400" dirty="0">
                <a:latin typeface="Courier" pitchFamily="2" charset="0"/>
              </a:rPr>
              <a:t> run</a:t>
            </a:r>
          </a:p>
        </p:txBody>
      </p:sp>
    </p:spTree>
    <p:extLst>
      <p:ext uri="{BB962C8B-B14F-4D97-AF65-F5344CB8AC3E}">
        <p14:creationId xmlns:p14="http://schemas.microsoft.com/office/powerpoint/2010/main" val="1133579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3F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ymbol zastępczy zawartości 12" descr="Obraz zawierający tekst&#10;&#10;Opis wygenerowany automatycznie">
            <a:extLst>
              <a:ext uri="{FF2B5EF4-FFF2-40B4-BE49-F238E27FC236}">
                <a16:creationId xmlns:a16="http://schemas.microsoft.com/office/drawing/2014/main" id="{D311EA7B-F573-8647-BF27-BE2C016DA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406" y="1052979"/>
            <a:ext cx="11787188" cy="4752042"/>
          </a:xfrm>
        </p:spPr>
      </p:pic>
    </p:spTree>
    <p:extLst>
      <p:ext uri="{BB962C8B-B14F-4D97-AF65-F5344CB8AC3E}">
        <p14:creationId xmlns:p14="http://schemas.microsoft.com/office/powerpoint/2010/main" val="2246885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3F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 descr="Obraz zawierający tekst&#10;&#10;Opis wygenerowany automatycznie">
            <a:extLst>
              <a:ext uri="{FF2B5EF4-FFF2-40B4-BE49-F238E27FC236}">
                <a16:creationId xmlns:a16="http://schemas.microsoft.com/office/drawing/2014/main" id="{A2A821AF-8D08-1D4F-B0C4-56B3AB29FD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33" y="1032873"/>
            <a:ext cx="11886933" cy="4792254"/>
          </a:xfrm>
        </p:spPr>
      </p:pic>
    </p:spTree>
    <p:extLst>
      <p:ext uri="{BB962C8B-B14F-4D97-AF65-F5344CB8AC3E}">
        <p14:creationId xmlns:p14="http://schemas.microsoft.com/office/powerpoint/2010/main" val="2990925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F8382C-88AD-9A4D-8A74-0E6EFA6B9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Symbol zastępczy zawartości 4" descr="Obraz zawierający tekst&#10;&#10;Opis wygenerowany automatycznie">
            <a:extLst>
              <a:ext uri="{FF2B5EF4-FFF2-40B4-BE49-F238E27FC236}">
                <a16:creationId xmlns:a16="http://schemas.microsoft.com/office/drawing/2014/main" id="{123C1552-66B8-3D4C-9374-D7095AAFD7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8953" y="184150"/>
            <a:ext cx="9094093" cy="7996767"/>
          </a:xfrm>
        </p:spPr>
      </p:pic>
    </p:spTree>
    <p:extLst>
      <p:ext uri="{BB962C8B-B14F-4D97-AF65-F5344CB8AC3E}">
        <p14:creationId xmlns:p14="http://schemas.microsoft.com/office/powerpoint/2010/main" val="1399610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3F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ymbol zastępczy zawartości 5" descr="Obraz zawierający tekst&#10;&#10;Opis wygenerowany automatycznie">
            <a:extLst>
              <a:ext uri="{FF2B5EF4-FFF2-40B4-BE49-F238E27FC236}">
                <a16:creationId xmlns:a16="http://schemas.microsoft.com/office/drawing/2014/main" id="{C19A31FB-2EB3-DE43-918F-AC8A19CCEC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1658" y="552982"/>
            <a:ext cx="9268683" cy="5752036"/>
          </a:xfrm>
        </p:spPr>
      </p:pic>
    </p:spTree>
    <p:extLst>
      <p:ext uri="{BB962C8B-B14F-4D97-AF65-F5344CB8AC3E}">
        <p14:creationId xmlns:p14="http://schemas.microsoft.com/office/powerpoint/2010/main" val="771181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1711A86-41B6-0B48-8635-07675CCD0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7306" y="1214438"/>
            <a:ext cx="9577388" cy="2387600"/>
          </a:xfrm>
        </p:spPr>
        <p:txBody>
          <a:bodyPr/>
          <a:lstStyle/>
          <a:p>
            <a:r>
              <a:rPr lang="pl-PL" dirty="0">
                <a:latin typeface="Courier" pitchFamily="2" charset="0"/>
              </a:rPr>
              <a:t>Dodawanie HTML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4A1290F-9BFE-5043-8A17-AE2EEDDC18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>
                <a:latin typeface="Courier" pitchFamily="2" charset="0"/>
              </a:rPr>
              <a:t>Tworzenie szkieletu aplikacji</a:t>
            </a:r>
          </a:p>
        </p:txBody>
      </p:sp>
    </p:spTree>
    <p:extLst>
      <p:ext uri="{BB962C8B-B14F-4D97-AF65-F5344CB8AC3E}">
        <p14:creationId xmlns:p14="http://schemas.microsoft.com/office/powerpoint/2010/main" val="3391211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1711A86-41B6-0B48-8635-07675CCD0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14438"/>
            <a:ext cx="11994357" cy="2387600"/>
          </a:xfrm>
        </p:spPr>
        <p:txBody>
          <a:bodyPr/>
          <a:lstStyle/>
          <a:p>
            <a:r>
              <a:rPr lang="pl-PL" dirty="0">
                <a:latin typeface="Courier" pitchFamily="2" charset="0"/>
              </a:rPr>
              <a:t>Tworzenie folderu i pliku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4A1290F-9BFE-5043-8A17-AE2EEDDC18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787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3F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 descr="Obraz zawierający tekst&#10;&#10;Opis wygenerowany automatycznie">
            <a:extLst>
              <a:ext uri="{FF2B5EF4-FFF2-40B4-BE49-F238E27FC236}">
                <a16:creationId xmlns:a16="http://schemas.microsoft.com/office/drawing/2014/main" id="{CB3EBA7B-9809-234C-8D11-D58DF7F0B5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537" y="1022350"/>
            <a:ext cx="11706925" cy="4813300"/>
          </a:xfrm>
        </p:spPr>
      </p:pic>
    </p:spTree>
    <p:extLst>
      <p:ext uri="{BB962C8B-B14F-4D97-AF65-F5344CB8AC3E}">
        <p14:creationId xmlns:p14="http://schemas.microsoft.com/office/powerpoint/2010/main" val="4048033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C1DDEC66-AE3D-6E4F-AD61-FF857512A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Courier" pitchFamily="2" charset="0"/>
              </a:rPr>
              <a:t>Wymagane :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B16A0148-F392-7547-9B7C-4AD83A7338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l-PL" sz="2400" dirty="0">
                <a:latin typeface="Courier" pitchFamily="2" charset="0"/>
              </a:rPr>
              <a:t>Zainstalowany </a:t>
            </a:r>
            <a:r>
              <a:rPr lang="pl-PL" sz="2400" dirty="0" err="1">
                <a:latin typeface="Courier" pitchFamily="2" charset="0"/>
              </a:rPr>
              <a:t>Python</a:t>
            </a:r>
            <a:r>
              <a:rPr lang="pl-PL" sz="2400" dirty="0">
                <a:latin typeface="Courier" pitchFamily="2" charset="0"/>
              </a:rPr>
              <a:t> 3 </a:t>
            </a:r>
          </a:p>
          <a:p>
            <a:r>
              <a:rPr lang="pl-PL" sz="2400" dirty="0">
                <a:latin typeface="Courier" pitchFamily="2" charset="0"/>
              </a:rPr>
              <a:t>IDE np. </a:t>
            </a:r>
            <a:r>
              <a:rPr lang="pl-PL" sz="2400" dirty="0" err="1">
                <a:latin typeface="Courier" pitchFamily="2" charset="0"/>
              </a:rPr>
              <a:t>PyCharm</a:t>
            </a:r>
            <a:r>
              <a:rPr lang="pl-PL" sz="2400" dirty="0">
                <a:latin typeface="Courier" pitchFamily="2" charset="0"/>
              </a:rPr>
              <a:t> </a:t>
            </a:r>
            <a:r>
              <a:rPr lang="pl-PL" sz="2400" dirty="0" err="1">
                <a:latin typeface="Courier" pitchFamily="2" charset="0"/>
              </a:rPr>
              <a:t>Community</a:t>
            </a:r>
            <a:r>
              <a:rPr lang="pl-PL" sz="2400" dirty="0">
                <a:latin typeface="Courier" pitchFamily="2" charset="0"/>
              </a:rPr>
              <a:t>  </a:t>
            </a:r>
          </a:p>
          <a:p>
            <a:r>
              <a:rPr lang="pl-PL" sz="2400" dirty="0">
                <a:latin typeface="Courier" pitchFamily="2" charset="0"/>
              </a:rPr>
              <a:t>Przeglądarka internetowa np. Google Chrome 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914BF62C-02F5-7445-B3A7-CEB9D9A90A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>
                <a:latin typeface="Courier" pitchFamily="2" charset="0"/>
                <a:hlinkClick r:id="rId2"/>
              </a:rPr>
              <a:t>https://www.python.org/downloads/</a:t>
            </a:r>
            <a:r>
              <a:rPr lang="pl-PL" dirty="0">
                <a:latin typeface="Courier" pitchFamily="2" charset="0"/>
              </a:rPr>
              <a:t> </a:t>
            </a:r>
            <a:endParaRPr lang="pl-PL" dirty="0">
              <a:latin typeface="Courier" pitchFamily="2" charset="0"/>
              <a:hlinkClick r:id="rId3"/>
            </a:endParaRPr>
          </a:p>
          <a:p>
            <a:r>
              <a:rPr lang="pl-PL" dirty="0">
                <a:latin typeface="Courier" pitchFamily="2" charset="0"/>
                <a:hlinkClick r:id="rId3"/>
              </a:rPr>
              <a:t>https://www.jetbrains.com/pycharm/download/#section=windows</a:t>
            </a:r>
            <a:r>
              <a:rPr lang="pl-PL" dirty="0">
                <a:latin typeface="Courier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5103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3F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0B413B27-F842-654A-AABA-784987EE4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600" dirty="0">
                <a:solidFill>
                  <a:schemeClr val="bg1"/>
                </a:solidFill>
                <a:latin typeface="Courier" pitchFamily="2" charset="0"/>
              </a:rPr>
              <a:t>Folder musi się nazywać </a:t>
            </a:r>
            <a:r>
              <a:rPr lang="pl-PL" sz="3600" u="sng" dirty="0">
                <a:solidFill>
                  <a:schemeClr val="bg1"/>
                </a:solidFill>
                <a:latin typeface="Courier" pitchFamily="2" charset="0"/>
              </a:rPr>
              <a:t>templates</a:t>
            </a:r>
            <a:r>
              <a:rPr lang="pl-PL" sz="3600" dirty="0">
                <a:solidFill>
                  <a:schemeClr val="bg1"/>
                </a:solidFill>
                <a:latin typeface="Courier" pitchFamily="2" charset="0"/>
              </a:rPr>
              <a:t> !</a:t>
            </a:r>
          </a:p>
        </p:txBody>
      </p:sp>
      <p:pic>
        <p:nvPicPr>
          <p:cNvPr id="6" name="Symbol zastępczy zawartości 5" descr="Obraz zawierający tekst&#10;&#10;Opis wygenerowany automatycznie">
            <a:extLst>
              <a:ext uri="{FF2B5EF4-FFF2-40B4-BE49-F238E27FC236}">
                <a16:creationId xmlns:a16="http://schemas.microsoft.com/office/drawing/2014/main" id="{D105A60F-61D7-D743-A93C-1925E13F2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3618" y="1919288"/>
            <a:ext cx="9264764" cy="3809206"/>
          </a:xfrm>
        </p:spPr>
      </p:pic>
    </p:spTree>
    <p:extLst>
      <p:ext uri="{BB962C8B-B14F-4D97-AF65-F5344CB8AC3E}">
        <p14:creationId xmlns:p14="http://schemas.microsoft.com/office/powerpoint/2010/main" val="1049470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3F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ymbol zastępczy zawartości 5" descr="Obraz zawierający tekst&#10;&#10;Opis wygenerowany automatycznie">
            <a:extLst>
              <a:ext uri="{FF2B5EF4-FFF2-40B4-BE49-F238E27FC236}">
                <a16:creationId xmlns:a16="http://schemas.microsoft.com/office/drawing/2014/main" id="{EE43B68A-8771-EF4E-9AF6-F03E6C1B54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14337"/>
            <a:ext cx="12155896" cy="6029325"/>
          </a:xfrm>
        </p:spPr>
      </p:pic>
    </p:spTree>
    <p:extLst>
      <p:ext uri="{BB962C8B-B14F-4D97-AF65-F5344CB8AC3E}">
        <p14:creationId xmlns:p14="http://schemas.microsoft.com/office/powerpoint/2010/main" val="1242503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3F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666C59A7-46EB-9C46-9B80-8D75DBE429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583" y="0"/>
            <a:ext cx="11148833" cy="6858000"/>
          </a:xfrm>
        </p:spPr>
      </p:pic>
    </p:spTree>
    <p:extLst>
      <p:ext uri="{BB962C8B-B14F-4D97-AF65-F5344CB8AC3E}">
        <p14:creationId xmlns:p14="http://schemas.microsoft.com/office/powerpoint/2010/main" val="2823959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3F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ymbol zastępczy zawartości 5" descr="Obraz zawierający tekst&#10;&#10;Opis wygenerowany automatycznie">
            <a:extLst>
              <a:ext uri="{FF2B5EF4-FFF2-40B4-BE49-F238E27FC236}">
                <a16:creationId xmlns:a16="http://schemas.microsoft.com/office/drawing/2014/main" id="{9D7C89DF-4C30-8C48-82D0-6DD0F8A17B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6843" y="0"/>
            <a:ext cx="9358313" cy="6829988"/>
          </a:xfrm>
        </p:spPr>
      </p:pic>
    </p:spTree>
    <p:extLst>
      <p:ext uri="{BB962C8B-B14F-4D97-AF65-F5344CB8AC3E}">
        <p14:creationId xmlns:p14="http://schemas.microsoft.com/office/powerpoint/2010/main" val="1786125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3F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ymbol zastępczy zawartości 7" descr="Obraz zawierający tekst&#10;&#10;Opis wygenerowany automatycznie">
            <a:extLst>
              <a:ext uri="{FF2B5EF4-FFF2-40B4-BE49-F238E27FC236}">
                <a16:creationId xmlns:a16="http://schemas.microsoft.com/office/drawing/2014/main" id="{042F45E5-568C-1B4C-AD37-98D5C1561B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919" y="283368"/>
            <a:ext cx="8620162" cy="6291263"/>
          </a:xfrm>
        </p:spPr>
      </p:pic>
    </p:spTree>
    <p:extLst>
      <p:ext uri="{BB962C8B-B14F-4D97-AF65-F5344CB8AC3E}">
        <p14:creationId xmlns:p14="http://schemas.microsoft.com/office/powerpoint/2010/main" val="1533038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F8382C-88AD-9A4D-8A74-0E6EFA6B9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7" name="Symbol zastępczy zawartości 6" descr="Obraz zawierający tekst&#10;&#10;Opis wygenerowany automatycznie">
            <a:extLst>
              <a:ext uri="{FF2B5EF4-FFF2-40B4-BE49-F238E27FC236}">
                <a16:creationId xmlns:a16="http://schemas.microsoft.com/office/drawing/2014/main" id="{C03AF646-59AF-4940-B3D6-307F7EBC39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0229" y="365125"/>
            <a:ext cx="7991542" cy="5832476"/>
          </a:xfrm>
        </p:spPr>
      </p:pic>
    </p:spTree>
    <p:extLst>
      <p:ext uri="{BB962C8B-B14F-4D97-AF65-F5344CB8AC3E}">
        <p14:creationId xmlns:p14="http://schemas.microsoft.com/office/powerpoint/2010/main" val="4120557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1711A86-41B6-0B48-8635-07675CCD0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3196" y="1214438"/>
            <a:ext cx="10565607" cy="2387600"/>
          </a:xfrm>
        </p:spPr>
        <p:txBody>
          <a:bodyPr/>
          <a:lstStyle/>
          <a:p>
            <a:r>
              <a:rPr lang="pl-PL" dirty="0">
                <a:latin typeface="Courier" pitchFamily="2" charset="0"/>
              </a:rPr>
              <a:t>Dodawanie wielu stron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4A1290F-9BFE-5043-8A17-AE2EEDDC18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941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3F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 descr="Obraz zawierający tekst&#10;&#10;Opis wygenerowany automatycznie">
            <a:extLst>
              <a:ext uri="{FF2B5EF4-FFF2-40B4-BE49-F238E27FC236}">
                <a16:creationId xmlns:a16="http://schemas.microsoft.com/office/drawing/2014/main" id="{BA3FF70A-761E-5F44-B219-4D59CD89CF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9310" y="747712"/>
            <a:ext cx="9553379" cy="5362575"/>
          </a:xfrm>
        </p:spPr>
      </p:pic>
    </p:spTree>
    <p:extLst>
      <p:ext uri="{BB962C8B-B14F-4D97-AF65-F5344CB8AC3E}">
        <p14:creationId xmlns:p14="http://schemas.microsoft.com/office/powerpoint/2010/main" val="26969837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3F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 descr="Obraz zawierający tekst&#10;&#10;Opis wygenerowany automatycznie">
            <a:extLst>
              <a:ext uri="{FF2B5EF4-FFF2-40B4-BE49-F238E27FC236}">
                <a16:creationId xmlns:a16="http://schemas.microsoft.com/office/drawing/2014/main" id="{7BDFC1F6-1011-E042-8809-2D4351085A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9327" y="590550"/>
            <a:ext cx="10113346" cy="5676900"/>
          </a:xfrm>
        </p:spPr>
      </p:pic>
    </p:spTree>
    <p:extLst>
      <p:ext uri="{BB962C8B-B14F-4D97-AF65-F5344CB8AC3E}">
        <p14:creationId xmlns:p14="http://schemas.microsoft.com/office/powerpoint/2010/main" val="40938602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ymbol zastępczy zawartości 5" descr="Obraz zawierający tekst&#10;&#10;Opis wygenerowany automatycznie">
            <a:extLst>
              <a:ext uri="{FF2B5EF4-FFF2-40B4-BE49-F238E27FC236}">
                <a16:creationId xmlns:a16="http://schemas.microsoft.com/office/drawing/2014/main" id="{6DCA1992-0399-7443-8BE4-153F8B097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2065" y="749300"/>
            <a:ext cx="5787869" cy="5743575"/>
          </a:xfrm>
        </p:spPr>
      </p:pic>
    </p:spTree>
    <p:extLst>
      <p:ext uri="{BB962C8B-B14F-4D97-AF65-F5344CB8AC3E}">
        <p14:creationId xmlns:p14="http://schemas.microsoft.com/office/powerpoint/2010/main" val="1876549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1711A86-41B6-0B48-8635-07675CCD0D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>
                <a:latin typeface="Courier" pitchFamily="2" charset="0"/>
              </a:rPr>
              <a:t>nowy projekt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4A1290F-9BFE-5043-8A17-AE2EEDDC18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>
                <a:latin typeface="Courier" pitchFamily="2" charset="0"/>
              </a:rPr>
              <a:t>Tworzony w </a:t>
            </a:r>
            <a:r>
              <a:rPr lang="pl-PL" dirty="0" err="1">
                <a:latin typeface="Courier" pitchFamily="2" charset="0"/>
              </a:rPr>
              <a:t>PyCharmie</a:t>
            </a:r>
            <a:endParaRPr lang="pl-PL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7154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1711A86-41B6-0B48-8635-07675CCD0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3196" y="1214438"/>
            <a:ext cx="10565607" cy="2387600"/>
          </a:xfrm>
        </p:spPr>
        <p:txBody>
          <a:bodyPr/>
          <a:lstStyle/>
          <a:p>
            <a:r>
              <a:rPr lang="pl-PL" dirty="0">
                <a:latin typeface="Courier" pitchFamily="2" charset="0"/>
              </a:rPr>
              <a:t>Dodawanie przycisków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4A1290F-9BFE-5043-8A17-AE2EEDDC18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>
                <a:latin typeface="Courier" pitchFamily="2" charset="0"/>
              </a:rPr>
              <a:t>Aby móc przechodzić między stronami</a:t>
            </a:r>
          </a:p>
        </p:txBody>
      </p:sp>
    </p:spTree>
    <p:extLst>
      <p:ext uri="{BB962C8B-B14F-4D97-AF65-F5344CB8AC3E}">
        <p14:creationId xmlns:p14="http://schemas.microsoft.com/office/powerpoint/2010/main" val="17048204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3F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ymbol zastępczy zawartości 5" descr="Obraz zawierający tekst&#10;&#10;Opis wygenerowany automatycznie">
            <a:extLst>
              <a:ext uri="{FF2B5EF4-FFF2-40B4-BE49-F238E27FC236}">
                <a16:creationId xmlns:a16="http://schemas.microsoft.com/office/drawing/2014/main" id="{CE2C25E3-0814-9F45-A7BE-A70AA5BEC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4287" y="83999"/>
            <a:ext cx="8603426" cy="6690002"/>
          </a:xfrm>
        </p:spPr>
      </p:pic>
    </p:spTree>
    <p:extLst>
      <p:ext uri="{BB962C8B-B14F-4D97-AF65-F5344CB8AC3E}">
        <p14:creationId xmlns:p14="http://schemas.microsoft.com/office/powerpoint/2010/main" val="28649672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3F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 descr="Obraz zawierający tekst&#10;&#10;Opis wygenerowany automatycznie">
            <a:extLst>
              <a:ext uri="{FF2B5EF4-FFF2-40B4-BE49-F238E27FC236}">
                <a16:creationId xmlns:a16="http://schemas.microsoft.com/office/drawing/2014/main" id="{8A51FCC8-0948-A54C-AC2F-2A0A8DF46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0435" y="197643"/>
            <a:ext cx="8311130" cy="6462713"/>
          </a:xfrm>
        </p:spPr>
      </p:pic>
    </p:spTree>
    <p:extLst>
      <p:ext uri="{BB962C8B-B14F-4D97-AF65-F5344CB8AC3E}">
        <p14:creationId xmlns:p14="http://schemas.microsoft.com/office/powerpoint/2010/main" val="38898634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 descr="Obraz zawierający tekst&#10;&#10;Opis wygenerowany automatycznie">
            <a:extLst>
              <a:ext uri="{FF2B5EF4-FFF2-40B4-BE49-F238E27FC236}">
                <a16:creationId xmlns:a16="http://schemas.microsoft.com/office/drawing/2014/main" id="{F26A8796-DD5F-FA42-9AD8-AB724F1657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1506" y="556171"/>
            <a:ext cx="7388988" cy="5745658"/>
          </a:xfrm>
        </p:spPr>
      </p:pic>
    </p:spTree>
    <p:extLst>
      <p:ext uri="{BB962C8B-B14F-4D97-AF65-F5344CB8AC3E}">
        <p14:creationId xmlns:p14="http://schemas.microsoft.com/office/powerpoint/2010/main" val="33180058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ymbol zastępczy zawartości 5" descr="Obraz zawierający tekst&#10;&#10;Opis wygenerowany automatycznie">
            <a:extLst>
              <a:ext uri="{FF2B5EF4-FFF2-40B4-BE49-F238E27FC236}">
                <a16:creationId xmlns:a16="http://schemas.microsoft.com/office/drawing/2014/main" id="{B59611A0-B0CC-DB4D-8523-1A38405AE5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3675" y="383967"/>
            <a:ext cx="7831901" cy="6090066"/>
          </a:xfrm>
        </p:spPr>
      </p:pic>
    </p:spTree>
    <p:extLst>
      <p:ext uri="{BB962C8B-B14F-4D97-AF65-F5344CB8AC3E}">
        <p14:creationId xmlns:p14="http://schemas.microsoft.com/office/powerpoint/2010/main" val="34498660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1711A86-41B6-0B48-8635-07675CCD0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3196" y="1214438"/>
            <a:ext cx="10565607" cy="2387600"/>
          </a:xfrm>
        </p:spPr>
        <p:txBody>
          <a:bodyPr/>
          <a:lstStyle/>
          <a:p>
            <a:r>
              <a:rPr lang="pl-PL" dirty="0">
                <a:latin typeface="Courier" pitchFamily="2" charset="0"/>
              </a:rPr>
              <a:t>Dodawanie CSS 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4A1290F-9BFE-5043-8A17-AE2EEDDC18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>
                <a:latin typeface="Courier" pitchFamily="2" charset="0"/>
              </a:rPr>
              <a:t>Aby aplikacja wyglądała ładnie</a:t>
            </a:r>
          </a:p>
        </p:txBody>
      </p:sp>
    </p:spTree>
    <p:extLst>
      <p:ext uri="{BB962C8B-B14F-4D97-AF65-F5344CB8AC3E}">
        <p14:creationId xmlns:p14="http://schemas.microsoft.com/office/powerpoint/2010/main" val="38925620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3F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ymbol zastępczy zawartości 5" descr="Obraz zawierający tekst&#10;&#10;Opis wygenerowany automatycznie">
            <a:extLst>
              <a:ext uri="{FF2B5EF4-FFF2-40B4-BE49-F238E27FC236}">
                <a16:creationId xmlns:a16="http://schemas.microsoft.com/office/drawing/2014/main" id="{90DCD644-3F0F-6840-9CDB-79AC12E776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1911" y="142581"/>
            <a:ext cx="9468178" cy="6572838"/>
          </a:xfrm>
        </p:spPr>
      </p:pic>
    </p:spTree>
    <p:extLst>
      <p:ext uri="{BB962C8B-B14F-4D97-AF65-F5344CB8AC3E}">
        <p14:creationId xmlns:p14="http://schemas.microsoft.com/office/powerpoint/2010/main" val="9321678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3F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 descr="Obraz zawierający tekst&#10;&#10;Opis wygenerowany automatycznie">
            <a:extLst>
              <a:ext uri="{FF2B5EF4-FFF2-40B4-BE49-F238E27FC236}">
                <a16:creationId xmlns:a16="http://schemas.microsoft.com/office/drawing/2014/main" id="{B4877D2D-B9CE-204F-841F-59E71668D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4827" y="885826"/>
            <a:ext cx="9062345" cy="4710906"/>
          </a:xfrm>
        </p:spPr>
      </p:pic>
    </p:spTree>
    <p:extLst>
      <p:ext uri="{BB962C8B-B14F-4D97-AF65-F5344CB8AC3E}">
        <p14:creationId xmlns:p14="http://schemas.microsoft.com/office/powerpoint/2010/main" val="3884951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3F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 descr="Obraz zawierający tekst, zrzut ekranu, monitor, czarny&#10;&#10;Opis wygenerowany automatycznie">
            <a:extLst>
              <a:ext uri="{FF2B5EF4-FFF2-40B4-BE49-F238E27FC236}">
                <a16:creationId xmlns:a16="http://schemas.microsoft.com/office/drawing/2014/main" id="{6E8C3D61-F460-524D-85B8-53A16059D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500" y="164118"/>
            <a:ext cx="10515600" cy="3264882"/>
          </a:xfrm>
        </p:spPr>
      </p:pic>
      <p:pic>
        <p:nvPicPr>
          <p:cNvPr id="6" name="Obraz 5" descr="Obraz zawierający tekst, zrzut ekranu, monitor&#10;&#10;Opis wygenerowany automatycznie">
            <a:extLst>
              <a:ext uri="{FF2B5EF4-FFF2-40B4-BE49-F238E27FC236}">
                <a16:creationId xmlns:a16="http://schemas.microsoft.com/office/drawing/2014/main" id="{C7C954D9-CC57-7747-97F4-0E948F72D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3499975"/>
            <a:ext cx="10287000" cy="319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6301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 descr="Obraz zawierający tekst&#10;&#10;Opis wygenerowany automatycznie">
            <a:extLst>
              <a:ext uri="{FF2B5EF4-FFF2-40B4-BE49-F238E27FC236}">
                <a16:creationId xmlns:a16="http://schemas.microsoft.com/office/drawing/2014/main" id="{A1E923E8-0D46-654A-B5A2-886CAE632D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1492" y="1825625"/>
            <a:ext cx="4029016" cy="4351338"/>
          </a:xfrm>
        </p:spPr>
      </p:pic>
    </p:spTree>
    <p:extLst>
      <p:ext uri="{BB962C8B-B14F-4D97-AF65-F5344CB8AC3E}">
        <p14:creationId xmlns:p14="http://schemas.microsoft.com/office/powerpoint/2010/main" val="2828270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 descr="Obraz zawierający tekst&#10;&#10;Opis wygenerowany automatycznie">
            <a:extLst>
              <a:ext uri="{FF2B5EF4-FFF2-40B4-BE49-F238E27FC236}">
                <a16:creationId xmlns:a16="http://schemas.microsoft.com/office/drawing/2014/main" id="{61E0BD05-34CA-8B4A-A3A3-7E46607CD9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88"/>
          <a:stretch/>
        </p:blipFill>
        <p:spPr>
          <a:xfrm>
            <a:off x="1521619" y="0"/>
            <a:ext cx="9148762" cy="6870075"/>
          </a:xfrm>
        </p:spPr>
      </p:pic>
    </p:spTree>
    <p:extLst>
      <p:ext uri="{BB962C8B-B14F-4D97-AF65-F5344CB8AC3E}">
        <p14:creationId xmlns:p14="http://schemas.microsoft.com/office/powerpoint/2010/main" val="9512757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4325DD6-1AB9-224B-8678-7FC06FE98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us.mp4" descr="sus.mp4">
            <a:hlinkClick r:id="" action="ppaction://media"/>
            <a:extLst>
              <a:ext uri="{FF2B5EF4-FFF2-40B4-BE49-F238E27FC236}">
                <a16:creationId xmlns:a16="http://schemas.microsoft.com/office/drawing/2014/main" id="{30EC1F51-A546-7642-AF92-14D8F4E12706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16756" y="0"/>
            <a:ext cx="10758488" cy="6051513"/>
          </a:xfrm>
        </p:spPr>
      </p:pic>
    </p:spTree>
    <p:extLst>
      <p:ext uri="{BB962C8B-B14F-4D97-AF65-F5344CB8AC3E}">
        <p14:creationId xmlns:p14="http://schemas.microsoft.com/office/powerpoint/2010/main" val="342082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1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1711A86-41B6-0B48-8635-07675CCD0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3196" y="1214438"/>
            <a:ext cx="10565607" cy="2387600"/>
          </a:xfrm>
        </p:spPr>
        <p:txBody>
          <a:bodyPr/>
          <a:lstStyle/>
          <a:p>
            <a:r>
              <a:rPr lang="pl-PL" dirty="0">
                <a:latin typeface="Courier" pitchFamily="2" charset="0"/>
              </a:rPr>
              <a:t>Kod źródłowy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4A1290F-9BFE-5043-8A17-AE2EEDDC18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>
                <a:latin typeface="Courier" pitchFamily="2" charset="0"/>
                <a:hlinkClick r:id="rId2"/>
              </a:rPr>
              <a:t>https://github.com/piotrnarecki/FlaskDemo</a:t>
            </a:r>
            <a:r>
              <a:rPr lang="pl-PL" dirty="0">
                <a:latin typeface="Courier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2609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3F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ymbol zastępczy zawartości 4" descr="Obraz zawierający tekst&#10;&#10;Opis wygenerowany automatycznie">
            <a:extLst>
              <a:ext uri="{FF2B5EF4-FFF2-40B4-BE49-F238E27FC236}">
                <a16:creationId xmlns:a16="http://schemas.microsoft.com/office/drawing/2014/main" id="{2AE9EF58-8033-204D-923F-0C1645B3C4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500"/>
          <a:stretch/>
        </p:blipFill>
        <p:spPr>
          <a:xfrm>
            <a:off x="0" y="15080"/>
            <a:ext cx="12148462" cy="3986214"/>
          </a:xfrm>
          <a:prstGeom prst="rect">
            <a:avLst/>
          </a:prstGeom>
        </p:spPr>
      </p:pic>
      <p:pic>
        <p:nvPicPr>
          <p:cNvPr id="9" name="Symbol zastępczy zawartości 4" descr="Obraz zawierający tekst&#10;&#10;Opis wygenerowany automatycznie">
            <a:extLst>
              <a:ext uri="{FF2B5EF4-FFF2-40B4-BE49-F238E27FC236}">
                <a16:creationId xmlns:a16="http://schemas.microsoft.com/office/drawing/2014/main" id="{B946EB93-9211-4445-AAE1-E93CBF1782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62708"/>
          <a:stretch/>
        </p:blipFill>
        <p:spPr>
          <a:xfrm>
            <a:off x="88106" y="4001294"/>
            <a:ext cx="12015788" cy="280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921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1711A86-41B6-0B48-8635-07675CCD0D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>
                <a:latin typeface="Courier" pitchFamily="2" charset="0"/>
              </a:rPr>
              <a:t>instalacja </a:t>
            </a:r>
            <a:r>
              <a:rPr lang="pl-PL" dirty="0" err="1">
                <a:latin typeface="Courier" pitchFamily="2" charset="0"/>
              </a:rPr>
              <a:t>Flaska</a:t>
            </a:r>
            <a:endParaRPr lang="pl-PL" dirty="0">
              <a:latin typeface="Courier" pitchFamily="2" charset="0"/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4A1290F-9BFE-5043-8A17-AE2EEDDC18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>
                <a:latin typeface="Courier" pitchFamily="2" charset="0"/>
              </a:rPr>
              <a:t>W terminalu w </a:t>
            </a:r>
            <a:r>
              <a:rPr lang="pl-PL" dirty="0" err="1">
                <a:latin typeface="Courier" pitchFamily="2" charset="0"/>
              </a:rPr>
              <a:t>PyCharmie</a:t>
            </a:r>
            <a:endParaRPr lang="pl-PL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337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3F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FCAE4BE1-0640-334A-9E1C-0E4C849E3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solidFill>
                  <a:schemeClr val="bg1"/>
                </a:solidFill>
                <a:latin typeface="Courier" pitchFamily="2" charset="0"/>
              </a:rPr>
              <a:t>pip3 </a:t>
            </a:r>
            <a:r>
              <a:rPr lang="pl-PL" dirty="0" err="1">
                <a:solidFill>
                  <a:schemeClr val="bg1"/>
                </a:solidFill>
                <a:latin typeface="Courier" pitchFamily="2" charset="0"/>
              </a:rPr>
              <a:t>install</a:t>
            </a:r>
            <a:r>
              <a:rPr lang="pl-PL" dirty="0">
                <a:solidFill>
                  <a:schemeClr val="bg1"/>
                </a:solidFill>
                <a:latin typeface="Courier" pitchFamily="2" charset="0"/>
              </a:rPr>
              <a:t> </a:t>
            </a:r>
            <a:r>
              <a:rPr lang="pl-PL" dirty="0" err="1">
                <a:solidFill>
                  <a:schemeClr val="bg1"/>
                </a:solidFill>
                <a:latin typeface="Courier" pitchFamily="2" charset="0"/>
              </a:rPr>
              <a:t>Flask</a:t>
            </a:r>
            <a:br>
              <a:rPr lang="pl-PL" dirty="0">
                <a:solidFill>
                  <a:schemeClr val="bg1"/>
                </a:solidFill>
                <a:latin typeface="Courier" pitchFamily="2" charset="0"/>
              </a:rPr>
            </a:br>
            <a:endParaRPr lang="pl-PL" dirty="0">
              <a:solidFill>
                <a:schemeClr val="bg1"/>
              </a:solidFill>
              <a:latin typeface="Courier" pitchFamily="2" charset="0"/>
            </a:endParaRPr>
          </a:p>
        </p:txBody>
      </p:sp>
      <p:pic>
        <p:nvPicPr>
          <p:cNvPr id="3" name="Symbol zastępczy zawartości 2" descr="Obraz zawierający tekst&#10;&#10;Opis wygenerowany automatycznie">
            <a:extLst>
              <a:ext uri="{FF2B5EF4-FFF2-40B4-BE49-F238E27FC236}">
                <a16:creationId xmlns:a16="http://schemas.microsoft.com/office/drawing/2014/main" id="{784A8A19-E672-F043-A6EE-BC4E62FEDD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8400" y="2032794"/>
            <a:ext cx="9855200" cy="3937000"/>
          </a:xfrm>
        </p:spPr>
      </p:pic>
    </p:spTree>
    <p:extLst>
      <p:ext uri="{BB962C8B-B14F-4D97-AF65-F5344CB8AC3E}">
        <p14:creationId xmlns:p14="http://schemas.microsoft.com/office/powerpoint/2010/main" val="4080065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1711A86-41B6-0B48-8635-07675CCD0D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>
                <a:latin typeface="Courier" pitchFamily="2" charset="0"/>
              </a:rPr>
              <a:t>prosta aplikacja z użyciem </a:t>
            </a:r>
            <a:r>
              <a:rPr lang="pl-PL" dirty="0" err="1">
                <a:latin typeface="Courier" pitchFamily="2" charset="0"/>
              </a:rPr>
              <a:t>Flaska</a:t>
            </a:r>
            <a:endParaRPr lang="pl-PL" dirty="0">
              <a:latin typeface="Courier" pitchFamily="2" charset="0"/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4A1290F-9BFE-5043-8A17-AE2EEDDC18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13085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3F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ymbol zastępczy zawartości 9" descr="Obraz zawierający tekst&#10;&#10;Opis wygenerowany automatycznie">
            <a:extLst>
              <a:ext uri="{FF2B5EF4-FFF2-40B4-BE49-F238E27FC236}">
                <a16:creationId xmlns:a16="http://schemas.microsoft.com/office/drawing/2014/main" id="{861D6B24-C720-CE40-9032-6EB16663A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6051" y="0"/>
            <a:ext cx="9539898" cy="6858000"/>
          </a:xfrm>
        </p:spPr>
      </p:pic>
    </p:spTree>
    <p:extLst>
      <p:ext uri="{BB962C8B-B14F-4D97-AF65-F5344CB8AC3E}">
        <p14:creationId xmlns:p14="http://schemas.microsoft.com/office/powerpoint/2010/main" val="308001357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158</Words>
  <Application>Microsoft Macintosh PowerPoint</Application>
  <PresentationFormat>Panoramiczny</PresentationFormat>
  <Paragraphs>36</Paragraphs>
  <Slides>41</Slides>
  <Notes>0</Notes>
  <HiddenSlides>0</HiddenSlides>
  <MMClips>1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Courier</vt:lpstr>
      <vt:lpstr>Motyw pakietu Office</vt:lpstr>
      <vt:lpstr>Flask Demo</vt:lpstr>
      <vt:lpstr>Wymagane :</vt:lpstr>
      <vt:lpstr>nowy projekt</vt:lpstr>
      <vt:lpstr>Prezentacja programu PowerPoint</vt:lpstr>
      <vt:lpstr>Prezentacja programu PowerPoint</vt:lpstr>
      <vt:lpstr>instalacja Flaska</vt:lpstr>
      <vt:lpstr>pip3 install Flask </vt:lpstr>
      <vt:lpstr>prosta aplikacja z użyciem Flaska</vt:lpstr>
      <vt:lpstr>Prezentacja programu PowerPoint</vt:lpstr>
      <vt:lpstr>Prezentacja programu PowerPoint</vt:lpstr>
      <vt:lpstr>Start aplikacji 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Dodawanie HTML</vt:lpstr>
      <vt:lpstr>Tworzenie folderu i pliku</vt:lpstr>
      <vt:lpstr>Prezentacja programu PowerPoint</vt:lpstr>
      <vt:lpstr>Folder musi się nazywać templates !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Dodawanie wielu stron</vt:lpstr>
      <vt:lpstr>Prezentacja programu PowerPoint</vt:lpstr>
      <vt:lpstr>Prezentacja programu PowerPoint</vt:lpstr>
      <vt:lpstr>Prezentacja programu PowerPoint</vt:lpstr>
      <vt:lpstr>Dodawanie przycisków</vt:lpstr>
      <vt:lpstr>Prezentacja programu PowerPoint</vt:lpstr>
      <vt:lpstr>Prezentacja programu PowerPoint</vt:lpstr>
      <vt:lpstr>Prezentacja programu PowerPoint</vt:lpstr>
      <vt:lpstr>Prezentacja programu PowerPoint</vt:lpstr>
      <vt:lpstr>Dodawanie CSS 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Kod źródłowy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Piotr Narecki (236594)</dc:creator>
  <cp:lastModifiedBy>Piotr Narecki (236594)</cp:lastModifiedBy>
  <cp:revision>2</cp:revision>
  <dcterms:created xsi:type="dcterms:W3CDTF">2022-05-04T15:23:25Z</dcterms:created>
  <dcterms:modified xsi:type="dcterms:W3CDTF">2022-05-04T16:25:10Z</dcterms:modified>
</cp:coreProperties>
</file>