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5629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rot="10800000" flipH="1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rot="10800000" flipH="1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rot="10800000" flipH="1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ytuł i tekst pion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ytuł pionowy i teks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wa elementy zawartości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3131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873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690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3131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873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690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24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1000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817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24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1000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817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Zawartość z podpise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" marR="0" lvl="0" indent="-9144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609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741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746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rot="10800000" flipH="1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putronik.pl/category/437/pamiec-ram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Sprawdzanie obecności </a:t>
            </a:r>
          </a:p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 laboratorium z wykorzystaniem legitymacji studenckiej</a:t>
            </a:r>
            <a:b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l-PL" sz="3959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3952812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/>
              <a:t>Eliza Olczak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Artur Jędryczkowski, 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Piotr Siwiński, 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endParaRPr sz="3000" b="0" i="0" u="none" strike="noStrike" cap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webowa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90232"/>
            <a:ext cx="8532440" cy="457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00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studentów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144007"/>
            <a:ext cx="8424936" cy="451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47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przedmiotu	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136904" cy="43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18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danych z legitymacji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9401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45143"/>
            <a:ext cx="6118183" cy="191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8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Dlaczego?</a:t>
            </a:r>
          </a:p>
        </p:txBody>
      </p:sp>
      <p:pic>
        <p:nvPicPr>
          <p:cNvPr id="115" name="Shape 115" descr="Znalezione obrazy dla zapytania legitymacja studenc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012" y="2124075"/>
            <a:ext cx="6686400" cy="4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ASP .NET MVC 5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MS SQL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WPF 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Java™ Smart Card I/O API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Terminarz	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5536" y="3717032"/>
            <a:ext cx="8229600" cy="2376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Wybór tematu, wstępna prezentacja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Zapoznanie się z dokumentacją (wszyscy)</a:t>
            </a:r>
            <a:br>
              <a:rPr lang="pl-PL" sz="2000" dirty="0" smtClean="0"/>
            </a:br>
            <a:r>
              <a:rPr lang="pl-PL" sz="2000" dirty="0" smtClean="0"/>
              <a:t>Utworzenie projektu konsolowego (Piotr), Projektu Webowego (Eliza), Dodawanie studenta, przedmiotu(Artur)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Odczyt danych z legitymacji studenckiej (Piotr S), Zapis w bazie danych (Artur, Eliza)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Wyświetlenie danych w aplikacji webowej (Eliza)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Połączenie modułu odczytu danych z aplikacją webową (Wszyscy)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Poprawki, ukończenie aplikacji (Wszyscy)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sz="20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84551"/>
              </p:ext>
            </p:extLst>
          </p:nvPr>
        </p:nvGraphicFramePr>
        <p:xfrm>
          <a:off x="395539" y="2204864"/>
          <a:ext cx="7920879" cy="1493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967"/>
                <a:gridCol w="1066652"/>
                <a:gridCol w="1066652"/>
                <a:gridCol w="1066652"/>
                <a:gridCol w="1066652"/>
                <a:gridCol w="1066652"/>
                <a:gridCol w="1066652"/>
              </a:tblGrid>
              <a:tr h="352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Data: /Zadanie: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23.03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06.04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20.04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04.05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18.05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1.06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Funkcjonalność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scentralizowane zarządzanie obecnością na laboratorium.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wykorzystanie czytników kart w komputerach laboratoryjnych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importowanie/wczytywanie listy studentów</a:t>
            </a:r>
            <a:b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podział ze względu na godziny, przedmiot, laboratoria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eksport danych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ręczne modyfikowanie obecności</a:t>
            </a:r>
            <a:b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pl-PL"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Repozytorium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00033" y="2571743"/>
            <a:ext cx="8229600" cy="822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https://github.com/piotrsiwinski/ict-project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Sprzęt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6064200"/>
            <a:ext cx="8294100" cy="5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pl-PL" sz="2300" b="1">
                <a:solidFill>
                  <a:srgbClr val="1B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Manhattan Czytnik SMART CARD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775" y="1913825"/>
            <a:ext cx="4150375" cy="41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Specyfikacja techniczna czytnika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pl-PL" sz="1800" dirty="0"/>
              <a:t>Współpracuje z kartami mikroprocesorowymi </a:t>
            </a:r>
            <a:r>
              <a:rPr lang="pl-PL" sz="1800" dirty="0" err="1"/>
              <a:t>standradów</a:t>
            </a:r>
            <a:r>
              <a:rPr lang="pl-PL" sz="1800" dirty="0"/>
              <a:t>: ISO 7816 </a:t>
            </a:r>
            <a:r>
              <a:rPr lang="pl-PL" sz="1800" dirty="0" err="1"/>
              <a:t>Classe</a:t>
            </a:r>
            <a:r>
              <a:rPr lang="pl-PL" sz="1800" dirty="0"/>
              <a:t> A, B e C (5 V, 3 V, 1.8 V), PC/SC </a:t>
            </a:r>
            <a:r>
              <a:rPr lang="pl-PL" sz="1800" dirty="0" err="1"/>
              <a:t>wersia</a:t>
            </a:r>
            <a:r>
              <a:rPr lang="pl-PL" sz="1800" dirty="0"/>
              <a:t> 1.0/2.0 standard e EMV 4.1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pl-PL" sz="1800" dirty="0"/>
              <a:t>Wspomaganie API: PC/SC, </a:t>
            </a:r>
            <a:r>
              <a:rPr lang="pl-PL" sz="1800" dirty="0" smtClean="0"/>
              <a:t>CT-API</a:t>
            </a:r>
          </a:p>
          <a:p>
            <a:pPr marL="457200" indent="-342900">
              <a:spcBef>
                <a:spcPts val="0"/>
              </a:spcBef>
            </a:pPr>
            <a:r>
              <a:rPr lang="pl-PL" sz="1800" dirty="0"/>
              <a:t>Współpraca z kartami </a:t>
            </a:r>
            <a:r>
              <a:rPr lang="pl-PL" sz="1800" dirty="0">
                <a:hlinkClick r:id="rId3" tooltip="pamięci"/>
              </a:rPr>
              <a:t>pamięci</a:t>
            </a:r>
            <a:r>
              <a:rPr lang="pl-PL" sz="1800" dirty="0"/>
              <a:t>: </a:t>
            </a:r>
            <a:r>
              <a:rPr lang="pl-PL" sz="1800" dirty="0" err="1"/>
              <a:t>syncrone</a:t>
            </a:r>
            <a:r>
              <a:rPr lang="pl-PL" sz="1800" dirty="0"/>
              <a:t> 2-line, 3-line, SLE4418, 4428, 4432, 4442, AT88SC1608, 45D041 i interfejsem </a:t>
            </a:r>
            <a:r>
              <a:rPr lang="pl-PL" sz="1800" dirty="0" smtClean="0"/>
              <a:t>I2C</a:t>
            </a:r>
            <a:endParaRPr lang="pl-PL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Aplikacja kliencka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4305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44" y="2204864"/>
            <a:ext cx="4305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74050"/>
      </p:ext>
    </p:extLst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139</Words>
  <Application>Microsoft Office PowerPoint</Application>
  <PresentationFormat>Pokaz na ekranie (4:3)</PresentationFormat>
  <Paragraphs>89</Paragraphs>
  <Slides>13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Wielkomiejski</vt:lpstr>
      <vt:lpstr>Sprawdzanie obecności  w laboratorium z wykorzystaniem legitymacji studenckiej </vt:lpstr>
      <vt:lpstr>Dlaczego?</vt:lpstr>
      <vt:lpstr>Technologie</vt:lpstr>
      <vt:lpstr>Terminarz </vt:lpstr>
      <vt:lpstr>Funkcjonalność</vt:lpstr>
      <vt:lpstr>Repozytorium</vt:lpstr>
      <vt:lpstr>Sprzęt</vt:lpstr>
      <vt:lpstr>Specyfikacja techniczna czytnika</vt:lpstr>
      <vt:lpstr>Aplikacja kliencka</vt:lpstr>
      <vt:lpstr>Aplikacja webowa</vt:lpstr>
      <vt:lpstr>Dodawanie studentów</vt:lpstr>
      <vt:lpstr>Dodawanie przedmiotu </vt:lpstr>
      <vt:lpstr>Odczyt danych z legitymacji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Sprawdzanie obecności  w laboratorium z wykorzystaniem legitymacji studenckiej </dc:title>
  <cp:lastModifiedBy>Piotr Siwiński</cp:lastModifiedBy>
  <cp:revision>7</cp:revision>
  <dcterms:modified xsi:type="dcterms:W3CDTF">2017-04-20T12:39:32Z</dcterms:modified>
</cp:coreProperties>
</file>