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0" r:id="rId16"/>
    <p:sldId id="269" r:id="rId17"/>
    <p:sldId id="271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01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45629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ajd tytułow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5410182" y="3810000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Shape 26"/>
          <p:cNvSpPr/>
          <p:nvPr/>
        </p:nvSpPr>
        <p:spPr>
          <a:xfrm rot="10800000" flipH="1">
            <a:off x="5410200" y="3897009"/>
            <a:ext cx="3733800" cy="192023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Shape 27"/>
          <p:cNvSpPr/>
          <p:nvPr/>
        </p:nvSpPr>
        <p:spPr>
          <a:xfrm rot="10800000" flipH="1">
            <a:off x="5410200" y="4115166"/>
            <a:ext cx="3733800" cy="9143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Shape 28"/>
          <p:cNvSpPr/>
          <p:nvPr/>
        </p:nvSpPr>
        <p:spPr>
          <a:xfrm rot="10800000" flipH="1">
            <a:off x="5410200" y="4164403"/>
            <a:ext cx="1965959" cy="18287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Shape 29"/>
          <p:cNvSpPr/>
          <p:nvPr/>
        </p:nvSpPr>
        <p:spPr>
          <a:xfrm rot="10800000" flipH="1">
            <a:off x="5410200" y="4199572"/>
            <a:ext cx="1965959" cy="9143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5410200" y="3962400"/>
            <a:ext cx="3063240" cy="274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7376507" y="4060982"/>
            <a:ext cx="1600199" cy="365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0" y="3649662"/>
            <a:ext cx="9144000" cy="24417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3675526"/>
            <a:ext cx="9144001" cy="1406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Shape 34"/>
          <p:cNvSpPr/>
          <p:nvPr/>
        </p:nvSpPr>
        <p:spPr>
          <a:xfrm rot="10800000" flipH="1">
            <a:off x="6414051" y="3643089"/>
            <a:ext cx="2729950" cy="248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0" y="0"/>
            <a:ext cx="9144000" cy="37016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457200" y="2401886"/>
            <a:ext cx="84582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4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457200" y="3899937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008" marR="0" lvl="0" indent="-507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2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ctr" rtl="0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ctr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ctr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ctr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ctr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ctr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ctr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ctr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6705600" y="4206239"/>
            <a:ext cx="96011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5410200" y="4205287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320088" y="1135"/>
            <a:ext cx="747711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pl-PL"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ytuł i tekst pionow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 rot="5400000">
            <a:off x="2409443" y="297179"/>
            <a:ext cx="432511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8635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86868" algn="l" rtl="0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72644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61975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56388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pl-PL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ytuł pionowy i teks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 rot="5400000">
            <a:off x="4991100" y="2933699"/>
            <a:ext cx="5486399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 rot="5400000">
            <a:off x="838200" y="762000"/>
            <a:ext cx="5486399" cy="624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8635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86868" algn="l" rtl="0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72644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61975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56388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pl-PL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ytuł i zawartość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8635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86868" algn="l" rtl="0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72644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61975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56388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pl-PL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Nagłówek sekcji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722312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Trebuchet MS"/>
              <a:buNone/>
              <a:defRPr sz="43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722312" y="3367087"/>
            <a:ext cx="7772400" cy="1509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" marR="0" lvl="0" indent="-7619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21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251968" algn="l" rtl="0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sz="18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225044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201675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183388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pl-PL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wa elementy zawartości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3715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131318" algn="l" rtl="0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sz="19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110744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87375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69088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648200" y="2249424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3715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131318" algn="l" rtl="0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sz="19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110744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87375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69088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pl-PL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Porównani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81000" y="1143000"/>
            <a:ext cx="8381999" cy="1069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81000" y="2244969"/>
            <a:ext cx="4041648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w="127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45720" marR="0" lvl="0" indent="-7619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900" b="1" i="0" u="none" strike="noStrike" cap="none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251968" algn="l" rtl="0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sz="2000" b="1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225044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201675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183388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600" b="1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4721225" y="2244969"/>
            <a:ext cx="4041774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w="127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45720" marR="0" lvl="0" indent="-7619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900" b="1" i="0" u="none" strike="noStrike" cap="none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251968" algn="l" rtl="0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sz="2000" b="1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225044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201675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183388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600" b="1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3"/>
          </p:nvPr>
        </p:nvSpPr>
        <p:spPr>
          <a:xfrm>
            <a:off x="381000" y="2708518"/>
            <a:ext cx="4041648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3715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124968" algn="l" rtl="0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110744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100075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81788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4"/>
          </p:nvPr>
        </p:nvSpPr>
        <p:spPr>
          <a:xfrm>
            <a:off x="4718303" y="2708518"/>
            <a:ext cx="4041774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3715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124968" algn="l" rtl="0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110744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100075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81788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pl-PL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ylko tytuł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9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583679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pl-PL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Pust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pl-PL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Zawartość z podpisem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5353496" y="1101970"/>
            <a:ext cx="3383280" cy="8778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18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353496" y="2010726"/>
            <a:ext cx="3383280" cy="4617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" marR="0" lvl="0" indent="-9144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251968" algn="l" rtl="0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sz="12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225044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201675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183388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9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152400" y="776287"/>
            <a:ext cx="5102351" cy="5852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6095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74168" algn="l" rtl="0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sz="2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72644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74675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56388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pl-PL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Obraz z podpisem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-5400000">
            <a:off x="3393016" y="3156576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pic" idx="2"/>
          </p:nvPr>
        </p:nvSpPr>
        <p:spPr>
          <a:xfrm>
            <a:off x="403670" y="1143000"/>
            <a:ext cx="4572000" cy="4572000"/>
          </a:xfrm>
          <a:prstGeom prst="rect">
            <a:avLst/>
          </a:prstGeom>
          <a:solidFill>
            <a:srgbClr val="EAEAEA"/>
          </a:solidFill>
          <a:ln w="508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  <a:effectLst>
            <a:outerShdw blurRad="57150" dist="31750" dir="4800000" algn="tl" rotWithShape="0">
              <a:srgbClr val="000000">
                <a:alpha val="2470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86868" algn="l" rtl="0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72644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61975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56388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088442" y="3274308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Georgia"/>
              <a:buNone/>
              <a:defRPr sz="13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251968" algn="l" rtl="0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sz="12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225044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201675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183388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9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pl-PL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366817"/>
            <a:ext cx="9144000" cy="84406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9144000" cy="3106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Shape 8"/>
          <p:cNvSpPr/>
          <p:nvPr/>
        </p:nvSpPr>
        <p:spPr>
          <a:xfrm>
            <a:off x="0" y="308276"/>
            <a:ext cx="9144001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Shape 9"/>
          <p:cNvSpPr/>
          <p:nvPr/>
        </p:nvSpPr>
        <p:spPr>
          <a:xfrm rot="10800000" flipH="1">
            <a:off x="5410182" y="360246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Shape 10"/>
          <p:cNvSpPr/>
          <p:nvPr/>
        </p:nvSpPr>
        <p:spPr>
          <a:xfrm rot="10800000" flipH="1">
            <a:off x="5410200" y="440112"/>
            <a:ext cx="3733800" cy="180034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5407339" y="497504"/>
            <a:ext cx="3063240" cy="274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7373646" y="588943"/>
            <a:ext cx="1600199" cy="365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9084965" y="-2001"/>
            <a:ext cx="57625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9044481" y="-2001"/>
            <a:ext cx="27431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9025428" y="-2001"/>
            <a:ext cx="9143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8975422" y="-2001"/>
            <a:ext cx="27431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8915677" y="379"/>
            <a:ext cx="54863" cy="58521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8873475" y="379"/>
            <a:ext cx="9143" cy="585215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8635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86868" algn="l" rtl="0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72644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61975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56388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pl-PL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mputronik.pl/category/437/pamiec-ram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457200" y="2401886"/>
            <a:ext cx="84582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pl-PL" sz="3959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Sprawdzanie obecności </a:t>
            </a:r>
          </a:p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pl-PL" sz="3959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 laboratorium z wykorzystaniem legitymacji studenckiej</a:t>
            </a:r>
            <a:br>
              <a:rPr lang="pl-PL" sz="3959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pl-PL" sz="3959" b="1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457200" y="3952812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3"/>
              </a:buClr>
              <a:buSzPct val="25000"/>
              <a:buFont typeface="Georgia"/>
              <a:buNone/>
            </a:pPr>
            <a:r>
              <a:rPr lang="pl-PL" sz="3000"/>
              <a:t>Eliza Olczak</a:t>
            </a:r>
          </a:p>
          <a:p>
            <a:pPr marL="64008" marR="0" lvl="0" indent="-507" algn="l" rtl="0">
              <a:spcBef>
                <a:spcPts val="0"/>
              </a:spcBef>
              <a:buClr>
                <a:schemeClr val="accent3"/>
              </a:buClr>
              <a:buSzPct val="25000"/>
              <a:buFont typeface="Georgia"/>
              <a:buNone/>
            </a:pPr>
            <a:r>
              <a:rPr lang="pl-PL" sz="3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Artur Jędryczkowski, </a:t>
            </a:r>
          </a:p>
          <a:p>
            <a:pPr marL="64008" marR="0" lvl="0" indent="-507" algn="l" rtl="0">
              <a:spcBef>
                <a:spcPts val="0"/>
              </a:spcBef>
              <a:buClr>
                <a:schemeClr val="accent3"/>
              </a:buClr>
              <a:buSzPct val="25000"/>
              <a:buFont typeface="Georgia"/>
              <a:buNone/>
            </a:pPr>
            <a:r>
              <a:rPr lang="pl-PL" sz="3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Piotr Siwiński, </a:t>
            </a:r>
          </a:p>
          <a:p>
            <a:pPr marL="64008" marR="0" lvl="0" indent="-507" algn="l" rtl="0">
              <a:spcBef>
                <a:spcPts val="0"/>
              </a:spcBef>
              <a:buClr>
                <a:schemeClr val="accent3"/>
              </a:buClr>
              <a:buSzPct val="25000"/>
              <a:buFont typeface="Georgia"/>
              <a:buNone/>
            </a:pPr>
            <a:endParaRPr sz="3000" b="0" i="0" u="none" strike="noStrike" cap="non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Aplikacja webowa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90232"/>
            <a:ext cx="8532440" cy="4577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006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studentów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2144007"/>
            <a:ext cx="8424936" cy="4519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7475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przedmiotu	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136904" cy="436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183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Odczyt danych z legitymacji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79401" indent="0">
              <a:buNone/>
            </a:pPr>
            <a:endParaRPr lang="pl-P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045143"/>
            <a:ext cx="6118183" cy="191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839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700808"/>
            <a:ext cx="90678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207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952500"/>
            <a:ext cx="61055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767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Aplikacja okienkowa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952500"/>
            <a:ext cx="61341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5630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616476"/>
            <a:ext cx="6371803" cy="6070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36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lang="pl-PL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Dlaczego?</a:t>
            </a:r>
          </a:p>
        </p:txBody>
      </p:sp>
      <p:pic>
        <p:nvPicPr>
          <p:cNvPr id="115" name="Shape 115" descr="Znalezione obrazy dla zapytania legitymacja studenck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9012" y="2124075"/>
            <a:ext cx="6686400" cy="47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lang="pl-PL" sz="4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pl-PL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C#</a:t>
            </a:r>
          </a:p>
          <a:p>
            <a:pPr marL="365760" marR="0" lvl="0" indent="-264160" algn="l" rtl="0">
              <a:spcBef>
                <a:spcPts val="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pl-PL"/>
              <a:t>ASP .NET MVC 5</a:t>
            </a:r>
          </a:p>
          <a:p>
            <a:pPr marL="365760" marR="0" lvl="0" indent="-264160" algn="l" rtl="0">
              <a:spcBef>
                <a:spcPts val="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pl-PL"/>
              <a:t>MS SQL</a:t>
            </a:r>
          </a:p>
          <a:p>
            <a:pPr marL="365760" marR="0" lvl="0" indent="-264160" algn="l" rtl="0">
              <a:spcBef>
                <a:spcPts val="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pl-PL"/>
              <a:t>WPF </a:t>
            </a:r>
          </a:p>
          <a:p>
            <a:pPr marL="365760" marR="0" lvl="0" indent="-264160" algn="l" rtl="0">
              <a:spcBef>
                <a:spcPts val="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pl-PL"/>
              <a:t>Java™ Smart Card I/O API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/>
              <a:t>Terminarz	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95536" y="3717032"/>
            <a:ext cx="8229600" cy="23762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93751" lvl="0" indent="-514350">
              <a:spcBef>
                <a:spcPts val="0"/>
              </a:spcBef>
              <a:buAutoNum type="arabicParenR"/>
            </a:pPr>
            <a:r>
              <a:rPr lang="pl-PL" sz="2000" dirty="0" smtClean="0"/>
              <a:t>Wybór tematu, wstępna prezentacja</a:t>
            </a:r>
          </a:p>
          <a:p>
            <a:pPr marL="793751" lvl="0" indent="-514350">
              <a:spcBef>
                <a:spcPts val="0"/>
              </a:spcBef>
              <a:buAutoNum type="arabicParenR"/>
            </a:pPr>
            <a:r>
              <a:rPr lang="pl-PL" sz="2000" dirty="0" smtClean="0"/>
              <a:t>Zapoznanie się z dokumentacją (wszyscy)</a:t>
            </a:r>
            <a:br>
              <a:rPr lang="pl-PL" sz="2000" dirty="0" smtClean="0"/>
            </a:br>
            <a:r>
              <a:rPr lang="pl-PL" sz="2000" dirty="0" smtClean="0"/>
              <a:t>Utworzenie projektu konsolowego (Piotr), Projektu Webowego (Eliza), Dodawanie studenta, przedmiotu(Artur)</a:t>
            </a:r>
          </a:p>
          <a:p>
            <a:pPr marL="793751" lvl="0" indent="-514350">
              <a:spcBef>
                <a:spcPts val="0"/>
              </a:spcBef>
              <a:buAutoNum type="arabicParenR"/>
            </a:pPr>
            <a:r>
              <a:rPr lang="pl-PL" sz="2000" dirty="0" smtClean="0"/>
              <a:t>Odczyt danych z legitymacji studenckiej (Piotr S), Zapis w bazie danych (Artur, Eliza)</a:t>
            </a:r>
          </a:p>
          <a:p>
            <a:pPr marL="793751" lvl="0" indent="-514350">
              <a:spcBef>
                <a:spcPts val="0"/>
              </a:spcBef>
              <a:buAutoNum type="arabicParenR"/>
            </a:pPr>
            <a:r>
              <a:rPr lang="pl-PL" sz="2000" dirty="0" smtClean="0"/>
              <a:t>Wyświetlenie danych w aplikacji webowej (Eliza)</a:t>
            </a:r>
          </a:p>
          <a:p>
            <a:pPr marL="793751" lvl="0" indent="-514350">
              <a:spcBef>
                <a:spcPts val="0"/>
              </a:spcBef>
              <a:buAutoNum type="arabicParenR"/>
            </a:pPr>
            <a:r>
              <a:rPr lang="pl-PL" sz="2000" dirty="0" smtClean="0"/>
              <a:t>Połączenie modułu odczytu danych z aplikacją webową (Wszyscy)</a:t>
            </a:r>
          </a:p>
          <a:p>
            <a:pPr marL="793751" lvl="0" indent="-514350">
              <a:spcBef>
                <a:spcPts val="0"/>
              </a:spcBef>
              <a:buAutoNum type="arabicParenR"/>
            </a:pPr>
            <a:r>
              <a:rPr lang="pl-PL" sz="2000" dirty="0" smtClean="0"/>
              <a:t>Poprawki, ukończenie aplikacji (Wszyscy)</a:t>
            </a:r>
          </a:p>
          <a:p>
            <a:pPr marL="793751" lvl="0" indent="-514350">
              <a:spcBef>
                <a:spcPts val="0"/>
              </a:spcBef>
              <a:buAutoNum type="arabicParenR"/>
            </a:pPr>
            <a:endParaRPr lang="pl-PL" sz="2000" dirty="0" smtClean="0"/>
          </a:p>
          <a:p>
            <a:pPr marL="793751" lvl="0" indent="-514350">
              <a:spcBef>
                <a:spcPts val="0"/>
              </a:spcBef>
              <a:buAutoNum type="arabicParenR"/>
            </a:pPr>
            <a:endParaRPr lang="pl-PL" sz="2000" dirty="0" smtClean="0"/>
          </a:p>
          <a:p>
            <a:pPr marL="793751" lvl="0" indent="-514350">
              <a:spcBef>
                <a:spcPts val="0"/>
              </a:spcBef>
              <a:buAutoNum type="arabicParenR"/>
            </a:pPr>
            <a:endParaRPr lang="pl-PL" sz="2000" dirty="0" smtClean="0"/>
          </a:p>
          <a:p>
            <a:pPr marL="793751" lvl="0" indent="-514350">
              <a:spcBef>
                <a:spcPts val="0"/>
              </a:spcBef>
              <a:buAutoNum type="arabicParenR"/>
            </a:pPr>
            <a:endParaRPr sz="2000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484551"/>
              </p:ext>
            </p:extLst>
          </p:nvPr>
        </p:nvGraphicFramePr>
        <p:xfrm>
          <a:off x="395539" y="2204864"/>
          <a:ext cx="7920879" cy="14931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0967"/>
                <a:gridCol w="1066652"/>
                <a:gridCol w="1066652"/>
                <a:gridCol w="1066652"/>
                <a:gridCol w="1066652"/>
                <a:gridCol w="1066652"/>
                <a:gridCol w="1066652"/>
              </a:tblGrid>
              <a:tr h="3522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 dirty="0" smtClean="0">
                          <a:effectLst/>
                        </a:rPr>
                        <a:t>Data: /Zadanie:</a:t>
                      </a:r>
                      <a:endParaRPr lang="pl-PL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 dirty="0" smtClean="0">
                          <a:effectLst/>
                        </a:rPr>
                        <a:t>23.03</a:t>
                      </a:r>
                      <a:endParaRPr lang="pl-PL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 dirty="0" smtClean="0">
                          <a:effectLst/>
                        </a:rPr>
                        <a:t>06.04</a:t>
                      </a:r>
                      <a:endParaRPr lang="pl-PL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 dirty="0" smtClean="0">
                          <a:effectLst/>
                        </a:rPr>
                        <a:t>20.04</a:t>
                      </a:r>
                      <a:endParaRPr lang="pl-PL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 dirty="0" smtClean="0">
                          <a:effectLst/>
                        </a:rPr>
                        <a:t>04.05</a:t>
                      </a:r>
                      <a:endParaRPr lang="pl-PL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 dirty="0" smtClean="0">
                          <a:effectLst/>
                        </a:rPr>
                        <a:t>18.05</a:t>
                      </a:r>
                      <a:endParaRPr lang="pl-PL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 dirty="0" smtClean="0">
                          <a:effectLst/>
                        </a:rPr>
                        <a:t>1.06</a:t>
                      </a:r>
                      <a:endParaRPr lang="pl-PL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14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14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14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14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4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4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14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5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5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14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6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6</a:t>
                      </a:r>
                      <a:endParaRPr lang="pl-PL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lang="pl-PL" sz="4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Funkcjonalność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pl-PL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scentralizowane zarządzanie obecnością na laboratorium.</a:t>
            </a:r>
          </a:p>
          <a:p>
            <a:pPr marL="365760" marR="0" lvl="0" indent="-26416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pl-PL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wykorzystanie czytników kart w komputerach laboratoryjnych</a:t>
            </a:r>
          </a:p>
          <a:p>
            <a:pPr marL="365760" marR="0" lvl="0" indent="-26416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pl-PL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importowanie/wczytywanie listy studentów</a:t>
            </a:r>
            <a:br>
              <a:rPr lang="pl-PL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pl-PL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podział ze względu na godziny, przedmiot, laboratoria</a:t>
            </a:r>
          </a:p>
          <a:p>
            <a:pPr marL="365760" marR="0" lvl="0" indent="-26416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pl-PL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eksport danych</a:t>
            </a:r>
          </a:p>
          <a:p>
            <a:pPr marL="365760" marR="0" lvl="0" indent="-264160" algn="l" rtl="0">
              <a:lnSpc>
                <a:spcPct val="90000"/>
              </a:lnSpc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pl-PL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ręczne modyfikowanie obecności</a:t>
            </a:r>
            <a:br>
              <a:rPr lang="pl-PL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lang="pl-PL"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lang="pl-PL" sz="4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Repozytorium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500033" y="2571743"/>
            <a:ext cx="8229600" cy="8223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buClr>
                <a:schemeClr val="accent3"/>
              </a:buClr>
              <a:buSzPct val="25000"/>
              <a:buFont typeface="Georgia"/>
              <a:buNone/>
            </a:pPr>
            <a:r>
              <a:rPr lang="pl-PL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https://github.com/piotrsiwinski/ict-project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/>
              <a:t>Sprzęt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57200" y="6064200"/>
            <a:ext cx="8294100" cy="51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pl-PL" sz="2300" b="1">
                <a:solidFill>
                  <a:srgbClr val="1B1D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Manhattan Czytnik SMART CARD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0775" y="1913825"/>
            <a:ext cx="4150375" cy="41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/>
              <a:t>Specyfikacja techniczna czytnika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pl-PL" sz="1800" dirty="0"/>
              <a:t>Współpracuje z kartami mikroprocesorowymi </a:t>
            </a:r>
            <a:r>
              <a:rPr lang="pl-PL" sz="1800" dirty="0" err="1"/>
              <a:t>standradów</a:t>
            </a:r>
            <a:r>
              <a:rPr lang="pl-PL" sz="1800" dirty="0"/>
              <a:t>: ISO 7816 </a:t>
            </a:r>
            <a:r>
              <a:rPr lang="pl-PL" sz="1800" dirty="0" err="1"/>
              <a:t>Classe</a:t>
            </a:r>
            <a:r>
              <a:rPr lang="pl-PL" sz="1800" dirty="0"/>
              <a:t> A, B e C (5 V, 3 V, 1.8 V), PC/SC </a:t>
            </a:r>
            <a:r>
              <a:rPr lang="pl-PL" sz="1800" dirty="0" err="1"/>
              <a:t>wersia</a:t>
            </a:r>
            <a:r>
              <a:rPr lang="pl-PL" sz="1800" dirty="0"/>
              <a:t> 1.0/2.0 standard e EMV 4.1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pl-PL" sz="1800" dirty="0"/>
              <a:t>Wspomaganie API: PC/SC, </a:t>
            </a:r>
            <a:r>
              <a:rPr lang="pl-PL" sz="1800" dirty="0" smtClean="0"/>
              <a:t>CT-API</a:t>
            </a:r>
          </a:p>
          <a:p>
            <a:pPr marL="457200" indent="-342900">
              <a:spcBef>
                <a:spcPts val="0"/>
              </a:spcBef>
            </a:pPr>
            <a:r>
              <a:rPr lang="pl-PL" sz="1800" dirty="0"/>
              <a:t>Współpraca z kartami </a:t>
            </a:r>
            <a:r>
              <a:rPr lang="pl-PL" sz="1800" dirty="0">
                <a:hlinkClick r:id="rId3" tooltip="pamięci"/>
              </a:rPr>
              <a:t>pamięci</a:t>
            </a:r>
            <a:r>
              <a:rPr lang="pl-PL" sz="1800" dirty="0"/>
              <a:t>: </a:t>
            </a:r>
            <a:r>
              <a:rPr lang="pl-PL" sz="1800" dirty="0" err="1"/>
              <a:t>syncrone</a:t>
            </a:r>
            <a:r>
              <a:rPr lang="pl-PL" sz="1800" dirty="0"/>
              <a:t> 2-line, 3-line, SLE4418, 4428, 4432, 4442, AT88SC1608, 45D041 i interfejsem </a:t>
            </a:r>
            <a:r>
              <a:rPr lang="pl-PL" sz="1800" dirty="0" smtClean="0"/>
              <a:t>I2C</a:t>
            </a:r>
            <a:endParaRPr lang="pl-PL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Aplikacja kliencka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43053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844" y="2204864"/>
            <a:ext cx="43053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674050"/>
      </p:ext>
    </p:extLst>
  </p:cSld>
  <p:clrMapOvr>
    <a:masterClrMapping/>
  </p:clrMapOvr>
</p:sld>
</file>

<file path=ppt/theme/theme1.xml><?xml version="1.0" encoding="utf-8"?>
<a:theme xmlns:a="http://schemas.openxmlformats.org/drawingml/2006/main" name="Wielkomiejski">
  <a:themeElements>
    <a:clrScheme name="Wielkomiejski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141</Words>
  <Application>Microsoft Office PowerPoint</Application>
  <PresentationFormat>Pokaz na ekranie (4:3)</PresentationFormat>
  <Paragraphs>90</Paragraphs>
  <Slides>17</Slides>
  <Notes>8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18" baseType="lpstr">
      <vt:lpstr>Wielkomiejski</vt:lpstr>
      <vt:lpstr>Sprawdzanie obecności  w laboratorium z wykorzystaniem legitymacji studenckiej </vt:lpstr>
      <vt:lpstr>Dlaczego?</vt:lpstr>
      <vt:lpstr>Technologie</vt:lpstr>
      <vt:lpstr>Terminarz </vt:lpstr>
      <vt:lpstr>Funkcjonalność</vt:lpstr>
      <vt:lpstr>Repozytorium</vt:lpstr>
      <vt:lpstr>Sprzęt</vt:lpstr>
      <vt:lpstr>Specyfikacja techniczna czytnika</vt:lpstr>
      <vt:lpstr>Aplikacja kliencka</vt:lpstr>
      <vt:lpstr>Aplikacja webowa</vt:lpstr>
      <vt:lpstr>Dodawanie studentów</vt:lpstr>
      <vt:lpstr>Dodawanie przedmiotu </vt:lpstr>
      <vt:lpstr>Odczyt danych z legitymacji</vt:lpstr>
      <vt:lpstr>Prezentacja programu PowerPoint</vt:lpstr>
      <vt:lpstr>Prezentacja programu PowerPoint</vt:lpstr>
      <vt:lpstr>Aplikacja okienkowa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Sprawdzanie obecności  w laboratorium z wykorzystaniem legitymacji studenckiej </dc:title>
  <cp:lastModifiedBy>Piotr Siwiński</cp:lastModifiedBy>
  <cp:revision>9</cp:revision>
  <dcterms:modified xsi:type="dcterms:W3CDTF">2017-05-04T13:39:58Z</dcterms:modified>
</cp:coreProperties>
</file>