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ytuł i tekst pionow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ytuł pionowy i teks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ytuł i zawartość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Nagłówek sekcji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wa elementy zawartości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ównani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ylko tytuł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ust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Zawartość z podpise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09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741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746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az z podpise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l-PL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1" i="0" lang="pl-PL" sz="3959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Sprawdzanie obecności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1" i="0" lang="pl-PL" sz="3959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 laboratorium z wykorzystaniem legitymacji studenckiej</a:t>
            </a:r>
            <a:br>
              <a:rPr b="1" i="0" lang="pl-PL" sz="3959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95281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/>
              <a:t>Eliza Olczak</a:t>
            </a:r>
          </a:p>
          <a:p>
            <a:pPr indent="-507" lvl="0" marL="64008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pl-PL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Artur Jędryczkowski, </a:t>
            </a:r>
          </a:p>
          <a:p>
            <a:pPr indent="-507" lvl="0" marL="64008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pl-PL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Piotr Siwiński, </a:t>
            </a:r>
          </a:p>
          <a:p>
            <a:pPr indent="-507" lvl="0" marL="64008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pl-PL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Dlaczego?</a:t>
            </a:r>
          </a:p>
        </p:txBody>
      </p:sp>
      <p:pic>
        <p:nvPicPr>
          <p:cNvPr descr="Znalezione obrazy dla zapytania legitymacja studencka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012" y="2124075"/>
            <a:ext cx="6686400" cy="4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pl-PL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ASP .NET MVC 5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MS SQL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WPF 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NFC (uNFC)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pl-PL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Funkcjonalność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scentralizowane zarządzanie obecnością na laboratorium.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wykorzystanie czytników kart w komputerach laboratoryjnych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importowanie/wczytywanie listy studentów</a:t>
            </a:r>
            <a:b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podział ze względu na godziny, przedmiot, laboratoria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eksport danych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ręczne modyfikowanie obecności</a:t>
            </a:r>
            <a:b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pl-PL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Repozytorium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00033" y="2571743"/>
            <a:ext cx="8229600" cy="82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pl-P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https://github.com/piotrsiwinski/ict-project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elkomiejski">
  <a:themeElements>
    <a:clrScheme name="Wielkomiejski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