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98" r:id="rId3"/>
    <p:sldId id="299" r:id="rId4"/>
    <p:sldId id="300" r:id="rId5"/>
    <p:sldId id="301" r:id="rId6"/>
    <p:sldId id="288" r:id="rId7"/>
    <p:sldId id="30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angularjs-eclipse/wiki/Getting-Started" TargetMode="External"/><Relationship Id="rId2" Type="http://schemas.openxmlformats.org/officeDocument/2006/relationships/hyperlink" Target="https://github.com/angelozerr/tern.java/wiki/Getting-Started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jsbuild-eclipse/wiki/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tern.java, plugin Eclipse pour JavaScript qui permet d’enrichir le plugin Eclipse </a:t>
            </a:r>
            <a:r>
              <a:rPr lang="fr-FR" b="1" dirty="0" smtClean="0">
                <a:solidFill>
                  <a:schemeClr val="tx1"/>
                </a:solidFill>
              </a:rPr>
              <a:t>JavaScript </a:t>
            </a:r>
            <a:r>
              <a:rPr lang="fr-FR" b="1" dirty="0">
                <a:solidFill>
                  <a:schemeClr val="tx1"/>
                </a:solidFill>
              </a:rPr>
              <a:t>« officiel » JSDT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 smtClean="0">
                <a:solidFill>
                  <a:schemeClr val="tx1"/>
                </a:solidFill>
              </a:rPr>
              <a:t>par Angelo </a:t>
            </a:r>
            <a:r>
              <a:rPr lang="fr-FR" sz="2000" i="1" dirty="0" err="1" smtClean="0">
                <a:solidFill>
                  <a:schemeClr val="tx1"/>
                </a:solidFill>
              </a:rPr>
              <a:t>Zerr</a:t>
            </a: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Eclipse Day #3 – 16/10/15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: étend le plugin JavaScript </a:t>
            </a:r>
            <a:r>
              <a:rPr lang="fr-FR" b="1" dirty="0" smtClean="0"/>
              <a:t>JSDT</a:t>
            </a:r>
            <a:r>
              <a:rPr lang="fr-FR" dirty="0" smtClean="0"/>
              <a:t> pour améliorer </a:t>
            </a:r>
            <a:endParaRPr lang="fr-FR" b="1" dirty="0" smtClean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complétion</a:t>
            </a:r>
          </a:p>
          <a:p>
            <a:pPr lvl="1"/>
            <a:r>
              <a:rPr lang="fr-FR" dirty="0" smtClean="0"/>
              <a:t>La</a:t>
            </a:r>
            <a:r>
              <a:rPr lang="fr-FR" b="1" dirty="0" smtClean="0"/>
              <a:t> </a:t>
            </a:r>
            <a:r>
              <a:rPr lang="fr-FR" b="1" dirty="0" smtClean="0"/>
              <a:t>validation (</a:t>
            </a:r>
            <a:r>
              <a:rPr lang="fr-FR" b="1" dirty="0" err="1" smtClean="0"/>
              <a:t>JSHint</a:t>
            </a:r>
            <a:r>
              <a:rPr lang="fr-FR" b="1" dirty="0" smtClean="0"/>
              <a:t>, </a:t>
            </a:r>
            <a:r>
              <a:rPr lang="fr-FR" b="1" dirty="0" err="1" smtClean="0"/>
              <a:t>ESLint</a:t>
            </a:r>
            <a:r>
              <a:rPr lang="fr-FR" b="1" dirty="0" smtClean="0"/>
              <a:t>)</a:t>
            </a:r>
            <a:endParaRPr lang="fr-FR" b="1" dirty="0" smtClean="0"/>
          </a:p>
          <a:p>
            <a:pPr lvl="1"/>
            <a:r>
              <a:rPr lang="fr-FR" dirty="0" smtClean="0"/>
              <a:t>Support</a:t>
            </a:r>
            <a:r>
              <a:rPr lang="fr-FR" b="1" dirty="0" smtClean="0"/>
              <a:t> </a:t>
            </a:r>
            <a:r>
              <a:rPr lang="fr-FR" b="1" dirty="0" err="1" smtClean="0"/>
              <a:t>ECMASCript</a:t>
            </a:r>
            <a:r>
              <a:rPr lang="fr-FR" b="1" dirty="0" smtClean="0"/>
              <a:t> ES5, ES5</a:t>
            </a:r>
          </a:p>
          <a:p>
            <a:pPr lvl="1"/>
            <a:r>
              <a:rPr lang="fr-FR" dirty="0" smtClean="0"/>
              <a:t>Support de</a:t>
            </a:r>
            <a:r>
              <a:rPr lang="fr-FR" b="1" dirty="0" smtClean="0"/>
              <a:t> </a:t>
            </a:r>
          </a:p>
          <a:p>
            <a:pPr lvl="3"/>
            <a:r>
              <a:rPr lang="fr-FR" b="1" dirty="0" err="1" smtClean="0"/>
              <a:t>node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Angular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Grunt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Gulp</a:t>
            </a:r>
            <a:r>
              <a:rPr lang="fr-FR" b="1" dirty="0" smtClean="0"/>
              <a:t>,</a:t>
            </a:r>
          </a:p>
          <a:p>
            <a:pPr lvl="3"/>
            <a:r>
              <a:rPr lang="fr-FR" b="1" dirty="0" smtClean="0"/>
              <a:t> </a:t>
            </a:r>
            <a:r>
              <a:rPr lang="fr-FR" b="1" dirty="0"/>
              <a:t>jQuery, </a:t>
            </a:r>
            <a:endParaRPr lang="fr-FR" b="1" dirty="0" smtClean="0"/>
          </a:p>
          <a:p>
            <a:pPr lvl="3"/>
            <a:r>
              <a:rPr lang="fr-FR" b="1" dirty="0" err="1" smtClean="0"/>
              <a:t>RequireJS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smtClean="0"/>
              <a:t>Dojo,</a:t>
            </a:r>
          </a:p>
          <a:p>
            <a:pPr lvl="3"/>
            <a:r>
              <a:rPr lang="fr-FR" b="1" dirty="0" smtClean="0"/>
              <a:t>YUI </a:t>
            </a:r>
          </a:p>
          <a:p>
            <a:pPr lvl="3"/>
            <a:r>
              <a:rPr lang="fr-FR" b="1" dirty="0" smtClean="0"/>
              <a:t>Etc…</a:t>
            </a:r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07854"/>
            <a:ext cx="29316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72" y="1275606"/>
            <a:ext cx="5210983" cy="215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4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est basé sur </a:t>
            </a:r>
            <a:r>
              <a:rPr lang="fr-FR" b="1" dirty="0" err="1" smtClean="0"/>
              <a:t>ternjs</a:t>
            </a:r>
            <a:r>
              <a:rPr lang="fr-FR" dirty="0" smtClean="0"/>
              <a:t>, </a:t>
            </a:r>
            <a:endParaRPr lang="fr-FR" b="1" dirty="0" smtClean="0"/>
          </a:p>
          <a:p>
            <a:pPr lvl="1"/>
            <a:r>
              <a:rPr lang="fr-FR" dirty="0"/>
              <a:t>moteur d'</a:t>
            </a:r>
            <a:r>
              <a:rPr lang="fr-FR" b="1" dirty="0"/>
              <a:t>inférence JavaScript</a:t>
            </a:r>
            <a:r>
              <a:rPr lang="fr-FR" dirty="0"/>
              <a:t> écrit en JavaScript par </a:t>
            </a:r>
            <a:r>
              <a:rPr lang="fr-FR" dirty="0" err="1"/>
              <a:t>Marijn</a:t>
            </a:r>
            <a:r>
              <a:rPr lang="fr-FR" dirty="0"/>
              <a:t> </a:t>
            </a:r>
            <a:r>
              <a:rPr lang="fr-FR" dirty="0" err="1"/>
              <a:t>Haverbeke</a:t>
            </a:r>
            <a:r>
              <a:rPr lang="fr-FR" dirty="0"/>
              <a:t> (auteur de </a:t>
            </a:r>
            <a:r>
              <a:rPr lang="fr-FR" dirty="0" err="1" smtClean="0"/>
              <a:t>CodeMirror</a:t>
            </a:r>
            <a:r>
              <a:rPr lang="fr-FR" dirty="0" smtClean="0"/>
              <a:t>, </a:t>
            </a:r>
            <a:r>
              <a:rPr lang="fr-FR" dirty="0" err="1" smtClean="0"/>
              <a:t>ProseMirror</a:t>
            </a:r>
            <a:r>
              <a:rPr lang="fr-FR" dirty="0" smtClean="0"/>
              <a:t>)</a:t>
            </a:r>
            <a:endParaRPr lang="fr-FR" b="1" dirty="0" smtClean="0"/>
          </a:p>
          <a:p>
            <a:pPr lvl="1"/>
            <a:r>
              <a:rPr lang="fr-FR" dirty="0" err="1"/>
              <a:t>ternjs</a:t>
            </a:r>
            <a:r>
              <a:rPr lang="fr-FR" dirty="0"/>
              <a:t> peut être utilisé dans plusieurs </a:t>
            </a:r>
            <a:r>
              <a:rPr lang="fr-FR" dirty="0" smtClean="0"/>
              <a:t>contexte (grande communauté):</a:t>
            </a:r>
          </a:p>
          <a:p>
            <a:pPr lvl="2"/>
            <a:r>
              <a:rPr lang="fr-FR" b="1" dirty="0" smtClean="0"/>
              <a:t>navigateur WEB:</a:t>
            </a:r>
          </a:p>
          <a:p>
            <a:pPr lvl="3"/>
            <a:r>
              <a:rPr lang="fr-FR" dirty="0" err="1" smtClean="0"/>
              <a:t>CodeMirror</a:t>
            </a:r>
            <a:r>
              <a:rPr lang="fr-FR" dirty="0" smtClean="0"/>
              <a:t>, ACE, client Orion</a:t>
            </a:r>
            <a:r>
              <a:rPr lang="fr-FR" b="1" dirty="0" smtClean="0"/>
              <a:t> </a:t>
            </a:r>
          </a:p>
          <a:p>
            <a:pPr lvl="2"/>
            <a:r>
              <a:rPr lang="fr-FR" dirty="0"/>
              <a:t>v</a:t>
            </a:r>
            <a:r>
              <a:rPr lang="fr-FR" dirty="0" smtClean="0"/>
              <a:t>ia </a:t>
            </a:r>
            <a:r>
              <a:rPr lang="fr-FR" b="1" dirty="0" smtClean="0"/>
              <a:t>node.js:</a:t>
            </a:r>
          </a:p>
          <a:p>
            <a:pPr lvl="3"/>
            <a:r>
              <a:rPr lang="fr-FR" dirty="0"/>
              <a:t>Orion, Emacs, </a:t>
            </a:r>
            <a:r>
              <a:rPr lang="fr-FR" dirty="0" err="1"/>
              <a:t>Vim</a:t>
            </a:r>
            <a:r>
              <a:rPr lang="fr-FR" dirty="0"/>
              <a:t>, Sublime, </a:t>
            </a:r>
            <a:r>
              <a:rPr lang="fr-FR" dirty="0" err="1"/>
              <a:t>Atom</a:t>
            </a:r>
            <a:r>
              <a:rPr lang="fr-FR" dirty="0"/>
              <a:t>, </a:t>
            </a:r>
            <a:r>
              <a:rPr lang="fr-FR" dirty="0" err="1"/>
              <a:t>Bracket</a:t>
            </a:r>
            <a:r>
              <a:rPr lang="fr-FR" dirty="0"/>
              <a:t>, Eclipse IDE (tern.java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Basé sur le </a:t>
            </a:r>
            <a:r>
              <a:rPr lang="fr-FR" dirty="0" err="1" smtClean="0"/>
              <a:t>parser</a:t>
            </a:r>
            <a:r>
              <a:rPr lang="fr-FR" dirty="0" smtClean="0"/>
              <a:t> </a:t>
            </a:r>
            <a:r>
              <a:rPr lang="fr-FR" b="1" dirty="0" err="1" smtClean="0"/>
              <a:t>acorn</a:t>
            </a:r>
            <a:r>
              <a:rPr lang="fr-FR" dirty="0" smtClean="0"/>
              <a:t> JavaScript tolérant.</a:t>
            </a:r>
          </a:p>
          <a:p>
            <a:pPr lvl="1"/>
            <a:r>
              <a:rPr lang="fr-FR" dirty="0" smtClean="0"/>
              <a:t>Extensible via des </a:t>
            </a:r>
            <a:r>
              <a:rPr lang="fr-FR" b="1" dirty="0" smtClean="0"/>
              <a:t>plugins</a:t>
            </a:r>
            <a:r>
              <a:rPr lang="fr-FR" dirty="0" smtClean="0"/>
              <a:t> écrits en JavaScript.</a:t>
            </a:r>
            <a:endParaRPr lang="fr-FR" b="1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dirty="0" smtClean="0"/>
              <a:t>tern.java intégré dans:</a:t>
            </a:r>
          </a:p>
          <a:p>
            <a:pPr lvl="1"/>
            <a:r>
              <a:rPr lang="fr-FR" b="1" dirty="0" err="1" smtClean="0"/>
              <a:t>JBoss</a:t>
            </a:r>
            <a:r>
              <a:rPr lang="fr-FR" b="1" dirty="0" smtClean="0"/>
              <a:t> Studio</a:t>
            </a:r>
          </a:p>
          <a:p>
            <a:pPr lvl="1"/>
            <a:r>
              <a:rPr lang="fr-FR" b="1" dirty="0" err="1" smtClean="0"/>
              <a:t>Liferay</a:t>
            </a:r>
            <a:r>
              <a:rPr lang="fr-FR" b="1" dirty="0" smtClean="0"/>
              <a:t> IDE</a:t>
            </a:r>
          </a:p>
          <a:p>
            <a:pPr lvl="1"/>
            <a:r>
              <a:rPr lang="fr-FR" b="1" dirty="0" smtClean="0"/>
              <a:t>Zend Studio</a:t>
            </a:r>
          </a:p>
          <a:p>
            <a:pPr lvl="1"/>
            <a:r>
              <a:rPr lang="fr-FR" b="1" dirty="0" err="1" smtClean="0"/>
              <a:t>MyEclipse</a:t>
            </a:r>
            <a:endParaRPr lang="fr-FR" b="1" dirty="0" smtClean="0"/>
          </a:p>
          <a:p>
            <a:r>
              <a:rPr lang="fr-FR" dirty="0" smtClean="0"/>
              <a:t>Projets basés sur tern.java</a:t>
            </a:r>
            <a:r>
              <a:rPr lang="fr-FR" b="1" dirty="0" smtClean="0"/>
              <a:t>:</a:t>
            </a:r>
          </a:p>
          <a:p>
            <a:pPr lvl="1"/>
            <a:r>
              <a:rPr lang="fr-FR" b="1" dirty="0" err="1" smtClean="0"/>
              <a:t>AngularJS</a:t>
            </a:r>
            <a:r>
              <a:rPr lang="fr-FR" b="1" dirty="0" smtClean="0"/>
              <a:t> Eclipse </a:t>
            </a:r>
          </a:p>
          <a:p>
            <a:pPr lvl="1"/>
            <a:r>
              <a:rPr lang="fr-FR" b="1" dirty="0" err="1" smtClean="0"/>
              <a:t>JSBUild</a:t>
            </a:r>
            <a:r>
              <a:rPr lang="fr-FR" b="1" dirty="0" smtClean="0"/>
              <a:t> Eclipse </a:t>
            </a:r>
            <a:r>
              <a:rPr lang="fr-FR" dirty="0" smtClean="0"/>
              <a:t>(</a:t>
            </a:r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09"/>
            <a:ext cx="2627698" cy="241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7774"/>
            <a:ext cx="3241551" cy="18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dirty="0" err="1" smtClean="0"/>
              <a:t>ECMAScript</a:t>
            </a:r>
            <a:r>
              <a:rPr lang="fr-FR" dirty="0" smtClean="0"/>
              <a:t> 5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r>
              <a:rPr lang="fr-FR" dirty="0" err="1" smtClean="0"/>
              <a:t>AngularJS</a:t>
            </a:r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7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JSDT a pour but </a:t>
            </a:r>
          </a:p>
          <a:p>
            <a:pPr lvl="1"/>
            <a:r>
              <a:rPr lang="fr-FR" sz="1200" dirty="0" smtClean="0"/>
              <a:t>d’améliorer les performances</a:t>
            </a:r>
          </a:p>
          <a:p>
            <a:pPr lvl="1"/>
            <a:r>
              <a:rPr lang="fr-FR" sz="1200" dirty="0" smtClean="0"/>
              <a:t>de déléguer les fonctionnalités (ex: validation) à d’autres composants externes comme tern.java</a:t>
            </a:r>
          </a:p>
          <a:p>
            <a:r>
              <a:rPr lang="fr-FR" sz="1600" dirty="0" smtClean="0"/>
              <a:t>JSON Editor : </a:t>
            </a:r>
            <a:r>
              <a:rPr lang="fr-FR" dirty="0"/>
              <a:t>.</a:t>
            </a:r>
            <a:r>
              <a:rPr lang="fr-FR" dirty="0" err="1" smtClean="0"/>
              <a:t>tern-project</a:t>
            </a:r>
            <a:r>
              <a:rPr lang="fr-FR" dirty="0" smtClean="0"/>
              <a:t>, </a:t>
            </a:r>
            <a:r>
              <a:rPr lang="fr-FR" sz="1600" dirty="0" smtClean="0"/>
              <a:t>.</a:t>
            </a:r>
            <a:r>
              <a:rPr lang="fr-FR" sz="1600" dirty="0" err="1" smtClean="0"/>
              <a:t>jshintrc</a:t>
            </a:r>
            <a:r>
              <a:rPr lang="fr-FR" sz="1600" dirty="0" smtClean="0"/>
              <a:t>, </a:t>
            </a:r>
            <a:r>
              <a:rPr lang="fr-FR" sz="1600" dirty="0" err="1" smtClean="0"/>
              <a:t>eslint.json</a:t>
            </a:r>
            <a:endParaRPr lang="fr-FR" sz="1600" dirty="0" smtClean="0"/>
          </a:p>
          <a:p>
            <a:r>
              <a:rPr lang="fr-FR" sz="1600" dirty="0" smtClean="0"/>
              <a:t>Finaliser le support ES6</a:t>
            </a:r>
          </a:p>
          <a:p>
            <a:r>
              <a:rPr lang="fr-FR" sz="1600" dirty="0" err="1" smtClean="0"/>
              <a:t>Refactoring</a:t>
            </a:r>
            <a:endParaRPr lang="fr-FR" sz="1600" dirty="0" smtClean="0"/>
          </a:p>
          <a:p>
            <a:r>
              <a:rPr lang="fr-FR" dirty="0" err="1" smtClean="0"/>
              <a:t>Toolings</a:t>
            </a:r>
            <a:r>
              <a:rPr lang="fr-FR" dirty="0" smtClean="0"/>
              <a:t> : debugger, </a:t>
            </a:r>
            <a:r>
              <a:rPr lang="fr-FR" dirty="0" err="1" smtClean="0"/>
              <a:t>wizard</a:t>
            </a:r>
            <a:endParaRPr lang="fr-FR" dirty="0"/>
          </a:p>
          <a:p>
            <a:r>
              <a:rPr lang="fr-FR" sz="1600" dirty="0" smtClean="0"/>
              <a:t>Support de Angular2 (</a:t>
            </a:r>
            <a:r>
              <a:rPr lang="fr-FR" sz="1600" dirty="0" err="1" smtClean="0"/>
              <a:t>TypeScript</a:t>
            </a:r>
            <a:r>
              <a:rPr lang="fr-FR" sz="1600" dirty="0" smtClean="0"/>
              <a:t>)</a:t>
            </a:r>
          </a:p>
          <a:p>
            <a:r>
              <a:rPr lang="fr-FR" dirty="0" smtClean="0"/>
              <a:t>Support de </a:t>
            </a:r>
            <a:r>
              <a:rPr lang="fr-FR" dirty="0" err="1" smtClean="0"/>
              <a:t>React</a:t>
            </a:r>
            <a:endParaRPr lang="fr-FR" sz="16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dirty="0"/>
              <a:t>Pour commencer avec </a:t>
            </a:r>
            <a:endParaRPr lang="fr-FR" dirty="0" smtClean="0"/>
          </a:p>
          <a:p>
            <a:pPr lvl="1"/>
            <a:r>
              <a:rPr lang="fr-FR" b="1" dirty="0" smtClean="0"/>
              <a:t>tern.java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github.com/angelozerr/tern.java/wiki/Getting-Started</a:t>
            </a:r>
            <a:endParaRPr lang="fr-FR" dirty="0" smtClean="0"/>
          </a:p>
          <a:p>
            <a:pPr lvl="1"/>
            <a:r>
              <a:rPr lang="fr-FR" b="1" dirty="0" err="1" smtClean="0"/>
              <a:t>AngularJS</a:t>
            </a:r>
            <a:r>
              <a:rPr lang="fr-FR" b="1" dirty="0"/>
              <a:t> Eclipse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github.com/angelozerr/angularjs-eclipse/wiki/Getting-Started</a:t>
            </a:r>
            <a:endParaRPr lang="fr-FR" dirty="0" smtClean="0"/>
          </a:p>
          <a:p>
            <a:pPr lvl="1"/>
            <a:r>
              <a:rPr lang="fr-FR" b="1" dirty="0" err="1" smtClean="0"/>
              <a:t>JSBuild</a:t>
            </a:r>
            <a:r>
              <a:rPr lang="fr-FR" b="1" dirty="0" smtClean="0"/>
              <a:t> Eclipse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github.com/angelozerr/jsbuild-eclipse/wiki/Getting-Started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sz="16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8862</TotalTime>
  <Words>256</Words>
  <Application>Microsoft Office PowerPoint</Application>
  <PresentationFormat>Affichage à l'écran (16:9)</PresentationFormat>
  <Paragraphs>64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Sodifrance</vt:lpstr>
      <vt:lpstr>tern.java par Angelo Zerr  Eclipse Day #3 – 16/10/15 </vt:lpstr>
      <vt:lpstr>tern.java</vt:lpstr>
      <vt:lpstr>tern.js</vt:lpstr>
      <vt:lpstr>tern.java - intégration</vt:lpstr>
      <vt:lpstr>Demo</vt:lpstr>
      <vt:lpstr>Tern.java - TODOS</vt:lpstr>
      <vt:lpstr>Liens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145</cp:revision>
  <dcterms:created xsi:type="dcterms:W3CDTF">2014-04-29T08:37:41Z</dcterms:created>
  <dcterms:modified xsi:type="dcterms:W3CDTF">2015-10-15T12:03:18Z</dcterms:modified>
</cp:coreProperties>
</file>