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15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660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94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73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6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50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9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1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17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268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B269-DA6C-4008-B40C-EC69698C387A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2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/>
          <p:cNvGrpSpPr/>
          <p:nvPr/>
        </p:nvGrpSpPr>
        <p:grpSpPr>
          <a:xfrm>
            <a:off x="338662" y="247144"/>
            <a:ext cx="6335622" cy="8439656"/>
            <a:chOff x="930351" y="2939329"/>
            <a:chExt cx="2683167" cy="3574235"/>
          </a:xfrm>
        </p:grpSpPr>
        <p:sp>
          <p:nvSpPr>
            <p:cNvPr id="32" name="Dowolny kształt 31"/>
            <p:cNvSpPr/>
            <p:nvPr/>
          </p:nvSpPr>
          <p:spPr>
            <a:xfrm>
              <a:off x="1362075" y="4483100"/>
              <a:ext cx="899747" cy="1454150"/>
            </a:xfrm>
            <a:custGeom>
              <a:avLst/>
              <a:gdLst>
                <a:gd name="connsiteX0" fmla="*/ 898525 w 899747"/>
                <a:gd name="connsiteY0" fmla="*/ 3175 h 1454150"/>
                <a:gd name="connsiteX1" fmla="*/ 187325 w 899747"/>
                <a:gd name="connsiteY1" fmla="*/ 0 h 1454150"/>
                <a:gd name="connsiteX2" fmla="*/ 130175 w 899747"/>
                <a:gd name="connsiteY2" fmla="*/ 85725 h 1454150"/>
                <a:gd name="connsiteX3" fmla="*/ 95250 w 899747"/>
                <a:gd name="connsiteY3" fmla="*/ 142875 h 1454150"/>
                <a:gd name="connsiteX4" fmla="*/ 44450 w 899747"/>
                <a:gd name="connsiteY4" fmla="*/ 263525 h 1454150"/>
                <a:gd name="connsiteX5" fmla="*/ 28575 w 899747"/>
                <a:gd name="connsiteY5" fmla="*/ 314325 h 1454150"/>
                <a:gd name="connsiteX6" fmla="*/ 19050 w 899747"/>
                <a:gd name="connsiteY6" fmla="*/ 396875 h 1454150"/>
                <a:gd name="connsiteX7" fmla="*/ 0 w 899747"/>
                <a:gd name="connsiteY7" fmla="*/ 460375 h 1454150"/>
                <a:gd name="connsiteX8" fmla="*/ 0 w 899747"/>
                <a:gd name="connsiteY8" fmla="*/ 561975 h 1454150"/>
                <a:gd name="connsiteX9" fmla="*/ 12700 w 899747"/>
                <a:gd name="connsiteY9" fmla="*/ 615950 h 1454150"/>
                <a:gd name="connsiteX10" fmla="*/ 19050 w 899747"/>
                <a:gd name="connsiteY10" fmla="*/ 669925 h 1454150"/>
                <a:gd name="connsiteX11" fmla="*/ 44450 w 899747"/>
                <a:gd name="connsiteY11" fmla="*/ 822325 h 1454150"/>
                <a:gd name="connsiteX12" fmla="*/ 53975 w 899747"/>
                <a:gd name="connsiteY12" fmla="*/ 857250 h 1454150"/>
                <a:gd name="connsiteX13" fmla="*/ 85725 w 899747"/>
                <a:gd name="connsiteY13" fmla="*/ 914400 h 1454150"/>
                <a:gd name="connsiteX14" fmla="*/ 107950 w 899747"/>
                <a:gd name="connsiteY14" fmla="*/ 981075 h 1454150"/>
                <a:gd name="connsiteX15" fmla="*/ 130175 w 899747"/>
                <a:gd name="connsiteY15" fmla="*/ 1012825 h 1454150"/>
                <a:gd name="connsiteX16" fmla="*/ 161925 w 899747"/>
                <a:gd name="connsiteY16" fmla="*/ 1066800 h 1454150"/>
                <a:gd name="connsiteX17" fmla="*/ 196850 w 899747"/>
                <a:gd name="connsiteY17" fmla="*/ 1123950 h 1454150"/>
                <a:gd name="connsiteX18" fmla="*/ 231775 w 899747"/>
                <a:gd name="connsiteY18" fmla="*/ 1152525 h 1454150"/>
                <a:gd name="connsiteX19" fmla="*/ 266700 w 899747"/>
                <a:gd name="connsiteY19" fmla="*/ 1181100 h 1454150"/>
                <a:gd name="connsiteX20" fmla="*/ 292100 w 899747"/>
                <a:gd name="connsiteY20" fmla="*/ 1219200 h 1454150"/>
                <a:gd name="connsiteX21" fmla="*/ 339725 w 899747"/>
                <a:gd name="connsiteY21" fmla="*/ 1260475 h 1454150"/>
                <a:gd name="connsiteX22" fmla="*/ 390525 w 899747"/>
                <a:gd name="connsiteY22" fmla="*/ 1292225 h 1454150"/>
                <a:gd name="connsiteX23" fmla="*/ 431800 w 899747"/>
                <a:gd name="connsiteY23" fmla="*/ 1323975 h 1454150"/>
                <a:gd name="connsiteX24" fmla="*/ 530225 w 899747"/>
                <a:gd name="connsiteY24" fmla="*/ 1374775 h 1454150"/>
                <a:gd name="connsiteX25" fmla="*/ 574675 w 899747"/>
                <a:gd name="connsiteY25" fmla="*/ 1387475 h 1454150"/>
                <a:gd name="connsiteX26" fmla="*/ 673100 w 899747"/>
                <a:gd name="connsiteY26" fmla="*/ 1425575 h 1454150"/>
                <a:gd name="connsiteX27" fmla="*/ 727075 w 899747"/>
                <a:gd name="connsiteY27" fmla="*/ 1425575 h 1454150"/>
                <a:gd name="connsiteX28" fmla="*/ 774700 w 899747"/>
                <a:gd name="connsiteY28" fmla="*/ 1444625 h 1454150"/>
                <a:gd name="connsiteX29" fmla="*/ 838200 w 899747"/>
                <a:gd name="connsiteY29" fmla="*/ 1454150 h 1454150"/>
                <a:gd name="connsiteX30" fmla="*/ 898525 w 899747"/>
                <a:gd name="connsiteY30" fmla="*/ 1450975 h 1454150"/>
                <a:gd name="connsiteX31" fmla="*/ 898525 w 899747"/>
                <a:gd name="connsiteY31" fmla="*/ 3175 h 145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9747" h="1454150">
                  <a:moveTo>
                    <a:pt x="898525" y="3175"/>
                  </a:moveTo>
                  <a:lnTo>
                    <a:pt x="187325" y="0"/>
                  </a:lnTo>
                  <a:lnTo>
                    <a:pt x="130175" y="85725"/>
                  </a:lnTo>
                  <a:lnTo>
                    <a:pt x="95250" y="142875"/>
                  </a:lnTo>
                  <a:lnTo>
                    <a:pt x="44450" y="263525"/>
                  </a:lnTo>
                  <a:lnTo>
                    <a:pt x="28575" y="314325"/>
                  </a:lnTo>
                  <a:lnTo>
                    <a:pt x="19050" y="396875"/>
                  </a:lnTo>
                  <a:lnTo>
                    <a:pt x="0" y="460375"/>
                  </a:lnTo>
                  <a:lnTo>
                    <a:pt x="0" y="561975"/>
                  </a:lnTo>
                  <a:lnTo>
                    <a:pt x="12700" y="615950"/>
                  </a:lnTo>
                  <a:lnTo>
                    <a:pt x="19050" y="669925"/>
                  </a:lnTo>
                  <a:lnTo>
                    <a:pt x="44450" y="822325"/>
                  </a:lnTo>
                  <a:lnTo>
                    <a:pt x="53975" y="857250"/>
                  </a:lnTo>
                  <a:lnTo>
                    <a:pt x="85725" y="914400"/>
                  </a:lnTo>
                  <a:lnTo>
                    <a:pt x="107950" y="981075"/>
                  </a:lnTo>
                  <a:lnTo>
                    <a:pt x="130175" y="1012825"/>
                  </a:lnTo>
                  <a:lnTo>
                    <a:pt x="161925" y="1066800"/>
                  </a:lnTo>
                  <a:lnTo>
                    <a:pt x="196850" y="1123950"/>
                  </a:lnTo>
                  <a:lnTo>
                    <a:pt x="231775" y="1152525"/>
                  </a:lnTo>
                  <a:lnTo>
                    <a:pt x="266700" y="1181100"/>
                  </a:lnTo>
                  <a:lnTo>
                    <a:pt x="292100" y="1219200"/>
                  </a:lnTo>
                  <a:lnTo>
                    <a:pt x="339725" y="1260475"/>
                  </a:lnTo>
                  <a:lnTo>
                    <a:pt x="390525" y="1292225"/>
                  </a:lnTo>
                  <a:lnTo>
                    <a:pt x="431800" y="1323975"/>
                  </a:lnTo>
                  <a:lnTo>
                    <a:pt x="530225" y="1374775"/>
                  </a:lnTo>
                  <a:lnTo>
                    <a:pt x="574675" y="1387475"/>
                  </a:lnTo>
                  <a:lnTo>
                    <a:pt x="673100" y="1425575"/>
                  </a:lnTo>
                  <a:lnTo>
                    <a:pt x="727075" y="1425575"/>
                  </a:lnTo>
                  <a:lnTo>
                    <a:pt x="774700" y="1444625"/>
                  </a:lnTo>
                  <a:lnTo>
                    <a:pt x="838200" y="1454150"/>
                  </a:lnTo>
                  <a:lnTo>
                    <a:pt x="898525" y="1450975"/>
                  </a:lnTo>
                  <a:cubicBezTo>
                    <a:pt x="899583" y="968375"/>
                    <a:pt x="900642" y="485775"/>
                    <a:pt x="898525" y="3175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33" name="Dowolny kształt 32"/>
            <p:cNvSpPr/>
            <p:nvPr/>
          </p:nvSpPr>
          <p:spPr>
            <a:xfrm>
              <a:off x="2257425" y="4486275"/>
              <a:ext cx="904875" cy="898525"/>
            </a:xfrm>
            <a:custGeom>
              <a:avLst/>
              <a:gdLst>
                <a:gd name="connsiteX0" fmla="*/ 6350 w 904875"/>
                <a:gd name="connsiteY0" fmla="*/ 0 h 898525"/>
                <a:gd name="connsiteX1" fmla="*/ 904875 w 904875"/>
                <a:gd name="connsiteY1" fmla="*/ 3175 h 898525"/>
                <a:gd name="connsiteX2" fmla="*/ 904875 w 904875"/>
                <a:gd name="connsiteY2" fmla="*/ 73025 h 898525"/>
                <a:gd name="connsiteX3" fmla="*/ 885825 w 904875"/>
                <a:gd name="connsiteY3" fmla="*/ 174625 h 898525"/>
                <a:gd name="connsiteX4" fmla="*/ 866775 w 904875"/>
                <a:gd name="connsiteY4" fmla="*/ 263525 h 898525"/>
                <a:gd name="connsiteX5" fmla="*/ 838200 w 904875"/>
                <a:gd name="connsiteY5" fmla="*/ 342900 h 898525"/>
                <a:gd name="connsiteX6" fmla="*/ 806450 w 904875"/>
                <a:gd name="connsiteY6" fmla="*/ 406400 h 898525"/>
                <a:gd name="connsiteX7" fmla="*/ 768350 w 904875"/>
                <a:gd name="connsiteY7" fmla="*/ 479425 h 898525"/>
                <a:gd name="connsiteX8" fmla="*/ 720725 w 904875"/>
                <a:gd name="connsiteY8" fmla="*/ 542925 h 898525"/>
                <a:gd name="connsiteX9" fmla="*/ 660400 w 904875"/>
                <a:gd name="connsiteY9" fmla="*/ 615950 h 898525"/>
                <a:gd name="connsiteX10" fmla="*/ 587375 w 904875"/>
                <a:gd name="connsiteY10" fmla="*/ 682625 h 898525"/>
                <a:gd name="connsiteX11" fmla="*/ 501650 w 904875"/>
                <a:gd name="connsiteY11" fmla="*/ 746125 h 898525"/>
                <a:gd name="connsiteX12" fmla="*/ 406400 w 904875"/>
                <a:gd name="connsiteY12" fmla="*/ 803275 h 898525"/>
                <a:gd name="connsiteX13" fmla="*/ 307975 w 904875"/>
                <a:gd name="connsiteY13" fmla="*/ 844550 h 898525"/>
                <a:gd name="connsiteX14" fmla="*/ 228600 w 904875"/>
                <a:gd name="connsiteY14" fmla="*/ 869950 h 898525"/>
                <a:gd name="connsiteX15" fmla="*/ 130175 w 904875"/>
                <a:gd name="connsiteY15" fmla="*/ 892175 h 898525"/>
                <a:gd name="connsiteX16" fmla="*/ 82550 w 904875"/>
                <a:gd name="connsiteY16" fmla="*/ 898525 h 898525"/>
                <a:gd name="connsiteX17" fmla="*/ 0 w 904875"/>
                <a:gd name="connsiteY17" fmla="*/ 895350 h 898525"/>
                <a:gd name="connsiteX18" fmla="*/ 6350 w 904875"/>
                <a:gd name="connsiteY18" fmla="*/ 0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4875" h="898525">
                  <a:moveTo>
                    <a:pt x="6350" y="0"/>
                  </a:moveTo>
                  <a:lnTo>
                    <a:pt x="904875" y="3175"/>
                  </a:lnTo>
                  <a:lnTo>
                    <a:pt x="904875" y="73025"/>
                  </a:lnTo>
                  <a:lnTo>
                    <a:pt x="885825" y="174625"/>
                  </a:lnTo>
                  <a:lnTo>
                    <a:pt x="866775" y="263525"/>
                  </a:lnTo>
                  <a:lnTo>
                    <a:pt x="838200" y="342900"/>
                  </a:lnTo>
                  <a:lnTo>
                    <a:pt x="806450" y="406400"/>
                  </a:lnTo>
                  <a:lnTo>
                    <a:pt x="768350" y="479425"/>
                  </a:lnTo>
                  <a:lnTo>
                    <a:pt x="720725" y="542925"/>
                  </a:lnTo>
                  <a:lnTo>
                    <a:pt x="660400" y="615950"/>
                  </a:lnTo>
                  <a:lnTo>
                    <a:pt x="587375" y="682625"/>
                  </a:lnTo>
                  <a:lnTo>
                    <a:pt x="501650" y="746125"/>
                  </a:lnTo>
                  <a:lnTo>
                    <a:pt x="406400" y="803275"/>
                  </a:lnTo>
                  <a:lnTo>
                    <a:pt x="307975" y="844550"/>
                  </a:lnTo>
                  <a:lnTo>
                    <a:pt x="228600" y="869950"/>
                  </a:lnTo>
                  <a:lnTo>
                    <a:pt x="130175" y="892175"/>
                  </a:lnTo>
                  <a:lnTo>
                    <a:pt x="82550" y="898525"/>
                  </a:lnTo>
                  <a:lnTo>
                    <a:pt x="0" y="895350"/>
                  </a:lnTo>
                  <a:cubicBezTo>
                    <a:pt x="2117" y="596900"/>
                    <a:pt x="4233" y="298450"/>
                    <a:pt x="635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grpSp>
          <p:nvGrpSpPr>
            <p:cNvPr id="30" name="Grupa 29"/>
            <p:cNvGrpSpPr/>
            <p:nvPr/>
          </p:nvGrpSpPr>
          <p:grpSpPr>
            <a:xfrm>
              <a:off x="930351" y="2939329"/>
              <a:ext cx="2683167" cy="3574235"/>
              <a:chOff x="930351" y="2939329"/>
              <a:chExt cx="2683167" cy="3574235"/>
            </a:xfrm>
          </p:grpSpPr>
          <p:grpSp>
            <p:nvGrpSpPr>
              <p:cNvPr id="13" name="Grupa 12"/>
              <p:cNvGrpSpPr/>
              <p:nvPr/>
            </p:nvGrpSpPr>
            <p:grpSpPr>
              <a:xfrm>
                <a:off x="1361303" y="3584971"/>
                <a:ext cx="1800000" cy="2348297"/>
                <a:chOff x="1361303" y="3584971"/>
                <a:chExt cx="1800000" cy="2348297"/>
              </a:xfrm>
            </p:grpSpPr>
            <p:sp>
              <p:nvSpPr>
                <p:cNvPr id="11" name="Wycinek koła 10"/>
                <p:cNvSpPr/>
                <p:nvPr/>
              </p:nvSpPr>
              <p:spPr>
                <a:xfrm>
                  <a:off x="1361303" y="4133268"/>
                  <a:ext cx="1800000" cy="180000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Wycinek koła 11"/>
                <p:cNvSpPr/>
                <p:nvPr/>
              </p:nvSpPr>
              <p:spPr>
                <a:xfrm rot="10800000">
                  <a:off x="1361303" y="3584971"/>
                  <a:ext cx="1800000" cy="180000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a 28"/>
              <p:cNvGrpSpPr/>
              <p:nvPr/>
            </p:nvGrpSpPr>
            <p:grpSpPr>
              <a:xfrm>
                <a:off x="930351" y="2939329"/>
                <a:ext cx="2683167" cy="3574235"/>
                <a:chOff x="930351" y="2939329"/>
                <a:chExt cx="2683167" cy="3574235"/>
              </a:xfrm>
            </p:grpSpPr>
            <p:cxnSp>
              <p:nvCxnSpPr>
                <p:cNvPr id="15" name="Łącznik prosty ze strzałką 14"/>
                <p:cNvCxnSpPr/>
                <p:nvPr/>
              </p:nvCxnSpPr>
              <p:spPr>
                <a:xfrm flipV="1">
                  <a:off x="2260600" y="3276601"/>
                  <a:ext cx="0" cy="3063239"/>
                </a:xfrm>
                <a:prstGeom prst="straightConnector1">
                  <a:avLst/>
                </a:prstGeom>
                <a:ln w="76200" cap="rnd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pole tekstowe 16"/>
                <p:cNvSpPr txBox="1"/>
                <p:nvPr/>
              </p:nvSpPr>
              <p:spPr>
                <a:xfrm>
                  <a:off x="2158020" y="2939329"/>
                  <a:ext cx="205158" cy="351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4800" b="1" dirty="0"/>
                    <a:t>E</a:t>
                  </a:r>
                  <a:endParaRPr lang="pl-PL" sz="4800" b="1" dirty="0"/>
                </a:p>
              </p:txBody>
            </p:sp>
            <p:cxnSp>
              <p:nvCxnSpPr>
                <p:cNvPr id="19" name="Łącznik prosty 18"/>
                <p:cNvCxnSpPr>
                  <a:stCxn id="12" idx="2"/>
                </p:cNvCxnSpPr>
                <p:nvPr/>
              </p:nvCxnSpPr>
              <p:spPr>
                <a:xfrm flipH="1">
                  <a:off x="1361302" y="4484971"/>
                  <a:ext cx="1800001" cy="0"/>
                </a:xfrm>
                <a:prstGeom prst="line">
                  <a:avLst/>
                </a:prstGeom>
                <a:ln w="76200" cap="rnd">
                  <a:head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pole tekstowe 21"/>
                <p:cNvSpPr txBox="1"/>
                <p:nvPr/>
              </p:nvSpPr>
              <p:spPr>
                <a:xfrm>
                  <a:off x="1045082" y="4307135"/>
                  <a:ext cx="285265" cy="351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4800" b="1" dirty="0"/>
                    <a:t>E</a:t>
                  </a:r>
                  <a:r>
                    <a:rPr lang="pl-PL" sz="4800" b="1" baseline="-25000" dirty="0"/>
                    <a:t>F</a:t>
                  </a:r>
                  <a:endParaRPr lang="pl-PL" sz="4800" b="1" baseline="-25000" dirty="0"/>
                </a:p>
              </p:txBody>
            </p:sp>
            <p:cxnSp>
              <p:nvCxnSpPr>
                <p:cNvPr id="24" name="Łącznik prosty ze strzałką 23"/>
                <p:cNvCxnSpPr/>
                <p:nvPr/>
              </p:nvCxnSpPr>
              <p:spPr>
                <a:xfrm>
                  <a:off x="1310852" y="6337598"/>
                  <a:ext cx="1899495" cy="0"/>
                </a:xfrm>
                <a:prstGeom prst="straightConnector1">
                  <a:avLst/>
                </a:prstGeom>
                <a:ln w="76200"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pole tekstowe 26"/>
                <p:cNvSpPr txBox="1"/>
                <p:nvPr/>
              </p:nvSpPr>
              <p:spPr>
                <a:xfrm>
                  <a:off x="930351" y="6161633"/>
                  <a:ext cx="399996" cy="351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4800" b="1" dirty="0"/>
                    <a:t>D</a:t>
                  </a:r>
                  <a:r>
                    <a:rPr lang="pl-PL" sz="4800" b="1" baseline="-25000" dirty="0"/>
                    <a:t>↑</a:t>
                  </a:r>
                  <a:endParaRPr lang="pl-PL" sz="4800" b="1" baseline="-25000" dirty="0"/>
                </a:p>
              </p:txBody>
            </p:sp>
            <p:sp>
              <p:nvSpPr>
                <p:cNvPr id="28" name="pole tekstowe 27"/>
                <p:cNvSpPr txBox="1"/>
                <p:nvPr/>
              </p:nvSpPr>
              <p:spPr>
                <a:xfrm>
                  <a:off x="3213522" y="6161633"/>
                  <a:ext cx="399996" cy="351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4800" b="1" dirty="0"/>
                    <a:t>D</a:t>
                  </a:r>
                  <a:r>
                    <a:rPr lang="pl-PL" sz="4800" b="1" baseline="-25000" dirty="0"/>
                    <a:t>↓</a:t>
                  </a:r>
                  <a:endParaRPr lang="pl-PL" sz="4800" b="1" baseline="-25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078237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6</Words>
  <Application>Microsoft Office PowerPoint</Application>
  <PresentationFormat>Pokaz na ekranie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16</cp:revision>
  <dcterms:created xsi:type="dcterms:W3CDTF">2018-02-18T23:12:07Z</dcterms:created>
  <dcterms:modified xsi:type="dcterms:W3CDTF">2018-02-19T23:23:09Z</dcterms:modified>
</cp:coreProperties>
</file>