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62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3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7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38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39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628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6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8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53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9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2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1EDE-8E9C-44CA-9717-6D63B873B471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601E-23B5-4093-BE6B-A6217FC49A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58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/>
          <p:cNvGrpSpPr/>
          <p:nvPr/>
        </p:nvGrpSpPr>
        <p:grpSpPr>
          <a:xfrm>
            <a:off x="1186069" y="284316"/>
            <a:ext cx="9819862" cy="6297606"/>
            <a:chOff x="1186069" y="284316"/>
            <a:chExt cx="9819862" cy="6297606"/>
          </a:xfrm>
        </p:grpSpPr>
        <p:grpSp>
          <p:nvGrpSpPr>
            <p:cNvPr id="3" name="Grupa 2"/>
            <p:cNvGrpSpPr/>
            <p:nvPr/>
          </p:nvGrpSpPr>
          <p:grpSpPr>
            <a:xfrm>
              <a:off x="1186069" y="284316"/>
              <a:ext cx="9819862" cy="6297606"/>
              <a:chOff x="1598212" y="220080"/>
              <a:chExt cx="9819862" cy="6297606"/>
            </a:xfrm>
          </p:grpSpPr>
          <p:grpSp>
            <p:nvGrpSpPr>
              <p:cNvPr id="2" name="Grupa 1"/>
              <p:cNvGrpSpPr/>
              <p:nvPr/>
            </p:nvGrpSpPr>
            <p:grpSpPr>
              <a:xfrm>
                <a:off x="1598213" y="1012125"/>
                <a:ext cx="9819861" cy="4726368"/>
                <a:chOff x="278296" y="1369934"/>
                <a:chExt cx="9819861" cy="4726368"/>
              </a:xfrm>
            </p:grpSpPr>
            <p:grpSp>
              <p:nvGrpSpPr>
                <p:cNvPr id="10" name="Grupa 9"/>
                <p:cNvGrpSpPr/>
                <p:nvPr/>
              </p:nvGrpSpPr>
              <p:grpSpPr>
                <a:xfrm>
                  <a:off x="3419373" y="2951596"/>
                  <a:ext cx="3537707" cy="2365512"/>
                  <a:chOff x="2713383" y="1570384"/>
                  <a:chExt cx="1953409" cy="4444660"/>
                </a:xfrm>
              </p:grpSpPr>
              <p:sp>
                <p:nvSpPr>
                  <p:cNvPr id="16" name="Prostokąt 15"/>
                  <p:cNvSpPr/>
                  <p:nvPr/>
                </p:nvSpPr>
                <p:spPr>
                  <a:xfrm>
                    <a:off x="2713383" y="1570384"/>
                    <a:ext cx="1953409" cy="148155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" name="Prostokąt 16"/>
                  <p:cNvSpPr/>
                  <p:nvPr/>
                </p:nvSpPr>
                <p:spPr>
                  <a:xfrm>
                    <a:off x="2713383" y="3051937"/>
                    <a:ext cx="1953409" cy="1481553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" name="Prostokąt 18"/>
                  <p:cNvSpPr/>
                  <p:nvPr/>
                </p:nvSpPr>
                <p:spPr>
                  <a:xfrm>
                    <a:off x="2713383" y="4533491"/>
                    <a:ext cx="1953409" cy="148155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13" name="pole tekstowe 12"/>
                <p:cNvSpPr txBox="1"/>
                <p:nvPr/>
              </p:nvSpPr>
              <p:spPr>
                <a:xfrm>
                  <a:off x="3386819" y="3032207"/>
                  <a:ext cx="58862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3200" b="1" dirty="0"/>
                    <a:t>R</a:t>
                  </a:r>
                  <a:r>
                    <a:rPr lang="pl-PL" sz="3200" b="1" dirty="0" smtClean="0"/>
                    <a:t>L</a:t>
                  </a:r>
                  <a:endParaRPr lang="pl-PL" sz="3200" b="1" dirty="0"/>
                </a:p>
              </p:txBody>
            </p:sp>
            <p:sp>
              <p:nvSpPr>
                <p:cNvPr id="14" name="pole tekstowe 13"/>
                <p:cNvSpPr txBox="1"/>
                <p:nvPr/>
              </p:nvSpPr>
              <p:spPr>
                <a:xfrm>
                  <a:off x="3608052" y="3873953"/>
                  <a:ext cx="18473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l-PL" sz="3200" b="1" dirty="0"/>
                </a:p>
              </p:txBody>
            </p:sp>
            <p:sp>
              <p:nvSpPr>
                <p:cNvPr id="15" name="pole tekstowe 14"/>
                <p:cNvSpPr txBox="1"/>
                <p:nvPr/>
              </p:nvSpPr>
              <p:spPr>
                <a:xfrm>
                  <a:off x="3608052" y="4631623"/>
                  <a:ext cx="18473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l-PL" sz="3200" b="1" dirty="0"/>
                </a:p>
              </p:txBody>
            </p:sp>
            <p:grpSp>
              <p:nvGrpSpPr>
                <p:cNvPr id="4" name="Grupa 3"/>
                <p:cNvGrpSpPr/>
                <p:nvPr/>
              </p:nvGrpSpPr>
              <p:grpSpPr>
                <a:xfrm>
                  <a:off x="3381273" y="1369934"/>
                  <a:ext cx="3575807" cy="1577008"/>
                  <a:chOff x="7222457" y="730228"/>
                  <a:chExt cx="3575807" cy="1577008"/>
                </a:xfrm>
              </p:grpSpPr>
              <p:sp>
                <p:nvSpPr>
                  <p:cNvPr id="5" name="Prostokąt 4"/>
                  <p:cNvSpPr/>
                  <p:nvPr/>
                </p:nvSpPr>
                <p:spPr>
                  <a:xfrm>
                    <a:off x="7260557" y="730228"/>
                    <a:ext cx="3537707" cy="78850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" name="Prostokąt 5"/>
                  <p:cNvSpPr/>
                  <p:nvPr/>
                </p:nvSpPr>
                <p:spPr>
                  <a:xfrm>
                    <a:off x="7260557" y="1518732"/>
                    <a:ext cx="3537707" cy="78850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pl-PL"/>
                  </a:p>
                </p:txBody>
              </p:sp>
              <p:cxnSp>
                <p:nvCxnSpPr>
                  <p:cNvPr id="7" name="Łącznik prosty ze strzałką 6"/>
                  <p:cNvCxnSpPr/>
                  <p:nvPr/>
                </p:nvCxnSpPr>
                <p:spPr>
                  <a:xfrm rot="5400000" flipH="1">
                    <a:off x="8669405" y="1124252"/>
                    <a:ext cx="720000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pole tekstowe 7"/>
                  <p:cNvSpPr txBox="1"/>
                  <p:nvPr/>
                </p:nvSpPr>
                <p:spPr>
                  <a:xfrm>
                    <a:off x="7222457" y="821468"/>
                    <a:ext cx="54694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3200" b="1" dirty="0" smtClean="0"/>
                      <a:t>FL</a:t>
                    </a:r>
                    <a:endParaRPr lang="pl-PL" sz="3200" b="1" dirty="0"/>
                  </a:p>
                </p:txBody>
              </p:sp>
              <p:sp>
                <p:nvSpPr>
                  <p:cNvPr id="9" name="pole tekstowe 8"/>
                  <p:cNvSpPr txBox="1"/>
                  <p:nvPr/>
                </p:nvSpPr>
                <p:spPr>
                  <a:xfrm>
                    <a:off x="7222457" y="1652585"/>
                    <a:ext cx="259378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3200" b="1" dirty="0" err="1" smtClean="0"/>
                      <a:t>Tunnel</a:t>
                    </a:r>
                    <a:r>
                      <a:rPr lang="pl-PL" sz="3200" b="1" dirty="0" smtClean="0"/>
                      <a:t> </a:t>
                    </a:r>
                    <a:r>
                      <a:rPr lang="pl-PL" sz="3200" b="1" dirty="0" err="1" smtClean="0"/>
                      <a:t>barrier</a:t>
                    </a:r>
                    <a:endParaRPr lang="pl-PL" sz="3200" b="1" dirty="0"/>
                  </a:p>
                </p:txBody>
              </p:sp>
            </p:grpSp>
            <p:sp>
              <p:nvSpPr>
                <p:cNvPr id="22" name="pole tekstowe 21"/>
                <p:cNvSpPr txBox="1"/>
                <p:nvPr/>
              </p:nvSpPr>
              <p:spPr>
                <a:xfrm rot="16200000">
                  <a:off x="7717982" y="3857866"/>
                  <a:ext cx="811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3200" b="1" dirty="0" smtClean="0"/>
                    <a:t>SAF</a:t>
                  </a:r>
                  <a:endParaRPr lang="pl-PL" sz="3200" b="1" dirty="0"/>
                </a:p>
              </p:txBody>
            </p:sp>
            <p:sp>
              <p:nvSpPr>
                <p:cNvPr id="24" name="Prostokąt 23"/>
                <p:cNvSpPr/>
                <p:nvPr/>
              </p:nvSpPr>
              <p:spPr>
                <a:xfrm>
                  <a:off x="278296" y="5307798"/>
                  <a:ext cx="9819861" cy="78850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Nawias klamrowy zamykający 20"/>
                <p:cNvSpPr/>
                <p:nvPr/>
              </p:nvSpPr>
              <p:spPr>
                <a:xfrm>
                  <a:off x="7356577" y="2951596"/>
                  <a:ext cx="341906" cy="2365512"/>
                </a:xfrm>
                <a:prstGeom prst="rightBrace">
                  <a:avLst>
                    <a:gd name="adj1" fmla="val 152519"/>
                    <a:gd name="adj2" fmla="val 50000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29" name="Prostokąt 28"/>
              <p:cNvSpPr/>
              <p:nvPr/>
            </p:nvSpPr>
            <p:spPr>
              <a:xfrm>
                <a:off x="1598212" y="5729182"/>
                <a:ext cx="9819861" cy="78850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30" name="Prostokąt 29"/>
              <p:cNvSpPr/>
              <p:nvPr/>
            </p:nvSpPr>
            <p:spPr>
              <a:xfrm>
                <a:off x="1598212" y="220080"/>
                <a:ext cx="9819861" cy="78850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 dirty="0"/>
              </a:p>
            </p:txBody>
          </p:sp>
          <p:sp>
            <p:nvSpPr>
              <p:cNvPr id="32" name="pole tekstowe 31"/>
              <p:cNvSpPr txBox="1"/>
              <p:nvPr/>
            </p:nvSpPr>
            <p:spPr>
              <a:xfrm>
                <a:off x="5256228" y="308778"/>
                <a:ext cx="25038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3200" b="1" dirty="0" smtClean="0"/>
                  <a:t>Top </a:t>
                </a:r>
                <a:r>
                  <a:rPr lang="pl-PL" sz="3200" b="1" dirty="0" err="1" smtClean="0"/>
                  <a:t>electrode</a:t>
                </a:r>
                <a:endParaRPr lang="pl-PL" sz="3200" b="1" dirty="0"/>
              </a:p>
            </p:txBody>
          </p:sp>
          <p:sp>
            <p:nvSpPr>
              <p:cNvPr id="33" name="pole tekstowe 32"/>
              <p:cNvSpPr txBox="1"/>
              <p:nvPr/>
            </p:nvSpPr>
            <p:spPr>
              <a:xfrm>
                <a:off x="4919119" y="5054711"/>
                <a:ext cx="31780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3200" b="1" dirty="0" err="1" smtClean="0"/>
                  <a:t>Bottom</a:t>
                </a:r>
                <a:r>
                  <a:rPr lang="pl-PL" sz="3200" b="1" dirty="0" smtClean="0"/>
                  <a:t> </a:t>
                </a:r>
                <a:r>
                  <a:rPr lang="pl-PL" sz="3200" b="1" dirty="0" err="1" smtClean="0"/>
                  <a:t>electrode</a:t>
                </a:r>
                <a:endParaRPr lang="pl-PL" sz="3200" b="1" dirty="0"/>
              </a:p>
            </p:txBody>
          </p:sp>
          <p:sp>
            <p:nvSpPr>
              <p:cNvPr id="34" name="pole tekstowe 33"/>
              <p:cNvSpPr txBox="1"/>
              <p:nvPr/>
            </p:nvSpPr>
            <p:spPr>
              <a:xfrm>
                <a:off x="5609688" y="5813023"/>
                <a:ext cx="17969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3200" b="1" dirty="0" err="1" smtClean="0"/>
                  <a:t>Substrate</a:t>
                </a:r>
                <a:endParaRPr lang="pl-PL" sz="3200" b="1" dirty="0"/>
              </a:p>
            </p:txBody>
          </p:sp>
        </p:grpSp>
        <p:cxnSp>
          <p:nvCxnSpPr>
            <p:cNvPr id="27" name="Łącznik prosty ze strzałką 26"/>
            <p:cNvCxnSpPr/>
            <p:nvPr/>
          </p:nvCxnSpPr>
          <p:spPr>
            <a:xfrm rot="5400000" flipH="1">
              <a:off x="5707158" y="3039190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ze strzałką 27"/>
            <p:cNvCxnSpPr/>
            <p:nvPr/>
          </p:nvCxnSpPr>
          <p:spPr>
            <a:xfrm rot="5400000" flipH="1">
              <a:off x="5707158" y="4629283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891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4</cp:revision>
  <dcterms:created xsi:type="dcterms:W3CDTF">2018-03-01T23:34:42Z</dcterms:created>
  <dcterms:modified xsi:type="dcterms:W3CDTF">2018-06-03T19:53:14Z</dcterms:modified>
</cp:coreProperties>
</file>