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467995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30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4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0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93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948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9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543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47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62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4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979F-ECD7-4DE5-8C08-B6815E98685E}" type="datetimeFigureOut">
              <a:rPr lang="pl-PL" smtClean="0"/>
              <a:t>2018-02-20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B845-3B4C-49BD-855D-39EB1A411A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a 19"/>
          <p:cNvGrpSpPr/>
          <p:nvPr/>
        </p:nvGrpSpPr>
        <p:grpSpPr>
          <a:xfrm>
            <a:off x="167148" y="304800"/>
            <a:ext cx="11847871" cy="4109883"/>
            <a:chOff x="781691" y="1111797"/>
            <a:chExt cx="10618520" cy="2996497"/>
          </a:xfrm>
        </p:grpSpPr>
        <p:sp>
          <p:nvSpPr>
            <p:cNvPr id="5" name="Dowolny kształt 4"/>
            <p:cNvSpPr/>
            <p:nvPr/>
          </p:nvSpPr>
          <p:spPr>
            <a:xfrm>
              <a:off x="781691" y="1111797"/>
              <a:ext cx="10618520" cy="2996497"/>
            </a:xfrm>
            <a:custGeom>
              <a:avLst/>
              <a:gdLst>
                <a:gd name="connsiteX0" fmla="*/ 0 w 11689492"/>
                <a:gd name="connsiteY0" fmla="*/ 4217773 h 4283676"/>
                <a:gd name="connsiteX1" fmla="*/ 0 w 11689492"/>
                <a:gd name="connsiteY1" fmla="*/ 2603157 h 4283676"/>
                <a:gd name="connsiteX2" fmla="*/ 11689492 w 11689492"/>
                <a:gd name="connsiteY2" fmla="*/ 0 h 4283676"/>
                <a:gd name="connsiteX3" fmla="*/ 11689492 w 11689492"/>
                <a:gd name="connsiteY3" fmla="*/ 4283676 h 4283676"/>
                <a:gd name="connsiteX4" fmla="*/ 0 w 11689492"/>
                <a:gd name="connsiteY4" fmla="*/ 4283676 h 4283676"/>
                <a:gd name="connsiteX5" fmla="*/ 0 w 11689492"/>
                <a:gd name="connsiteY5" fmla="*/ 4217773 h 428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9492" h="4283676">
                  <a:moveTo>
                    <a:pt x="0" y="4217773"/>
                  </a:moveTo>
                  <a:lnTo>
                    <a:pt x="0" y="2603157"/>
                  </a:lnTo>
                  <a:lnTo>
                    <a:pt x="11689492" y="0"/>
                  </a:lnTo>
                  <a:lnTo>
                    <a:pt x="11689492" y="4283676"/>
                  </a:lnTo>
                  <a:lnTo>
                    <a:pt x="0" y="4283676"/>
                  </a:lnTo>
                  <a:lnTo>
                    <a:pt x="0" y="421777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399" tIns="31199" rIns="62399" bIns="311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 sz="1229"/>
            </a:p>
          </p:txBody>
        </p:sp>
        <p:cxnSp>
          <p:nvCxnSpPr>
            <p:cNvPr id="10" name="Łącznik prosty ze strzałką 9"/>
            <p:cNvCxnSpPr/>
            <p:nvPr/>
          </p:nvCxnSpPr>
          <p:spPr>
            <a:xfrm flipV="1">
              <a:off x="1745785" y="2929774"/>
              <a:ext cx="0" cy="1041728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/>
            <p:nvPr/>
          </p:nvCxnSpPr>
          <p:spPr>
            <a:xfrm flipV="1">
              <a:off x="2974514" y="2929774"/>
              <a:ext cx="0" cy="1041728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ze strzałką 12"/>
            <p:cNvCxnSpPr/>
            <p:nvPr/>
          </p:nvCxnSpPr>
          <p:spPr>
            <a:xfrm flipV="1">
              <a:off x="4203243" y="2929774"/>
              <a:ext cx="0" cy="1041728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/>
            <p:cNvCxnSpPr/>
            <p:nvPr/>
          </p:nvCxnSpPr>
          <p:spPr>
            <a:xfrm rot="1800000" flipV="1">
              <a:off x="5431973" y="2929774"/>
              <a:ext cx="0" cy="1041728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ze strzałką 15"/>
            <p:cNvCxnSpPr/>
            <p:nvPr/>
          </p:nvCxnSpPr>
          <p:spPr>
            <a:xfrm rot="3600000" flipV="1">
              <a:off x="6660702" y="2929774"/>
              <a:ext cx="0" cy="1041728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/>
            <p:cNvCxnSpPr/>
            <p:nvPr/>
          </p:nvCxnSpPr>
          <p:spPr>
            <a:xfrm rot="5400000" flipV="1">
              <a:off x="7889431" y="2929774"/>
              <a:ext cx="0" cy="1041728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ze strzałką 17"/>
            <p:cNvCxnSpPr/>
            <p:nvPr/>
          </p:nvCxnSpPr>
          <p:spPr>
            <a:xfrm rot="5400000" flipV="1">
              <a:off x="9118160" y="2929774"/>
              <a:ext cx="0" cy="1041728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/>
            <p:cNvCxnSpPr/>
            <p:nvPr/>
          </p:nvCxnSpPr>
          <p:spPr>
            <a:xfrm rot="5400000" flipV="1">
              <a:off x="10346888" y="2929774"/>
              <a:ext cx="0" cy="1041728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9441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2</cp:revision>
  <dcterms:created xsi:type="dcterms:W3CDTF">2018-02-20T18:04:55Z</dcterms:created>
  <dcterms:modified xsi:type="dcterms:W3CDTF">2018-02-20T18:20:36Z</dcterms:modified>
</cp:coreProperties>
</file>