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3CF6-63D1-41A7-9F9E-E07993ED5CF7}" type="datetimeFigureOut">
              <a:rPr lang="pl-PL" smtClean="0"/>
              <a:t>2018-02-21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64BE-1C33-4B03-99E3-A43E89D752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006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3CF6-63D1-41A7-9F9E-E07993ED5CF7}" type="datetimeFigureOut">
              <a:rPr lang="pl-PL" smtClean="0"/>
              <a:t>2018-02-21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64BE-1C33-4B03-99E3-A43E89D752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276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3CF6-63D1-41A7-9F9E-E07993ED5CF7}" type="datetimeFigureOut">
              <a:rPr lang="pl-PL" smtClean="0"/>
              <a:t>2018-02-21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64BE-1C33-4B03-99E3-A43E89D752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546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3CF6-63D1-41A7-9F9E-E07993ED5CF7}" type="datetimeFigureOut">
              <a:rPr lang="pl-PL" smtClean="0"/>
              <a:t>2018-02-21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64BE-1C33-4B03-99E3-A43E89D752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999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3CF6-63D1-41A7-9F9E-E07993ED5CF7}" type="datetimeFigureOut">
              <a:rPr lang="pl-PL" smtClean="0"/>
              <a:t>2018-02-21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64BE-1C33-4B03-99E3-A43E89D752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970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3CF6-63D1-41A7-9F9E-E07993ED5CF7}" type="datetimeFigureOut">
              <a:rPr lang="pl-PL" smtClean="0"/>
              <a:t>2018-02-21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64BE-1C33-4B03-99E3-A43E89D752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11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3CF6-63D1-41A7-9F9E-E07993ED5CF7}" type="datetimeFigureOut">
              <a:rPr lang="pl-PL" smtClean="0"/>
              <a:t>2018-02-21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64BE-1C33-4B03-99E3-A43E89D752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827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3CF6-63D1-41A7-9F9E-E07993ED5CF7}" type="datetimeFigureOut">
              <a:rPr lang="pl-PL" smtClean="0"/>
              <a:t>2018-02-21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64BE-1C33-4B03-99E3-A43E89D752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259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3CF6-63D1-41A7-9F9E-E07993ED5CF7}" type="datetimeFigureOut">
              <a:rPr lang="pl-PL" smtClean="0"/>
              <a:t>2018-02-21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64BE-1C33-4B03-99E3-A43E89D752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023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3CF6-63D1-41A7-9F9E-E07993ED5CF7}" type="datetimeFigureOut">
              <a:rPr lang="pl-PL" smtClean="0"/>
              <a:t>2018-02-21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64BE-1C33-4B03-99E3-A43E89D752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64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B3CF6-63D1-41A7-9F9E-E07993ED5CF7}" type="datetimeFigureOut">
              <a:rPr lang="pl-PL" smtClean="0"/>
              <a:t>2018-02-21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64BE-1C33-4B03-99E3-A43E89D752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301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B3CF6-63D1-41A7-9F9E-E07993ED5CF7}" type="datetimeFigureOut">
              <a:rPr lang="pl-PL" smtClean="0"/>
              <a:t>2018-02-21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E64BE-1C33-4B03-99E3-A43E89D752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871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376371"/>
              </p:ext>
            </p:extLst>
          </p:nvPr>
        </p:nvGraphicFramePr>
        <p:xfrm>
          <a:off x="6333978" y="883920"/>
          <a:ext cx="5603631" cy="48191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6094"/>
                <a:gridCol w="1797537"/>
              </a:tblGrid>
              <a:tr h="369081">
                <a:tc>
                  <a:txBody>
                    <a:bodyPr/>
                    <a:lstStyle/>
                    <a:p>
                      <a:pPr algn="ctr"/>
                      <a:r>
                        <a:rPr lang="pl-PL" dirty="0" err="1" smtClean="0"/>
                        <a:t>Material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 smtClean="0"/>
                        <a:t>Thickness</a:t>
                      </a:r>
                      <a:r>
                        <a:rPr lang="pl-PL" dirty="0" smtClean="0"/>
                        <a:t> (</a:t>
                      </a:r>
                      <a:r>
                        <a:rPr lang="pl-PL" dirty="0" err="1" smtClean="0"/>
                        <a:t>nm</a:t>
                      </a:r>
                      <a:r>
                        <a:rPr lang="pl-PL" dirty="0" smtClean="0"/>
                        <a:t>)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Pt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0.2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Co</a:t>
                      </a:r>
                      <a:endParaRPr lang="pl-PL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0.5</a:t>
                      </a:r>
                      <a:endParaRPr lang="pl-PL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  <a:endParaRPr lang="pl-PL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pl-PL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Co</a:t>
                      </a:r>
                      <a:endParaRPr lang="pl-PL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0.5</a:t>
                      </a:r>
                      <a:endParaRPr lang="pl-PL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Pt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0.2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Co</a:t>
                      </a:r>
                      <a:endParaRPr lang="pl-PL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0.5</a:t>
                      </a:r>
                      <a:endParaRPr lang="pl-PL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Pt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0.2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Co</a:t>
                      </a:r>
                      <a:endParaRPr lang="pl-PL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0.5</a:t>
                      </a:r>
                      <a:endParaRPr lang="pl-PL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Pt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0.2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Co</a:t>
                      </a:r>
                      <a:endParaRPr lang="pl-PL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0.5</a:t>
                      </a:r>
                      <a:endParaRPr lang="pl-PL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Pt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0.2</a:t>
                      </a:r>
                      <a:endParaRPr lang="pl-PL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Co</a:t>
                      </a:r>
                      <a:endParaRPr lang="pl-PL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0.5</a:t>
                      </a:r>
                      <a:endParaRPr lang="pl-PL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1" name="Grupa 30"/>
          <p:cNvGrpSpPr/>
          <p:nvPr/>
        </p:nvGrpSpPr>
        <p:grpSpPr>
          <a:xfrm>
            <a:off x="6490482" y="1671124"/>
            <a:ext cx="548640" cy="3957124"/>
            <a:chOff x="6322842" y="1671124"/>
            <a:chExt cx="548640" cy="3957124"/>
          </a:xfrm>
        </p:grpSpPr>
        <p:grpSp>
          <p:nvGrpSpPr>
            <p:cNvPr id="8" name="Grupa 7"/>
            <p:cNvGrpSpPr/>
            <p:nvPr/>
          </p:nvGrpSpPr>
          <p:grpSpPr>
            <a:xfrm>
              <a:off x="6322842" y="1671124"/>
              <a:ext cx="548640" cy="257908"/>
              <a:chOff x="6330462" y="1312984"/>
              <a:chExt cx="548640" cy="257908"/>
            </a:xfrm>
          </p:grpSpPr>
          <p:cxnSp>
            <p:nvCxnSpPr>
              <p:cNvPr id="5" name="Łącznik prosty ze strzałką 4"/>
              <p:cNvCxnSpPr/>
              <p:nvPr/>
            </p:nvCxnSpPr>
            <p:spPr>
              <a:xfrm flipV="1">
                <a:off x="6330462" y="1312984"/>
                <a:ext cx="0" cy="257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Łącznik prosty ze strzałką 5"/>
              <p:cNvCxnSpPr/>
              <p:nvPr/>
            </p:nvCxnSpPr>
            <p:spPr>
              <a:xfrm flipV="1">
                <a:off x="6604782" y="1312984"/>
                <a:ext cx="0" cy="257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Łącznik prosty ze strzałką 6"/>
              <p:cNvCxnSpPr/>
              <p:nvPr/>
            </p:nvCxnSpPr>
            <p:spPr>
              <a:xfrm flipV="1">
                <a:off x="6879102" y="1312984"/>
                <a:ext cx="0" cy="257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upa 8"/>
            <p:cNvGrpSpPr/>
            <p:nvPr/>
          </p:nvGrpSpPr>
          <p:grpSpPr>
            <a:xfrm>
              <a:off x="6322842" y="2410967"/>
              <a:ext cx="548640" cy="257908"/>
              <a:chOff x="6330462" y="1312984"/>
              <a:chExt cx="548640" cy="257908"/>
            </a:xfrm>
          </p:grpSpPr>
          <p:cxnSp>
            <p:nvCxnSpPr>
              <p:cNvPr id="10" name="Łącznik prosty ze strzałką 9"/>
              <p:cNvCxnSpPr/>
              <p:nvPr/>
            </p:nvCxnSpPr>
            <p:spPr>
              <a:xfrm flipV="1">
                <a:off x="6330462" y="1312984"/>
                <a:ext cx="0" cy="257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Łącznik prosty ze strzałką 10"/>
              <p:cNvCxnSpPr/>
              <p:nvPr/>
            </p:nvCxnSpPr>
            <p:spPr>
              <a:xfrm flipV="1">
                <a:off x="6604782" y="1312984"/>
                <a:ext cx="0" cy="257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Łącznik prosty ze strzałką 11"/>
              <p:cNvCxnSpPr/>
              <p:nvPr/>
            </p:nvCxnSpPr>
            <p:spPr>
              <a:xfrm flipV="1">
                <a:off x="6879102" y="1312984"/>
                <a:ext cx="0" cy="257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upa 12"/>
            <p:cNvGrpSpPr/>
            <p:nvPr/>
          </p:nvGrpSpPr>
          <p:grpSpPr>
            <a:xfrm>
              <a:off x="6322842" y="3150810"/>
              <a:ext cx="548640" cy="257908"/>
              <a:chOff x="6330462" y="1312984"/>
              <a:chExt cx="548640" cy="257908"/>
            </a:xfrm>
          </p:grpSpPr>
          <p:cxnSp>
            <p:nvCxnSpPr>
              <p:cNvPr id="14" name="Łącznik prosty ze strzałką 13"/>
              <p:cNvCxnSpPr/>
              <p:nvPr/>
            </p:nvCxnSpPr>
            <p:spPr>
              <a:xfrm flipV="1">
                <a:off x="6330462" y="1312984"/>
                <a:ext cx="0" cy="257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Łącznik prosty ze strzałką 14"/>
              <p:cNvCxnSpPr/>
              <p:nvPr/>
            </p:nvCxnSpPr>
            <p:spPr>
              <a:xfrm flipV="1">
                <a:off x="6604782" y="1312984"/>
                <a:ext cx="0" cy="257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Łącznik prosty ze strzałką 15"/>
              <p:cNvCxnSpPr/>
              <p:nvPr/>
            </p:nvCxnSpPr>
            <p:spPr>
              <a:xfrm flipV="1">
                <a:off x="6879102" y="1312984"/>
                <a:ext cx="0" cy="257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upa 16"/>
            <p:cNvGrpSpPr/>
            <p:nvPr/>
          </p:nvGrpSpPr>
          <p:grpSpPr>
            <a:xfrm>
              <a:off x="6322842" y="3890653"/>
              <a:ext cx="548640" cy="257908"/>
              <a:chOff x="6330462" y="1312984"/>
              <a:chExt cx="548640" cy="257908"/>
            </a:xfrm>
          </p:grpSpPr>
          <p:cxnSp>
            <p:nvCxnSpPr>
              <p:cNvPr id="18" name="Łącznik prosty ze strzałką 17"/>
              <p:cNvCxnSpPr/>
              <p:nvPr/>
            </p:nvCxnSpPr>
            <p:spPr>
              <a:xfrm flipV="1">
                <a:off x="6330462" y="1312984"/>
                <a:ext cx="0" cy="257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Łącznik prosty ze strzałką 18"/>
              <p:cNvCxnSpPr/>
              <p:nvPr/>
            </p:nvCxnSpPr>
            <p:spPr>
              <a:xfrm flipV="1">
                <a:off x="6604782" y="1312984"/>
                <a:ext cx="0" cy="257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Łącznik prosty ze strzałką 19"/>
              <p:cNvCxnSpPr/>
              <p:nvPr/>
            </p:nvCxnSpPr>
            <p:spPr>
              <a:xfrm flipV="1">
                <a:off x="6879102" y="1312984"/>
                <a:ext cx="0" cy="257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upa 20"/>
            <p:cNvGrpSpPr/>
            <p:nvPr/>
          </p:nvGrpSpPr>
          <p:grpSpPr>
            <a:xfrm>
              <a:off x="6322842" y="4630496"/>
              <a:ext cx="548640" cy="257908"/>
              <a:chOff x="6330462" y="1312984"/>
              <a:chExt cx="548640" cy="257908"/>
            </a:xfrm>
          </p:grpSpPr>
          <p:cxnSp>
            <p:nvCxnSpPr>
              <p:cNvPr id="22" name="Łącznik prosty ze strzałką 21"/>
              <p:cNvCxnSpPr/>
              <p:nvPr/>
            </p:nvCxnSpPr>
            <p:spPr>
              <a:xfrm flipV="1">
                <a:off x="6330462" y="1312984"/>
                <a:ext cx="0" cy="257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Łącznik prosty ze strzałką 22"/>
              <p:cNvCxnSpPr/>
              <p:nvPr/>
            </p:nvCxnSpPr>
            <p:spPr>
              <a:xfrm flipV="1">
                <a:off x="6604782" y="1312984"/>
                <a:ext cx="0" cy="257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Łącznik prosty ze strzałką 23"/>
              <p:cNvCxnSpPr/>
              <p:nvPr/>
            </p:nvCxnSpPr>
            <p:spPr>
              <a:xfrm flipV="1">
                <a:off x="6879102" y="1312984"/>
                <a:ext cx="0" cy="257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a 24"/>
            <p:cNvGrpSpPr/>
            <p:nvPr/>
          </p:nvGrpSpPr>
          <p:grpSpPr>
            <a:xfrm>
              <a:off x="6322842" y="5370340"/>
              <a:ext cx="548640" cy="257908"/>
              <a:chOff x="6330462" y="1312984"/>
              <a:chExt cx="548640" cy="257908"/>
            </a:xfrm>
          </p:grpSpPr>
          <p:cxnSp>
            <p:nvCxnSpPr>
              <p:cNvPr id="26" name="Łącznik prosty ze strzałką 25"/>
              <p:cNvCxnSpPr/>
              <p:nvPr/>
            </p:nvCxnSpPr>
            <p:spPr>
              <a:xfrm flipV="1">
                <a:off x="6330462" y="1312984"/>
                <a:ext cx="0" cy="257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ze strzałką 26"/>
              <p:cNvCxnSpPr/>
              <p:nvPr/>
            </p:nvCxnSpPr>
            <p:spPr>
              <a:xfrm flipV="1">
                <a:off x="6604782" y="1312984"/>
                <a:ext cx="0" cy="257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ze strzałką 27"/>
              <p:cNvCxnSpPr/>
              <p:nvPr/>
            </p:nvCxnSpPr>
            <p:spPr>
              <a:xfrm flipV="1">
                <a:off x="6879102" y="1312984"/>
                <a:ext cx="0" cy="257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0" name="Łącznik prosty 29"/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upa 31"/>
          <p:cNvGrpSpPr/>
          <p:nvPr/>
        </p:nvGrpSpPr>
        <p:grpSpPr>
          <a:xfrm>
            <a:off x="182577" y="2144845"/>
            <a:ext cx="5776264" cy="2003716"/>
            <a:chOff x="781691" y="1111797"/>
            <a:chExt cx="10618520" cy="2996497"/>
          </a:xfrm>
        </p:grpSpPr>
        <p:sp>
          <p:nvSpPr>
            <p:cNvPr id="33" name="Dowolny kształt 32"/>
            <p:cNvSpPr/>
            <p:nvPr/>
          </p:nvSpPr>
          <p:spPr>
            <a:xfrm>
              <a:off x="781691" y="1111797"/>
              <a:ext cx="10618520" cy="2996497"/>
            </a:xfrm>
            <a:custGeom>
              <a:avLst/>
              <a:gdLst>
                <a:gd name="connsiteX0" fmla="*/ 0 w 11689492"/>
                <a:gd name="connsiteY0" fmla="*/ 4217773 h 4283676"/>
                <a:gd name="connsiteX1" fmla="*/ 0 w 11689492"/>
                <a:gd name="connsiteY1" fmla="*/ 2603157 h 4283676"/>
                <a:gd name="connsiteX2" fmla="*/ 11689492 w 11689492"/>
                <a:gd name="connsiteY2" fmla="*/ 0 h 4283676"/>
                <a:gd name="connsiteX3" fmla="*/ 11689492 w 11689492"/>
                <a:gd name="connsiteY3" fmla="*/ 4283676 h 4283676"/>
                <a:gd name="connsiteX4" fmla="*/ 0 w 11689492"/>
                <a:gd name="connsiteY4" fmla="*/ 4283676 h 4283676"/>
                <a:gd name="connsiteX5" fmla="*/ 0 w 11689492"/>
                <a:gd name="connsiteY5" fmla="*/ 4217773 h 4283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89492" h="4283676">
                  <a:moveTo>
                    <a:pt x="0" y="4217773"/>
                  </a:moveTo>
                  <a:lnTo>
                    <a:pt x="0" y="2603157"/>
                  </a:lnTo>
                  <a:lnTo>
                    <a:pt x="11689492" y="0"/>
                  </a:lnTo>
                  <a:lnTo>
                    <a:pt x="11689492" y="4283676"/>
                  </a:lnTo>
                  <a:lnTo>
                    <a:pt x="0" y="4283676"/>
                  </a:lnTo>
                  <a:lnTo>
                    <a:pt x="0" y="421777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2399" tIns="31199" rIns="62399" bIns="311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l-PL" sz="1229"/>
            </a:p>
          </p:txBody>
        </p:sp>
        <p:cxnSp>
          <p:nvCxnSpPr>
            <p:cNvPr id="34" name="Łącznik prosty ze strzałką 33"/>
            <p:cNvCxnSpPr/>
            <p:nvPr/>
          </p:nvCxnSpPr>
          <p:spPr>
            <a:xfrm flipV="1">
              <a:off x="1745785" y="2929774"/>
              <a:ext cx="0" cy="1041728"/>
            </a:xfrm>
            <a:prstGeom prst="straightConnector1">
              <a:avLst/>
            </a:prstGeom>
            <a:ln w="1016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Łącznik prosty ze strzałką 34"/>
            <p:cNvCxnSpPr/>
            <p:nvPr/>
          </p:nvCxnSpPr>
          <p:spPr>
            <a:xfrm flipV="1">
              <a:off x="2974514" y="2929774"/>
              <a:ext cx="0" cy="1041728"/>
            </a:xfrm>
            <a:prstGeom prst="straightConnector1">
              <a:avLst/>
            </a:prstGeom>
            <a:ln w="1016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Łącznik prosty ze strzałką 35"/>
            <p:cNvCxnSpPr/>
            <p:nvPr/>
          </p:nvCxnSpPr>
          <p:spPr>
            <a:xfrm flipV="1">
              <a:off x="4203243" y="2929774"/>
              <a:ext cx="0" cy="1041728"/>
            </a:xfrm>
            <a:prstGeom prst="straightConnector1">
              <a:avLst/>
            </a:prstGeom>
            <a:ln w="1016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Łącznik prosty ze strzałką 36"/>
            <p:cNvCxnSpPr/>
            <p:nvPr/>
          </p:nvCxnSpPr>
          <p:spPr>
            <a:xfrm rot="1800000" flipV="1">
              <a:off x="5431973" y="2929774"/>
              <a:ext cx="0" cy="1041728"/>
            </a:xfrm>
            <a:prstGeom prst="straightConnector1">
              <a:avLst/>
            </a:prstGeom>
            <a:ln w="1016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Łącznik prosty ze strzałką 37"/>
            <p:cNvCxnSpPr/>
            <p:nvPr/>
          </p:nvCxnSpPr>
          <p:spPr>
            <a:xfrm rot="3600000" flipV="1">
              <a:off x="6660702" y="2929774"/>
              <a:ext cx="0" cy="1041728"/>
            </a:xfrm>
            <a:prstGeom prst="straightConnector1">
              <a:avLst/>
            </a:prstGeom>
            <a:ln w="1016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Łącznik prosty ze strzałką 38"/>
            <p:cNvCxnSpPr/>
            <p:nvPr/>
          </p:nvCxnSpPr>
          <p:spPr>
            <a:xfrm rot="5400000" flipV="1">
              <a:off x="7889431" y="2929774"/>
              <a:ext cx="0" cy="1041728"/>
            </a:xfrm>
            <a:prstGeom prst="straightConnector1">
              <a:avLst/>
            </a:prstGeom>
            <a:ln w="1016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Łącznik prosty ze strzałką 39"/>
            <p:cNvCxnSpPr/>
            <p:nvPr/>
          </p:nvCxnSpPr>
          <p:spPr>
            <a:xfrm rot="5400000" flipV="1">
              <a:off x="9118160" y="2929774"/>
              <a:ext cx="0" cy="1041728"/>
            </a:xfrm>
            <a:prstGeom prst="straightConnector1">
              <a:avLst/>
            </a:prstGeom>
            <a:ln w="1016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Łącznik prosty ze strzałką 40"/>
            <p:cNvCxnSpPr/>
            <p:nvPr/>
          </p:nvCxnSpPr>
          <p:spPr>
            <a:xfrm rot="5400000" flipV="1">
              <a:off x="10346888" y="2929774"/>
              <a:ext cx="0" cy="1041728"/>
            </a:xfrm>
            <a:prstGeom prst="straightConnector1">
              <a:avLst/>
            </a:prstGeom>
            <a:ln w="1016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pole tekstowe 41"/>
          <p:cNvSpPr txBox="1"/>
          <p:nvPr/>
        </p:nvSpPr>
        <p:spPr>
          <a:xfrm>
            <a:off x="0" y="3161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 smtClean="0"/>
              <a:t>a</a:t>
            </a:r>
            <a:endParaRPr lang="pl-PL" sz="2800" b="1" dirty="0"/>
          </a:p>
        </p:txBody>
      </p:sp>
      <p:sp>
        <p:nvSpPr>
          <p:cNvPr id="43" name="pole tekstowe 42"/>
          <p:cNvSpPr txBox="1"/>
          <p:nvPr/>
        </p:nvSpPr>
        <p:spPr>
          <a:xfrm>
            <a:off x="6096000" y="3161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/>
              <a:t>b</a:t>
            </a:r>
          </a:p>
        </p:txBody>
      </p:sp>
      <p:cxnSp>
        <p:nvCxnSpPr>
          <p:cNvPr id="44" name="Łącznik prosty ze strzałką 43"/>
          <p:cNvCxnSpPr/>
          <p:nvPr/>
        </p:nvCxnSpPr>
        <p:spPr>
          <a:xfrm flipV="1">
            <a:off x="9736725" y="1388978"/>
            <a:ext cx="0" cy="4156244"/>
          </a:xfrm>
          <a:prstGeom prst="straightConnector1">
            <a:avLst/>
          </a:prstGeom>
          <a:ln w="1016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57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31</Words>
  <Application>Microsoft Office PowerPoint</Application>
  <PresentationFormat>Panoramiczny</PresentationFormat>
  <Paragraphs>28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Piotr</dc:creator>
  <cp:lastModifiedBy>Piotr</cp:lastModifiedBy>
  <cp:revision>8</cp:revision>
  <dcterms:created xsi:type="dcterms:W3CDTF">2018-02-21T13:07:03Z</dcterms:created>
  <dcterms:modified xsi:type="dcterms:W3CDTF">2018-02-21T23:27:20Z</dcterms:modified>
</cp:coreProperties>
</file>