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72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97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4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6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793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251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7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7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0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2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553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5576-16F1-4E46-8CAA-3348337C9016}" type="datetimeFigureOut">
              <a:rPr lang="pl-PL" smtClean="0"/>
              <a:t>2018-02-24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04E-142E-4881-A6EC-62C0820BF0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7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Łącznik prosty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a 272"/>
          <p:cNvGrpSpPr/>
          <p:nvPr/>
        </p:nvGrpSpPr>
        <p:grpSpPr>
          <a:xfrm>
            <a:off x="368411" y="137316"/>
            <a:ext cx="5189551" cy="6569438"/>
            <a:chOff x="368411" y="137316"/>
            <a:chExt cx="5189551" cy="6569438"/>
          </a:xfrm>
        </p:grpSpPr>
        <p:grpSp>
          <p:nvGrpSpPr>
            <p:cNvPr id="2" name="Grupa 1"/>
            <p:cNvGrpSpPr/>
            <p:nvPr/>
          </p:nvGrpSpPr>
          <p:grpSpPr>
            <a:xfrm>
              <a:off x="1144988" y="746676"/>
              <a:ext cx="4412974" cy="5323397"/>
              <a:chOff x="2713383" y="1570384"/>
              <a:chExt cx="1953409" cy="4444660"/>
            </a:xfrm>
          </p:grpSpPr>
          <p:sp>
            <p:nvSpPr>
              <p:cNvPr id="5" name="Prostokąt 4"/>
              <p:cNvSpPr/>
              <p:nvPr/>
            </p:nvSpPr>
            <p:spPr>
              <a:xfrm>
                <a:off x="2713383" y="1570384"/>
                <a:ext cx="1953409" cy="14815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6" name="Prostokąt 5"/>
              <p:cNvSpPr/>
              <p:nvPr/>
            </p:nvSpPr>
            <p:spPr>
              <a:xfrm>
                <a:off x="2713383" y="3051937"/>
                <a:ext cx="1953409" cy="14815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cxnSp>
            <p:nvCxnSpPr>
              <p:cNvPr id="21" name="Łącznik prosty ze strzałką 20"/>
              <p:cNvCxnSpPr/>
              <p:nvPr/>
            </p:nvCxnSpPr>
            <p:spPr>
              <a:xfrm flipH="1">
                <a:off x="3078508" y="2311159"/>
                <a:ext cx="611580" cy="2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Prostokąt 21"/>
              <p:cNvSpPr/>
              <p:nvPr/>
            </p:nvSpPr>
            <p:spPr>
              <a:xfrm>
                <a:off x="2713383" y="4533491"/>
                <a:ext cx="1953409" cy="14815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cxnSp>
            <p:nvCxnSpPr>
              <p:cNvPr id="23" name="Łącznik prosty ze strzałką 22"/>
              <p:cNvCxnSpPr/>
              <p:nvPr/>
            </p:nvCxnSpPr>
            <p:spPr>
              <a:xfrm>
                <a:off x="3078507" y="5274267"/>
                <a:ext cx="1223162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pole tekstowe 48"/>
            <p:cNvSpPr txBox="1"/>
            <p:nvPr/>
          </p:nvSpPr>
          <p:spPr>
            <a:xfrm>
              <a:off x="368411" y="1341519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/>
                <a:t>FL</a:t>
              </a:r>
              <a:endParaRPr lang="pl-PL" sz="3200" b="1" dirty="0"/>
            </a:p>
          </p:txBody>
        </p:sp>
        <p:sp>
          <p:nvSpPr>
            <p:cNvPr id="54" name="pole tekstowe 53"/>
            <p:cNvSpPr txBox="1"/>
            <p:nvPr/>
          </p:nvSpPr>
          <p:spPr>
            <a:xfrm>
              <a:off x="368411" y="4890452"/>
              <a:ext cx="5886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R</a:t>
              </a:r>
              <a:r>
                <a:rPr lang="pl-PL" sz="3200" b="1" dirty="0" smtClean="0"/>
                <a:t>L</a:t>
              </a:r>
              <a:endParaRPr lang="pl-PL" sz="3200" b="1" dirty="0"/>
            </a:p>
          </p:txBody>
        </p:sp>
        <p:grpSp>
          <p:nvGrpSpPr>
            <p:cNvPr id="10" name="Grupa 9"/>
            <p:cNvGrpSpPr/>
            <p:nvPr/>
          </p:nvGrpSpPr>
          <p:grpSpPr>
            <a:xfrm>
              <a:off x="1442308" y="3978897"/>
              <a:ext cx="3850667" cy="216568"/>
              <a:chOff x="1442308" y="4007474"/>
              <a:chExt cx="3850667" cy="216568"/>
            </a:xfrm>
          </p:grpSpPr>
          <p:grpSp>
            <p:nvGrpSpPr>
              <p:cNvPr id="9" name="Grupa 8"/>
              <p:cNvGrpSpPr/>
              <p:nvPr/>
            </p:nvGrpSpPr>
            <p:grpSpPr>
              <a:xfrm rot="16200000">
                <a:off x="1625727" y="3824055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55" name="Łącznik prosty ze strzałką 54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Elipsa 55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0" name="Grupa 59"/>
              <p:cNvGrpSpPr/>
              <p:nvPr/>
            </p:nvGrpSpPr>
            <p:grpSpPr>
              <a:xfrm rot="16200000">
                <a:off x="3259357" y="3824055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61" name="Łącznik prosty ze strzałką 60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Elipsa 61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6" name="Grupa 65"/>
              <p:cNvGrpSpPr/>
              <p:nvPr/>
            </p:nvGrpSpPr>
            <p:grpSpPr>
              <a:xfrm rot="16200000">
                <a:off x="4892988" y="3824055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67" name="Łącznik prosty ze strzałką 66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Elipsa 67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cxnSp>
          <p:nvCxnSpPr>
            <p:cNvPr id="69" name="Łącznik prosty ze strzałką 68"/>
            <p:cNvCxnSpPr/>
            <p:nvPr/>
          </p:nvCxnSpPr>
          <p:spPr>
            <a:xfrm flipV="1">
              <a:off x="936196" y="2126226"/>
              <a:ext cx="15514" cy="2660859"/>
            </a:xfrm>
            <a:prstGeom prst="straightConnector1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pole tekstowe 69"/>
            <p:cNvSpPr txBox="1"/>
            <p:nvPr/>
          </p:nvSpPr>
          <p:spPr>
            <a:xfrm rot="16200000">
              <a:off x="-292275" y="3287377"/>
              <a:ext cx="2122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err="1" smtClean="0"/>
                <a:t>electron</a:t>
              </a:r>
              <a:r>
                <a:rPr lang="pl-PL" sz="1600" b="1" dirty="0" smtClean="0"/>
                <a:t> </a:t>
              </a:r>
              <a:r>
                <a:rPr lang="pl-PL" sz="1600" b="1" dirty="0" err="1" smtClean="0"/>
                <a:t>flow</a:t>
              </a:r>
              <a:r>
                <a:rPr lang="pl-PL" sz="1600" b="1" dirty="0" smtClean="0"/>
                <a:t> </a:t>
              </a:r>
              <a:r>
                <a:rPr lang="pl-PL" sz="1600" b="1" dirty="0" err="1" smtClean="0"/>
                <a:t>direction</a:t>
              </a:r>
              <a:endParaRPr lang="pl-PL" sz="1600" b="1" dirty="0"/>
            </a:p>
          </p:txBody>
        </p:sp>
        <p:sp>
          <p:nvSpPr>
            <p:cNvPr id="20" name="Łuk 19"/>
            <p:cNvSpPr/>
            <p:nvPr/>
          </p:nvSpPr>
          <p:spPr>
            <a:xfrm>
              <a:off x="2781429" y="786766"/>
              <a:ext cx="1526650" cy="1280820"/>
            </a:xfrm>
            <a:prstGeom prst="arc">
              <a:avLst>
                <a:gd name="adj1" fmla="val 12759682"/>
                <a:gd name="adj2" fmla="val 26125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71" name="Łącznik prosty ze strzałką 70"/>
            <p:cNvCxnSpPr/>
            <p:nvPr/>
          </p:nvCxnSpPr>
          <p:spPr>
            <a:xfrm>
              <a:off x="3348359" y="1633905"/>
              <a:ext cx="1381629" cy="2"/>
            </a:xfrm>
            <a:prstGeom prst="straightConnector1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pole tekstowe 71"/>
            <p:cNvSpPr txBox="1"/>
            <p:nvPr/>
          </p:nvSpPr>
          <p:spPr>
            <a:xfrm>
              <a:off x="3232008" y="796234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smtClean="0"/>
                <a:t>CIMS</a:t>
              </a:r>
              <a:endParaRPr lang="pl-PL" sz="1600" b="1" dirty="0"/>
            </a:p>
          </p:txBody>
        </p:sp>
        <p:grpSp>
          <p:nvGrpSpPr>
            <p:cNvPr id="33" name="Grupa 32"/>
            <p:cNvGrpSpPr/>
            <p:nvPr/>
          </p:nvGrpSpPr>
          <p:grpSpPr>
            <a:xfrm>
              <a:off x="1442308" y="2580523"/>
              <a:ext cx="3791033" cy="216568"/>
              <a:chOff x="1442308" y="3026541"/>
              <a:chExt cx="3791033" cy="216568"/>
            </a:xfrm>
          </p:grpSpPr>
          <p:grpSp>
            <p:nvGrpSpPr>
              <p:cNvPr id="74" name="Grupa 73"/>
              <p:cNvGrpSpPr/>
              <p:nvPr/>
            </p:nvGrpSpPr>
            <p:grpSpPr>
              <a:xfrm rot="16200000">
                <a:off x="1625727" y="2843122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81" name="Łącznik prosty ze strzałką 80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Elipsa 81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5" name="Grupa 74"/>
              <p:cNvGrpSpPr/>
              <p:nvPr/>
            </p:nvGrpSpPr>
            <p:grpSpPr>
              <a:xfrm rot="16200000">
                <a:off x="3259357" y="2843122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79" name="Łącznik prosty ze strzałką 78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Elipsa 79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6" name="Grupa 75"/>
              <p:cNvGrpSpPr/>
              <p:nvPr/>
            </p:nvGrpSpPr>
            <p:grpSpPr>
              <a:xfrm rot="5400000" flipH="1">
                <a:off x="4833354" y="2843122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77" name="Łącznik prosty ze strzałką 76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Elipsa 77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100" name="Grupa 99"/>
            <p:cNvGrpSpPr/>
            <p:nvPr/>
          </p:nvGrpSpPr>
          <p:grpSpPr>
            <a:xfrm>
              <a:off x="1442308" y="137316"/>
              <a:ext cx="3667248" cy="583406"/>
              <a:chOff x="1442308" y="404432"/>
              <a:chExt cx="3667248" cy="583406"/>
            </a:xfrm>
          </p:grpSpPr>
          <p:grpSp>
            <p:nvGrpSpPr>
              <p:cNvPr id="84" name="Grupa 83"/>
              <p:cNvGrpSpPr/>
              <p:nvPr/>
            </p:nvGrpSpPr>
            <p:grpSpPr>
              <a:xfrm rot="13500000">
                <a:off x="1625727" y="404432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91" name="Łącznik prosty ze strzałką 90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Elipsa 91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85" name="Grupa 84"/>
              <p:cNvGrpSpPr/>
              <p:nvPr/>
            </p:nvGrpSpPr>
            <p:grpSpPr>
              <a:xfrm rot="13500000">
                <a:off x="3259357" y="404432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89" name="Łącznik prosty ze strzałką 88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Elipsa 89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86" name="Grupa 85"/>
              <p:cNvGrpSpPr/>
              <p:nvPr/>
            </p:nvGrpSpPr>
            <p:grpSpPr>
              <a:xfrm rot="8580000">
                <a:off x="4892988" y="404432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87" name="Łącznik prosty ze strzałką 86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Elipsa 87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cxnSp>
          <p:nvCxnSpPr>
            <p:cNvPr id="93" name="Łącznik prosty ze strzałką 92"/>
            <p:cNvCxnSpPr/>
            <p:nvPr/>
          </p:nvCxnSpPr>
          <p:spPr>
            <a:xfrm flipH="1" flipV="1">
              <a:off x="2551797" y="811956"/>
              <a:ext cx="796563" cy="819388"/>
            </a:xfrm>
            <a:prstGeom prst="straightConnector1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ze strzałką 93"/>
            <p:cNvCxnSpPr/>
            <p:nvPr/>
          </p:nvCxnSpPr>
          <p:spPr>
            <a:xfrm flipV="1">
              <a:off x="1698895" y="2918166"/>
              <a:ext cx="5601" cy="960590"/>
            </a:xfrm>
            <a:prstGeom prst="straightConnector1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a 31"/>
            <p:cNvGrpSpPr/>
            <p:nvPr/>
          </p:nvGrpSpPr>
          <p:grpSpPr>
            <a:xfrm>
              <a:off x="4796730" y="2918166"/>
              <a:ext cx="350053" cy="960590"/>
              <a:chOff x="4791785" y="3345831"/>
              <a:chExt cx="350053" cy="960590"/>
            </a:xfrm>
          </p:grpSpPr>
          <p:cxnSp>
            <p:nvCxnSpPr>
              <p:cNvPr id="95" name="Łącznik prosty ze strzałką 94"/>
              <p:cNvCxnSpPr/>
              <p:nvPr/>
            </p:nvCxnSpPr>
            <p:spPr>
              <a:xfrm flipV="1">
                <a:off x="4964011" y="3345831"/>
                <a:ext cx="5601" cy="960590"/>
              </a:xfrm>
              <a:prstGeom prst="straightConnector1">
                <a:avLst/>
              </a:prstGeom>
              <a:solidFill>
                <a:srgbClr val="002060"/>
              </a:solidFill>
              <a:ln w="38100">
                <a:solidFill>
                  <a:srgbClr val="00206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Wybuch 1 28"/>
              <p:cNvSpPr/>
              <p:nvPr/>
            </p:nvSpPr>
            <p:spPr>
              <a:xfrm>
                <a:off x="4791785" y="3637283"/>
                <a:ext cx="350053" cy="377687"/>
              </a:xfrm>
              <a:prstGeom prst="irregularSeal1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96" name="Łącznik prosty ze strzałką 95"/>
            <p:cNvCxnSpPr/>
            <p:nvPr/>
          </p:nvCxnSpPr>
          <p:spPr>
            <a:xfrm flipV="1">
              <a:off x="3331124" y="2914293"/>
              <a:ext cx="5601" cy="960590"/>
            </a:xfrm>
            <a:prstGeom prst="straightConnector1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Łuk 97"/>
            <p:cNvSpPr/>
            <p:nvPr/>
          </p:nvSpPr>
          <p:spPr>
            <a:xfrm>
              <a:off x="2778313" y="786764"/>
              <a:ext cx="1526650" cy="1280820"/>
            </a:xfrm>
            <a:prstGeom prst="arc">
              <a:avLst>
                <a:gd name="adj1" fmla="val 10409207"/>
                <a:gd name="adj2" fmla="val 11852286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9" name="pole tekstowe 98"/>
            <p:cNvSpPr txBox="1"/>
            <p:nvPr/>
          </p:nvSpPr>
          <p:spPr>
            <a:xfrm>
              <a:off x="2271088" y="1190064"/>
              <a:ext cx="4849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smtClean="0"/>
                <a:t>STT</a:t>
              </a:r>
              <a:endParaRPr lang="pl-PL" sz="1600" b="1" dirty="0"/>
            </a:p>
          </p:txBody>
        </p:sp>
        <p:grpSp>
          <p:nvGrpSpPr>
            <p:cNvPr id="103" name="Grupa 102"/>
            <p:cNvGrpSpPr/>
            <p:nvPr/>
          </p:nvGrpSpPr>
          <p:grpSpPr>
            <a:xfrm rot="2100000">
              <a:off x="1543429" y="6123348"/>
              <a:ext cx="216568" cy="583406"/>
              <a:chOff x="3018887" y="3738564"/>
              <a:chExt cx="216568" cy="583406"/>
            </a:xfrm>
            <a:solidFill>
              <a:srgbClr val="002060"/>
            </a:solidFill>
          </p:grpSpPr>
          <p:cxnSp>
            <p:nvCxnSpPr>
              <p:cNvPr id="110" name="Łącznik prosty ze strzałką 109"/>
              <p:cNvCxnSpPr/>
              <p:nvPr/>
            </p:nvCxnSpPr>
            <p:spPr>
              <a:xfrm>
                <a:off x="3127171" y="3738564"/>
                <a:ext cx="0" cy="583406"/>
              </a:xfrm>
              <a:prstGeom prst="straightConnector1">
                <a:avLst/>
              </a:prstGeom>
              <a:grpFill/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a 110"/>
              <p:cNvSpPr/>
              <p:nvPr/>
            </p:nvSpPr>
            <p:spPr>
              <a:xfrm flipV="1">
                <a:off x="3018887" y="3892468"/>
                <a:ext cx="216568" cy="216568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04" name="Grupa 103"/>
            <p:cNvGrpSpPr/>
            <p:nvPr/>
          </p:nvGrpSpPr>
          <p:grpSpPr>
            <a:xfrm>
              <a:off x="3177059" y="6123348"/>
              <a:ext cx="216568" cy="583406"/>
              <a:chOff x="3018887" y="3738564"/>
              <a:chExt cx="216568" cy="583406"/>
            </a:xfrm>
            <a:solidFill>
              <a:srgbClr val="002060"/>
            </a:solidFill>
          </p:grpSpPr>
          <p:cxnSp>
            <p:nvCxnSpPr>
              <p:cNvPr id="108" name="Łącznik prosty ze strzałką 107"/>
              <p:cNvCxnSpPr/>
              <p:nvPr/>
            </p:nvCxnSpPr>
            <p:spPr>
              <a:xfrm>
                <a:off x="3127171" y="3738564"/>
                <a:ext cx="0" cy="583406"/>
              </a:xfrm>
              <a:prstGeom prst="straightConnector1">
                <a:avLst/>
              </a:prstGeom>
              <a:grpFill/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Elipsa 108"/>
              <p:cNvSpPr/>
              <p:nvPr/>
            </p:nvSpPr>
            <p:spPr>
              <a:xfrm flipV="1">
                <a:off x="3018887" y="3892468"/>
                <a:ext cx="216568" cy="216568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05" name="Grupa 104"/>
            <p:cNvGrpSpPr/>
            <p:nvPr/>
          </p:nvGrpSpPr>
          <p:grpSpPr>
            <a:xfrm rot="17400000">
              <a:off x="4810690" y="6123348"/>
              <a:ext cx="216568" cy="583406"/>
              <a:chOff x="3018887" y="3738564"/>
              <a:chExt cx="216568" cy="583406"/>
            </a:xfrm>
            <a:solidFill>
              <a:srgbClr val="002060"/>
            </a:solidFill>
          </p:grpSpPr>
          <p:cxnSp>
            <p:nvCxnSpPr>
              <p:cNvPr id="106" name="Łącznik prosty ze strzałką 105"/>
              <p:cNvCxnSpPr/>
              <p:nvPr/>
            </p:nvCxnSpPr>
            <p:spPr>
              <a:xfrm>
                <a:off x="3127171" y="3738564"/>
                <a:ext cx="0" cy="583406"/>
              </a:xfrm>
              <a:prstGeom prst="straightConnector1">
                <a:avLst/>
              </a:prstGeom>
              <a:grpFill/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Elipsa 106"/>
              <p:cNvSpPr/>
              <p:nvPr/>
            </p:nvSpPr>
            <p:spPr>
              <a:xfrm flipV="1">
                <a:off x="3018887" y="3892468"/>
                <a:ext cx="216568" cy="216568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sp>
          <p:nvSpPr>
            <p:cNvPr id="112" name="Nawias klamrowy zamykający 111"/>
            <p:cNvSpPr/>
            <p:nvPr/>
          </p:nvSpPr>
          <p:spPr>
            <a:xfrm rot="16200000">
              <a:off x="2376066" y="1312209"/>
              <a:ext cx="274983" cy="2325601"/>
            </a:xfrm>
            <a:prstGeom prst="rightBrace">
              <a:avLst>
                <a:gd name="adj1" fmla="val 21143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ole tekstowe 112"/>
            <p:cNvSpPr txBox="1"/>
            <p:nvPr/>
          </p:nvSpPr>
          <p:spPr>
            <a:xfrm>
              <a:off x="1376976" y="2045829"/>
              <a:ext cx="2272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err="1" smtClean="0"/>
                <a:t>electrons</a:t>
              </a:r>
              <a:r>
                <a:rPr lang="pl-PL" sz="1600" b="1" dirty="0" smtClean="0"/>
                <a:t> </a:t>
              </a:r>
              <a:r>
                <a:rPr lang="pl-PL" sz="1600" b="1" dirty="0" err="1" smtClean="0"/>
                <a:t>generating</a:t>
              </a:r>
              <a:r>
                <a:rPr lang="pl-PL" sz="1600" b="1" dirty="0" smtClean="0"/>
                <a:t> STT</a:t>
              </a:r>
              <a:endParaRPr lang="pl-PL" sz="1600" b="1" dirty="0"/>
            </a:p>
          </p:txBody>
        </p:sp>
      </p:grpSp>
      <p:grpSp>
        <p:nvGrpSpPr>
          <p:cNvPr id="276" name="Grupa 275"/>
          <p:cNvGrpSpPr/>
          <p:nvPr/>
        </p:nvGrpSpPr>
        <p:grpSpPr>
          <a:xfrm>
            <a:off x="6565574" y="100632"/>
            <a:ext cx="5189551" cy="6343493"/>
            <a:chOff x="6565574" y="100632"/>
            <a:chExt cx="5189551" cy="6343493"/>
          </a:xfrm>
        </p:grpSpPr>
        <p:grpSp>
          <p:nvGrpSpPr>
            <p:cNvPr id="180" name="Grupa 179"/>
            <p:cNvGrpSpPr/>
            <p:nvPr/>
          </p:nvGrpSpPr>
          <p:grpSpPr>
            <a:xfrm flipH="1">
              <a:off x="7342151" y="746676"/>
              <a:ext cx="4412974" cy="5323397"/>
              <a:chOff x="2713383" y="1570384"/>
              <a:chExt cx="1953409" cy="4444660"/>
            </a:xfrm>
          </p:grpSpPr>
          <p:sp>
            <p:nvSpPr>
              <p:cNvPr id="237" name="Prostokąt 236"/>
              <p:cNvSpPr/>
              <p:nvPr/>
            </p:nvSpPr>
            <p:spPr>
              <a:xfrm>
                <a:off x="2713383" y="1570384"/>
                <a:ext cx="1953409" cy="14815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sp>
            <p:nvSpPr>
              <p:cNvPr id="238" name="Prostokąt 237"/>
              <p:cNvSpPr/>
              <p:nvPr/>
            </p:nvSpPr>
            <p:spPr>
              <a:xfrm>
                <a:off x="2713383" y="3051937"/>
                <a:ext cx="1953409" cy="14815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cxnSp>
            <p:nvCxnSpPr>
              <p:cNvPr id="239" name="Łącznik prosty ze strzałką 238"/>
              <p:cNvCxnSpPr/>
              <p:nvPr/>
            </p:nvCxnSpPr>
            <p:spPr>
              <a:xfrm flipH="1">
                <a:off x="3078508" y="2311159"/>
                <a:ext cx="611580" cy="2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Prostokąt 239"/>
              <p:cNvSpPr/>
              <p:nvPr/>
            </p:nvSpPr>
            <p:spPr>
              <a:xfrm>
                <a:off x="2713383" y="4533491"/>
                <a:ext cx="1953409" cy="14815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l-PL"/>
              </a:p>
            </p:txBody>
          </p:sp>
          <p:cxnSp>
            <p:nvCxnSpPr>
              <p:cNvPr id="241" name="Łącznik prosty ze strzałką 240"/>
              <p:cNvCxnSpPr/>
              <p:nvPr/>
            </p:nvCxnSpPr>
            <p:spPr>
              <a:xfrm flipH="1">
                <a:off x="3078507" y="5274267"/>
                <a:ext cx="1223162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pole tekstowe 180"/>
            <p:cNvSpPr txBox="1"/>
            <p:nvPr/>
          </p:nvSpPr>
          <p:spPr>
            <a:xfrm>
              <a:off x="6565574" y="1341519"/>
              <a:ext cx="546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 smtClean="0"/>
                <a:t>FL</a:t>
              </a:r>
              <a:endParaRPr lang="pl-PL" sz="3200" b="1" dirty="0"/>
            </a:p>
          </p:txBody>
        </p:sp>
        <p:sp>
          <p:nvSpPr>
            <p:cNvPr id="182" name="pole tekstowe 181"/>
            <p:cNvSpPr txBox="1"/>
            <p:nvPr/>
          </p:nvSpPr>
          <p:spPr>
            <a:xfrm>
              <a:off x="6565574" y="4890452"/>
              <a:ext cx="5886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b="1" dirty="0"/>
                <a:t>R</a:t>
              </a:r>
              <a:r>
                <a:rPr lang="pl-PL" sz="3200" b="1" dirty="0" smtClean="0"/>
                <a:t>L</a:t>
              </a:r>
              <a:endParaRPr lang="pl-PL" sz="3200" b="1" dirty="0"/>
            </a:p>
          </p:txBody>
        </p:sp>
        <p:cxnSp>
          <p:nvCxnSpPr>
            <p:cNvPr id="184" name="Łącznik prosty ze strzałką 183"/>
            <p:cNvCxnSpPr/>
            <p:nvPr/>
          </p:nvCxnSpPr>
          <p:spPr>
            <a:xfrm>
              <a:off x="7133359" y="2126226"/>
              <a:ext cx="15514" cy="2660859"/>
            </a:xfrm>
            <a:prstGeom prst="straightConnector1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pole tekstowe 184"/>
            <p:cNvSpPr txBox="1"/>
            <p:nvPr/>
          </p:nvSpPr>
          <p:spPr>
            <a:xfrm rot="16200000">
              <a:off x="5904888" y="3287377"/>
              <a:ext cx="2122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err="1" smtClean="0"/>
                <a:t>electron</a:t>
              </a:r>
              <a:r>
                <a:rPr lang="pl-PL" sz="1600" b="1" dirty="0" smtClean="0"/>
                <a:t> </a:t>
              </a:r>
              <a:r>
                <a:rPr lang="pl-PL" sz="1600" b="1" dirty="0" err="1" smtClean="0"/>
                <a:t>flow</a:t>
              </a:r>
              <a:r>
                <a:rPr lang="pl-PL" sz="1600" b="1" dirty="0" smtClean="0"/>
                <a:t> </a:t>
              </a:r>
              <a:r>
                <a:rPr lang="pl-PL" sz="1600" b="1" dirty="0" err="1" smtClean="0"/>
                <a:t>direction</a:t>
              </a:r>
              <a:endParaRPr lang="pl-PL" sz="1600" b="1" dirty="0"/>
            </a:p>
          </p:txBody>
        </p:sp>
        <p:grpSp>
          <p:nvGrpSpPr>
            <p:cNvPr id="243" name="Grupa 242"/>
            <p:cNvGrpSpPr/>
            <p:nvPr/>
          </p:nvGrpSpPr>
          <p:grpSpPr>
            <a:xfrm>
              <a:off x="7790557" y="100632"/>
              <a:ext cx="3667248" cy="583406"/>
              <a:chOff x="7740592" y="6073653"/>
              <a:chExt cx="3667248" cy="583406"/>
            </a:xfrm>
          </p:grpSpPr>
          <p:grpSp>
            <p:nvGrpSpPr>
              <p:cNvPr id="197" name="Grupa 196"/>
              <p:cNvGrpSpPr/>
              <p:nvPr/>
            </p:nvGrpSpPr>
            <p:grpSpPr>
              <a:xfrm rot="2100000">
                <a:off x="7740592" y="6073653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06" name="Łącznik prosty ze strzałką 205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Elipsa 206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98" name="Grupa 197"/>
              <p:cNvGrpSpPr/>
              <p:nvPr/>
            </p:nvGrpSpPr>
            <p:grpSpPr>
              <a:xfrm>
                <a:off x="9374222" y="6073653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04" name="Łącznik prosty ze strzałką 203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Elipsa 204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199" name="Grupa 198"/>
              <p:cNvGrpSpPr/>
              <p:nvPr/>
            </p:nvGrpSpPr>
            <p:grpSpPr>
              <a:xfrm rot="17400000">
                <a:off x="11007853" y="6073653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02" name="Łącznik prosty ze strzałką 201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Elipsa 202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grpSp>
          <p:nvGrpSpPr>
            <p:cNvPr id="183" name="Grupa 182"/>
            <p:cNvGrpSpPr/>
            <p:nvPr/>
          </p:nvGrpSpPr>
          <p:grpSpPr>
            <a:xfrm>
              <a:off x="7677810" y="2596025"/>
              <a:ext cx="3850667" cy="216568"/>
              <a:chOff x="1442308" y="4007474"/>
              <a:chExt cx="3850667" cy="216568"/>
            </a:xfrm>
          </p:grpSpPr>
          <p:grpSp>
            <p:nvGrpSpPr>
              <p:cNvPr id="228" name="Grupa 227"/>
              <p:cNvGrpSpPr/>
              <p:nvPr/>
            </p:nvGrpSpPr>
            <p:grpSpPr>
              <a:xfrm rot="16200000">
                <a:off x="1625727" y="3824055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35" name="Łącznik prosty ze strzałką 234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Elipsa 235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29" name="Grupa 228"/>
              <p:cNvGrpSpPr/>
              <p:nvPr/>
            </p:nvGrpSpPr>
            <p:grpSpPr>
              <a:xfrm rot="16200000">
                <a:off x="3259357" y="3824055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33" name="Łącznik prosty ze strzałką 232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Elipsa 233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30" name="Grupa 229"/>
              <p:cNvGrpSpPr/>
              <p:nvPr/>
            </p:nvGrpSpPr>
            <p:grpSpPr>
              <a:xfrm rot="16200000">
                <a:off x="4892988" y="3824055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31" name="Łącznik prosty ze strzałką 230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Elipsa 231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sp>
          <p:nvSpPr>
            <p:cNvPr id="186" name="Łuk 185"/>
            <p:cNvSpPr/>
            <p:nvPr/>
          </p:nvSpPr>
          <p:spPr>
            <a:xfrm flipH="1">
              <a:off x="8592034" y="786766"/>
              <a:ext cx="1526650" cy="1280820"/>
            </a:xfrm>
            <a:prstGeom prst="arc">
              <a:avLst>
                <a:gd name="adj1" fmla="val 12759682"/>
                <a:gd name="adj2" fmla="val 261254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7" name="Łącznik prosty ze strzałką 186"/>
            <p:cNvCxnSpPr/>
            <p:nvPr/>
          </p:nvCxnSpPr>
          <p:spPr>
            <a:xfrm flipH="1">
              <a:off x="8170125" y="1633905"/>
              <a:ext cx="1381629" cy="2"/>
            </a:xfrm>
            <a:prstGeom prst="straightConnector1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pole tekstowe 187"/>
            <p:cNvSpPr txBox="1"/>
            <p:nvPr/>
          </p:nvSpPr>
          <p:spPr>
            <a:xfrm flipH="1">
              <a:off x="9042613" y="796234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smtClean="0"/>
                <a:t>CIMS</a:t>
              </a:r>
              <a:endParaRPr lang="pl-PL" sz="1600" b="1" dirty="0"/>
            </a:p>
          </p:txBody>
        </p:sp>
        <p:cxnSp>
          <p:nvCxnSpPr>
            <p:cNvPr id="191" name="Łącznik prosty ze strzałką 190"/>
            <p:cNvCxnSpPr/>
            <p:nvPr/>
          </p:nvCxnSpPr>
          <p:spPr>
            <a:xfrm flipV="1">
              <a:off x="9551753" y="811956"/>
              <a:ext cx="796563" cy="819388"/>
            </a:xfrm>
            <a:prstGeom prst="straightConnector1">
              <a:avLst/>
            </a:prstGeom>
            <a:ln w="127000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Łącznik prosty ze strzałką 191"/>
            <p:cNvCxnSpPr/>
            <p:nvPr/>
          </p:nvCxnSpPr>
          <p:spPr>
            <a:xfrm flipH="1">
              <a:off x="11195617" y="2918166"/>
              <a:ext cx="5601" cy="960590"/>
            </a:xfrm>
            <a:prstGeom prst="straightConnector1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Łącznik prosty ze strzałką 207"/>
            <p:cNvCxnSpPr/>
            <p:nvPr/>
          </p:nvCxnSpPr>
          <p:spPr>
            <a:xfrm>
              <a:off x="7931158" y="2918166"/>
              <a:ext cx="8840" cy="538487"/>
            </a:xfrm>
            <a:prstGeom prst="straightConnector1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Wybuch 1 208"/>
            <p:cNvSpPr/>
            <p:nvPr/>
          </p:nvSpPr>
          <p:spPr>
            <a:xfrm flipH="1" flipV="1">
              <a:off x="7744098" y="2964757"/>
              <a:ext cx="350053" cy="377687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5" name="Łuk 194"/>
            <p:cNvSpPr/>
            <p:nvPr/>
          </p:nvSpPr>
          <p:spPr>
            <a:xfrm flipH="1">
              <a:off x="8595150" y="786764"/>
              <a:ext cx="1526650" cy="1280820"/>
            </a:xfrm>
            <a:prstGeom prst="arc">
              <a:avLst>
                <a:gd name="adj1" fmla="val 10409207"/>
                <a:gd name="adj2" fmla="val 11852286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6" name="pole tekstowe 195"/>
            <p:cNvSpPr txBox="1"/>
            <p:nvPr/>
          </p:nvSpPr>
          <p:spPr>
            <a:xfrm flipH="1">
              <a:off x="10144084" y="1190064"/>
              <a:ext cx="4849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smtClean="0"/>
                <a:t>STT</a:t>
              </a:r>
              <a:endParaRPr lang="pl-PL" sz="1600" b="1" dirty="0"/>
            </a:p>
          </p:txBody>
        </p:sp>
        <p:cxnSp>
          <p:nvCxnSpPr>
            <p:cNvPr id="245" name="Łącznik prosty ze strzałką 244"/>
            <p:cNvCxnSpPr/>
            <p:nvPr/>
          </p:nvCxnSpPr>
          <p:spPr>
            <a:xfrm flipH="1">
              <a:off x="9570827" y="2918166"/>
              <a:ext cx="5601" cy="960590"/>
            </a:xfrm>
            <a:prstGeom prst="straightConnector1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upa 247"/>
            <p:cNvGrpSpPr/>
            <p:nvPr/>
          </p:nvGrpSpPr>
          <p:grpSpPr>
            <a:xfrm rot="5400000">
              <a:off x="7807486" y="3343721"/>
              <a:ext cx="216568" cy="583406"/>
              <a:chOff x="3018887" y="3738564"/>
              <a:chExt cx="216568" cy="583406"/>
            </a:xfrm>
            <a:solidFill>
              <a:srgbClr val="002060"/>
            </a:solidFill>
          </p:grpSpPr>
          <p:cxnSp>
            <p:nvCxnSpPr>
              <p:cNvPr id="255" name="Łącznik prosty ze strzałką 254"/>
              <p:cNvCxnSpPr/>
              <p:nvPr/>
            </p:nvCxnSpPr>
            <p:spPr>
              <a:xfrm>
                <a:off x="3127171" y="3738564"/>
                <a:ext cx="0" cy="583406"/>
              </a:xfrm>
              <a:prstGeom prst="straightConnector1">
                <a:avLst/>
              </a:prstGeom>
              <a:grpFill/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Elipsa 255"/>
              <p:cNvSpPr/>
              <p:nvPr/>
            </p:nvSpPr>
            <p:spPr>
              <a:xfrm flipV="1">
                <a:off x="3018887" y="3892468"/>
                <a:ext cx="216568" cy="216568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62" name="Grupa 261"/>
            <p:cNvGrpSpPr/>
            <p:nvPr/>
          </p:nvGrpSpPr>
          <p:grpSpPr>
            <a:xfrm>
              <a:off x="9311440" y="3953522"/>
              <a:ext cx="2217037" cy="216568"/>
              <a:chOff x="9311440" y="3953522"/>
              <a:chExt cx="2217037" cy="216568"/>
            </a:xfrm>
          </p:grpSpPr>
          <p:grpSp>
            <p:nvGrpSpPr>
              <p:cNvPr id="249" name="Grupa 248"/>
              <p:cNvGrpSpPr/>
              <p:nvPr/>
            </p:nvGrpSpPr>
            <p:grpSpPr>
              <a:xfrm rot="16200000">
                <a:off x="9494859" y="3770103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53" name="Łącznik prosty ze strzałką 252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Elipsa 253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50" name="Grupa 249"/>
              <p:cNvGrpSpPr/>
              <p:nvPr/>
            </p:nvGrpSpPr>
            <p:grpSpPr>
              <a:xfrm rot="16200000">
                <a:off x="11128490" y="3770103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51" name="Łącznik prosty ze strzałką 250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Elipsa 251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sp>
          <p:nvSpPr>
            <p:cNvPr id="258" name="Dowolny kształt 257"/>
            <p:cNvSpPr/>
            <p:nvPr/>
          </p:nvSpPr>
          <p:spPr>
            <a:xfrm>
              <a:off x="7937927" y="2950587"/>
              <a:ext cx="775252" cy="1283000"/>
            </a:xfrm>
            <a:custGeom>
              <a:avLst/>
              <a:gdLst>
                <a:gd name="connsiteX0" fmla="*/ 0 w 675861"/>
                <a:gd name="connsiteY0" fmla="*/ 1202634 h 1550504"/>
                <a:gd name="connsiteX1" fmla="*/ 248478 w 675861"/>
                <a:gd name="connsiteY1" fmla="*/ 1550504 h 1550504"/>
                <a:gd name="connsiteX2" fmla="*/ 576470 w 675861"/>
                <a:gd name="connsiteY2" fmla="*/ 1202634 h 1550504"/>
                <a:gd name="connsiteX3" fmla="*/ 675861 w 675861"/>
                <a:gd name="connsiteY3" fmla="*/ 0 h 1550504"/>
                <a:gd name="connsiteX0" fmla="*/ 0 w 606287"/>
                <a:gd name="connsiteY0" fmla="*/ 1069517 h 1553255"/>
                <a:gd name="connsiteX1" fmla="*/ 178904 w 606287"/>
                <a:gd name="connsiteY1" fmla="*/ 1550504 h 1553255"/>
                <a:gd name="connsiteX2" fmla="*/ 506896 w 606287"/>
                <a:gd name="connsiteY2" fmla="*/ 1202634 h 1553255"/>
                <a:gd name="connsiteX3" fmla="*/ 606287 w 606287"/>
                <a:gd name="connsiteY3" fmla="*/ 0 h 1553255"/>
                <a:gd name="connsiteX0" fmla="*/ 0 w 606287"/>
                <a:gd name="connsiteY0" fmla="*/ 1069517 h 1553255"/>
                <a:gd name="connsiteX1" fmla="*/ 178904 w 606287"/>
                <a:gd name="connsiteY1" fmla="*/ 1550504 h 1553255"/>
                <a:gd name="connsiteX2" fmla="*/ 506896 w 606287"/>
                <a:gd name="connsiteY2" fmla="*/ 1202634 h 1553255"/>
                <a:gd name="connsiteX3" fmla="*/ 606287 w 606287"/>
                <a:gd name="connsiteY3" fmla="*/ 0 h 1553255"/>
                <a:gd name="connsiteX0" fmla="*/ 8156 w 614443"/>
                <a:gd name="connsiteY0" fmla="*/ 1069517 h 1553255"/>
                <a:gd name="connsiteX1" fmla="*/ 187060 w 614443"/>
                <a:gd name="connsiteY1" fmla="*/ 1550504 h 1553255"/>
                <a:gd name="connsiteX2" fmla="*/ 515052 w 614443"/>
                <a:gd name="connsiteY2" fmla="*/ 1202634 h 1553255"/>
                <a:gd name="connsiteX3" fmla="*/ 614443 w 614443"/>
                <a:gd name="connsiteY3" fmla="*/ 0 h 1553255"/>
                <a:gd name="connsiteX0" fmla="*/ 8156 w 733712"/>
                <a:gd name="connsiteY0" fmla="*/ 1069517 h 1553255"/>
                <a:gd name="connsiteX1" fmla="*/ 187060 w 733712"/>
                <a:gd name="connsiteY1" fmla="*/ 1550504 h 1553255"/>
                <a:gd name="connsiteX2" fmla="*/ 515052 w 733712"/>
                <a:gd name="connsiteY2" fmla="*/ 1202634 h 1553255"/>
                <a:gd name="connsiteX3" fmla="*/ 733712 w 733712"/>
                <a:gd name="connsiteY3" fmla="*/ 0 h 1553255"/>
                <a:gd name="connsiteX0" fmla="*/ 6581 w 781833"/>
                <a:gd name="connsiteY0" fmla="*/ 1069517 h 1553255"/>
                <a:gd name="connsiteX1" fmla="*/ 235181 w 781833"/>
                <a:gd name="connsiteY1" fmla="*/ 1550504 h 1553255"/>
                <a:gd name="connsiteX2" fmla="*/ 563173 w 781833"/>
                <a:gd name="connsiteY2" fmla="*/ 1202634 h 1553255"/>
                <a:gd name="connsiteX3" fmla="*/ 781833 w 781833"/>
                <a:gd name="connsiteY3" fmla="*/ 0 h 1553255"/>
                <a:gd name="connsiteX0" fmla="*/ 0 w 775252"/>
                <a:gd name="connsiteY0" fmla="*/ 1069517 h 1553255"/>
                <a:gd name="connsiteX1" fmla="*/ 228600 w 775252"/>
                <a:gd name="connsiteY1" fmla="*/ 1550504 h 1553255"/>
                <a:gd name="connsiteX2" fmla="*/ 556592 w 775252"/>
                <a:gd name="connsiteY2" fmla="*/ 1202634 h 1553255"/>
                <a:gd name="connsiteX3" fmla="*/ 775252 w 775252"/>
                <a:gd name="connsiteY3" fmla="*/ 0 h 1553255"/>
                <a:gd name="connsiteX0" fmla="*/ 0 w 775252"/>
                <a:gd name="connsiteY0" fmla="*/ 1069517 h 1553255"/>
                <a:gd name="connsiteX1" fmla="*/ 228600 w 775252"/>
                <a:gd name="connsiteY1" fmla="*/ 1550504 h 1553255"/>
                <a:gd name="connsiteX2" fmla="*/ 556592 w 775252"/>
                <a:gd name="connsiteY2" fmla="*/ 1202634 h 1553255"/>
                <a:gd name="connsiteX3" fmla="*/ 775252 w 775252"/>
                <a:gd name="connsiteY3" fmla="*/ 0 h 1553255"/>
                <a:gd name="connsiteX0" fmla="*/ 0 w 775252"/>
                <a:gd name="connsiteY0" fmla="*/ 1069517 h 1564676"/>
                <a:gd name="connsiteX1" fmla="*/ 273844 w 775252"/>
                <a:gd name="connsiteY1" fmla="*/ 1562102 h 1564676"/>
                <a:gd name="connsiteX2" fmla="*/ 556592 w 775252"/>
                <a:gd name="connsiteY2" fmla="*/ 1202634 h 1564676"/>
                <a:gd name="connsiteX3" fmla="*/ 775252 w 775252"/>
                <a:gd name="connsiteY3" fmla="*/ 0 h 1564676"/>
                <a:gd name="connsiteX0" fmla="*/ 0 w 775252"/>
                <a:gd name="connsiteY0" fmla="*/ 1069517 h 1562150"/>
                <a:gd name="connsiteX1" fmla="*/ 273844 w 775252"/>
                <a:gd name="connsiteY1" fmla="*/ 1562102 h 1562150"/>
                <a:gd name="connsiteX2" fmla="*/ 556592 w 775252"/>
                <a:gd name="connsiteY2" fmla="*/ 1202634 h 1562150"/>
                <a:gd name="connsiteX3" fmla="*/ 775252 w 775252"/>
                <a:gd name="connsiteY3" fmla="*/ 0 h 15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252" h="1562150">
                  <a:moveTo>
                    <a:pt x="0" y="1069517"/>
                  </a:moveTo>
                  <a:cubicBezTo>
                    <a:pt x="2174" y="1325768"/>
                    <a:pt x="176317" y="1566010"/>
                    <a:pt x="273844" y="1562102"/>
                  </a:cubicBezTo>
                  <a:cubicBezTo>
                    <a:pt x="371371" y="1558194"/>
                    <a:pt x="473024" y="1462984"/>
                    <a:pt x="556592" y="1202634"/>
                  </a:cubicBezTo>
                  <a:cubicBezTo>
                    <a:pt x="640160" y="942284"/>
                    <a:pt x="761172" y="472108"/>
                    <a:pt x="775252" y="0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259" name="Grupa 258"/>
            <p:cNvGrpSpPr/>
            <p:nvPr/>
          </p:nvGrpSpPr>
          <p:grpSpPr>
            <a:xfrm rot="5400000">
              <a:off x="8608483" y="2412606"/>
              <a:ext cx="216568" cy="583406"/>
              <a:chOff x="3018887" y="3738564"/>
              <a:chExt cx="216568" cy="583406"/>
            </a:xfrm>
            <a:solidFill>
              <a:srgbClr val="002060"/>
            </a:solidFill>
          </p:grpSpPr>
          <p:cxnSp>
            <p:nvCxnSpPr>
              <p:cNvPr id="260" name="Łącznik prosty ze strzałką 259"/>
              <p:cNvCxnSpPr/>
              <p:nvPr/>
            </p:nvCxnSpPr>
            <p:spPr>
              <a:xfrm>
                <a:off x="3127171" y="3738564"/>
                <a:ext cx="0" cy="583406"/>
              </a:xfrm>
              <a:prstGeom prst="straightConnector1">
                <a:avLst/>
              </a:prstGeom>
              <a:grpFill/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Elipsa 260"/>
              <p:cNvSpPr/>
              <p:nvPr/>
            </p:nvSpPr>
            <p:spPr>
              <a:xfrm flipV="1">
                <a:off x="3018887" y="3892468"/>
                <a:ext cx="216568" cy="216568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263" name="Grupa 262"/>
            <p:cNvGrpSpPr/>
            <p:nvPr/>
          </p:nvGrpSpPr>
          <p:grpSpPr>
            <a:xfrm>
              <a:off x="9315877" y="6227557"/>
              <a:ext cx="2217037" cy="216568"/>
              <a:chOff x="9311440" y="3953522"/>
              <a:chExt cx="2217037" cy="216568"/>
            </a:xfrm>
          </p:grpSpPr>
          <p:grpSp>
            <p:nvGrpSpPr>
              <p:cNvPr id="264" name="Grupa 263"/>
              <p:cNvGrpSpPr/>
              <p:nvPr/>
            </p:nvGrpSpPr>
            <p:grpSpPr>
              <a:xfrm rot="16200000">
                <a:off x="9494859" y="3770103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68" name="Łącznik prosty ze strzałką 267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Elipsa 268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265" name="Grupa 264"/>
              <p:cNvGrpSpPr/>
              <p:nvPr/>
            </p:nvGrpSpPr>
            <p:grpSpPr>
              <a:xfrm rot="16200000">
                <a:off x="11128490" y="3770103"/>
                <a:ext cx="216568" cy="583406"/>
                <a:chOff x="3018887" y="3738564"/>
                <a:chExt cx="216568" cy="583406"/>
              </a:xfrm>
              <a:solidFill>
                <a:srgbClr val="002060"/>
              </a:solidFill>
            </p:grpSpPr>
            <p:cxnSp>
              <p:nvCxnSpPr>
                <p:cNvPr id="266" name="Łącznik prosty ze strzałką 265"/>
                <p:cNvCxnSpPr/>
                <p:nvPr/>
              </p:nvCxnSpPr>
              <p:spPr>
                <a:xfrm>
                  <a:off x="3127171" y="3738564"/>
                  <a:ext cx="0" cy="583406"/>
                </a:xfrm>
                <a:prstGeom prst="straightConnector1">
                  <a:avLst/>
                </a:prstGeom>
                <a:grpFill/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Elipsa 266"/>
                <p:cNvSpPr/>
                <p:nvPr/>
              </p:nvSpPr>
              <p:spPr>
                <a:xfrm flipV="1">
                  <a:off x="3018887" y="3892468"/>
                  <a:ext cx="216568" cy="216568"/>
                </a:xfrm>
                <a:prstGeom prst="ellipse">
                  <a:avLst/>
                </a:prstGeom>
                <a:grp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  <p:sp>
          <p:nvSpPr>
            <p:cNvPr id="270" name="Nawias klamrowy zamykający 269"/>
            <p:cNvSpPr/>
            <p:nvPr/>
          </p:nvSpPr>
          <p:spPr>
            <a:xfrm rot="16200000">
              <a:off x="8231126" y="1637609"/>
              <a:ext cx="274983" cy="1663196"/>
            </a:xfrm>
            <a:prstGeom prst="rightBrace">
              <a:avLst>
                <a:gd name="adj1" fmla="val 211431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1" name="pole tekstowe 270"/>
            <p:cNvSpPr txBox="1"/>
            <p:nvPr/>
          </p:nvSpPr>
          <p:spPr>
            <a:xfrm>
              <a:off x="7359187" y="1997862"/>
              <a:ext cx="2272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 b="1" dirty="0" err="1" smtClean="0"/>
                <a:t>electrons</a:t>
              </a:r>
              <a:r>
                <a:rPr lang="pl-PL" sz="1600" b="1" dirty="0" smtClean="0"/>
                <a:t> </a:t>
              </a:r>
              <a:r>
                <a:rPr lang="pl-PL" sz="1600" b="1" dirty="0" err="1" smtClean="0"/>
                <a:t>generating</a:t>
              </a:r>
              <a:r>
                <a:rPr lang="pl-PL" sz="1600" b="1" dirty="0" smtClean="0"/>
                <a:t> STT</a:t>
              </a:r>
              <a:endParaRPr lang="pl-PL" sz="1600" b="1" dirty="0"/>
            </a:p>
          </p:txBody>
        </p:sp>
      </p:grpSp>
      <p:sp>
        <p:nvSpPr>
          <p:cNvPr id="274" name="pole tekstowe 273"/>
          <p:cNvSpPr txBox="1"/>
          <p:nvPr/>
        </p:nvSpPr>
        <p:spPr>
          <a:xfrm>
            <a:off x="0" y="316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/>
              <a:t>a</a:t>
            </a:r>
            <a:endParaRPr lang="pl-PL" sz="2800" b="1" dirty="0"/>
          </a:p>
        </p:txBody>
      </p:sp>
      <p:sp>
        <p:nvSpPr>
          <p:cNvPr id="275" name="pole tekstowe 274"/>
          <p:cNvSpPr txBox="1"/>
          <p:nvPr/>
        </p:nvSpPr>
        <p:spPr>
          <a:xfrm>
            <a:off x="6096000" y="316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5941642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22</Words>
  <Application>Microsoft Office PowerPoint</Application>
  <PresentationFormat>Panoramiczny</PresentationFormat>
  <Paragraphs>14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23</cp:revision>
  <dcterms:created xsi:type="dcterms:W3CDTF">2018-02-18T13:28:32Z</dcterms:created>
  <dcterms:modified xsi:type="dcterms:W3CDTF">2018-02-24T23:38:45Z</dcterms:modified>
</cp:coreProperties>
</file>