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7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97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4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66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793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51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47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0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2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553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5576-16F1-4E46-8CAA-3348337C9016}" type="datetimeFigureOut">
              <a:rPr lang="pl-PL" smtClean="0"/>
              <a:t>2018-06-04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87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a 37"/>
          <p:cNvGrpSpPr/>
          <p:nvPr/>
        </p:nvGrpSpPr>
        <p:grpSpPr>
          <a:xfrm>
            <a:off x="6956420" y="2246244"/>
            <a:ext cx="3575807" cy="2365512"/>
            <a:chOff x="1667601" y="2246244"/>
            <a:chExt cx="3575807" cy="2365512"/>
          </a:xfrm>
        </p:grpSpPr>
        <p:sp>
          <p:nvSpPr>
            <p:cNvPr id="39" name="Prostokąt 38"/>
            <p:cNvSpPr/>
            <p:nvPr/>
          </p:nvSpPr>
          <p:spPr>
            <a:xfrm>
              <a:off x="1705701" y="3823252"/>
              <a:ext cx="3537707" cy="788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40" name="pole tekstowe 39"/>
            <p:cNvSpPr txBox="1"/>
            <p:nvPr/>
          </p:nvSpPr>
          <p:spPr>
            <a:xfrm>
              <a:off x="1667601" y="3914492"/>
              <a:ext cx="5886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R</a:t>
              </a:r>
              <a:r>
                <a:rPr lang="pl-PL" sz="3200" b="1" dirty="0" smtClean="0"/>
                <a:t>L</a:t>
              </a:r>
              <a:endParaRPr lang="pl-PL" sz="3200" b="1" dirty="0"/>
            </a:p>
          </p:txBody>
        </p:sp>
        <p:sp>
          <p:nvSpPr>
            <p:cNvPr id="41" name="Prostokąt 40"/>
            <p:cNvSpPr/>
            <p:nvPr/>
          </p:nvSpPr>
          <p:spPr>
            <a:xfrm>
              <a:off x="1705701" y="2246244"/>
              <a:ext cx="3537707" cy="788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42" name="Prostokąt 41"/>
            <p:cNvSpPr/>
            <p:nvPr/>
          </p:nvSpPr>
          <p:spPr>
            <a:xfrm>
              <a:off x="1705701" y="3034748"/>
              <a:ext cx="3537707" cy="7885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43" name="pole tekstowe 42"/>
            <p:cNvSpPr txBox="1"/>
            <p:nvPr/>
          </p:nvSpPr>
          <p:spPr>
            <a:xfrm>
              <a:off x="1667601" y="2337484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/>
                <a:t>FL</a:t>
              </a:r>
              <a:endParaRPr lang="pl-PL" sz="3200" b="1" dirty="0"/>
            </a:p>
          </p:txBody>
        </p:sp>
        <p:cxnSp>
          <p:nvCxnSpPr>
            <p:cNvPr id="44" name="Łącznik prosty ze strzałką 43"/>
            <p:cNvCxnSpPr/>
            <p:nvPr/>
          </p:nvCxnSpPr>
          <p:spPr>
            <a:xfrm flipV="1">
              <a:off x="3474554" y="3995352"/>
              <a:ext cx="0" cy="4457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Łącznik prosty ze strzałką 44"/>
            <p:cNvCxnSpPr/>
            <p:nvPr/>
          </p:nvCxnSpPr>
          <p:spPr>
            <a:xfrm flipV="1">
              <a:off x="3474554" y="2393092"/>
              <a:ext cx="0" cy="44577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Łącznik prosty 3"/>
          <p:cNvCxnSpPr>
            <a:stCxn id="108" idx="0"/>
          </p:cNvCxnSpPr>
          <p:nvPr/>
        </p:nvCxnSpPr>
        <p:spPr>
          <a:xfrm flipH="1" flipV="1">
            <a:off x="3474554" y="781050"/>
            <a:ext cx="1" cy="1465194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H="1" flipV="1">
            <a:off x="8755545" y="4611756"/>
            <a:ext cx="1" cy="1465194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a 29"/>
          <p:cNvGrpSpPr/>
          <p:nvPr/>
        </p:nvGrpSpPr>
        <p:grpSpPr>
          <a:xfrm>
            <a:off x="3474555" y="2154803"/>
            <a:ext cx="5280991" cy="2671639"/>
            <a:chOff x="3474555" y="2154803"/>
            <a:chExt cx="5280991" cy="2671639"/>
          </a:xfrm>
        </p:grpSpPr>
        <p:cxnSp>
          <p:nvCxnSpPr>
            <p:cNvPr id="24" name="Łącznik łamany 23"/>
            <p:cNvCxnSpPr>
              <a:stCxn id="95" idx="2"/>
            </p:cNvCxnSpPr>
            <p:nvPr/>
          </p:nvCxnSpPr>
          <p:spPr>
            <a:xfrm rot="5400000" flipH="1" flipV="1">
              <a:off x="3564688" y="2064670"/>
              <a:ext cx="2456953" cy="2637220"/>
            </a:xfrm>
            <a:prstGeom prst="bentConnector4">
              <a:avLst>
                <a:gd name="adj1" fmla="val -9304"/>
                <a:gd name="adj2" fmla="val 100119"/>
              </a:avLst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Łącznik łamany 27"/>
            <p:cNvCxnSpPr>
              <a:stCxn id="106" idx="0"/>
            </p:cNvCxnSpPr>
            <p:nvPr/>
          </p:nvCxnSpPr>
          <p:spPr>
            <a:xfrm rot="16200000" flipH="1" flipV="1">
              <a:off x="6143562" y="2214457"/>
              <a:ext cx="2580198" cy="2643771"/>
            </a:xfrm>
            <a:prstGeom prst="bentConnector4">
              <a:avLst>
                <a:gd name="adj1" fmla="val -8860"/>
                <a:gd name="adj2" fmla="val 99995"/>
              </a:avLst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" name="pole tekstowe 4"/>
          <p:cNvSpPr txBox="1"/>
          <p:nvPr/>
        </p:nvSpPr>
        <p:spPr>
          <a:xfrm>
            <a:off x="3241958" y="26075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A</a:t>
            </a:r>
            <a:endParaRPr lang="pl-PL" sz="3600" b="1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8522949" y="5962650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B</a:t>
            </a:r>
          </a:p>
        </p:txBody>
      </p:sp>
      <p:grpSp>
        <p:nvGrpSpPr>
          <p:cNvPr id="7" name="Grupa 6"/>
          <p:cNvGrpSpPr/>
          <p:nvPr/>
        </p:nvGrpSpPr>
        <p:grpSpPr>
          <a:xfrm>
            <a:off x="1667601" y="2246244"/>
            <a:ext cx="3575807" cy="2365512"/>
            <a:chOff x="1667601" y="2246244"/>
            <a:chExt cx="3575807" cy="2365512"/>
          </a:xfrm>
        </p:grpSpPr>
        <p:sp>
          <p:nvSpPr>
            <p:cNvPr id="95" name="Prostokąt 94"/>
            <p:cNvSpPr/>
            <p:nvPr/>
          </p:nvSpPr>
          <p:spPr>
            <a:xfrm>
              <a:off x="1705701" y="3823252"/>
              <a:ext cx="3537707" cy="788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91" name="pole tekstowe 90"/>
            <p:cNvSpPr txBox="1"/>
            <p:nvPr/>
          </p:nvSpPr>
          <p:spPr>
            <a:xfrm>
              <a:off x="1667601" y="3914492"/>
              <a:ext cx="5886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R</a:t>
              </a:r>
              <a:r>
                <a:rPr lang="pl-PL" sz="3200" b="1" dirty="0" smtClean="0"/>
                <a:t>L</a:t>
              </a:r>
              <a:endParaRPr lang="pl-PL" sz="3200" b="1" dirty="0"/>
            </a:p>
          </p:txBody>
        </p:sp>
        <p:sp>
          <p:nvSpPr>
            <p:cNvPr id="108" name="Prostokąt 107"/>
            <p:cNvSpPr/>
            <p:nvPr/>
          </p:nvSpPr>
          <p:spPr>
            <a:xfrm>
              <a:off x="1705701" y="2246244"/>
              <a:ext cx="3537707" cy="788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09" name="Prostokąt 108"/>
            <p:cNvSpPr/>
            <p:nvPr/>
          </p:nvSpPr>
          <p:spPr>
            <a:xfrm>
              <a:off x="1705701" y="3034748"/>
              <a:ext cx="3537707" cy="7885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04" name="pole tekstowe 103"/>
            <p:cNvSpPr txBox="1"/>
            <p:nvPr/>
          </p:nvSpPr>
          <p:spPr>
            <a:xfrm>
              <a:off x="1667601" y="2337484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/>
                <a:t>FL</a:t>
              </a:r>
              <a:endParaRPr lang="pl-PL" sz="3200" b="1" dirty="0"/>
            </a:p>
          </p:txBody>
        </p:sp>
        <p:cxnSp>
          <p:nvCxnSpPr>
            <p:cNvPr id="6" name="Łącznik prosty ze strzałką 5"/>
            <p:cNvCxnSpPr/>
            <p:nvPr/>
          </p:nvCxnSpPr>
          <p:spPr>
            <a:xfrm flipV="1">
              <a:off x="3474554" y="3995352"/>
              <a:ext cx="0" cy="4457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Łącznik prosty ze strzałką 31"/>
            <p:cNvCxnSpPr/>
            <p:nvPr/>
          </p:nvCxnSpPr>
          <p:spPr>
            <a:xfrm flipV="1">
              <a:off x="3474554" y="2393092"/>
              <a:ext cx="0" cy="44577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4164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6</Words>
  <Application>Microsoft Office PowerPoint</Application>
  <PresentationFormat>Panoramiczny</PresentationFormat>
  <Paragraphs>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21</cp:revision>
  <dcterms:created xsi:type="dcterms:W3CDTF">2018-02-18T13:28:32Z</dcterms:created>
  <dcterms:modified xsi:type="dcterms:W3CDTF">2018-06-03T23:43:52Z</dcterms:modified>
</cp:coreProperties>
</file>