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09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0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16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8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09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844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996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358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486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139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269-DA6C-4008-B40C-EC69698C387A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8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B269-DA6C-4008-B40C-EC69698C387A}" type="datetimeFigureOut">
              <a:rPr lang="pl-PL" smtClean="0"/>
              <a:t>2018-06-03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04A7-7C39-48B1-A611-B23AEC96A5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451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 rot="5400000">
            <a:off x="2236836" y="28268"/>
            <a:ext cx="1453081" cy="4249305"/>
            <a:chOff x="2713383" y="1570384"/>
            <a:chExt cx="1953409" cy="4444660"/>
          </a:xfrm>
        </p:grpSpPr>
        <p:sp>
          <p:nvSpPr>
            <p:cNvPr id="2" name="Prostokąt 1"/>
            <p:cNvSpPr/>
            <p:nvPr/>
          </p:nvSpPr>
          <p:spPr>
            <a:xfrm>
              <a:off x="2713383" y="1570384"/>
              <a:ext cx="1953409" cy="14815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" name="Prostokąt 2"/>
            <p:cNvSpPr/>
            <p:nvPr/>
          </p:nvSpPr>
          <p:spPr>
            <a:xfrm>
              <a:off x="2713383" y="3051937"/>
              <a:ext cx="1953409" cy="14815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cxnSp>
          <p:nvCxnSpPr>
            <p:cNvPr id="4" name="Łącznik prosty ze strzałką 3"/>
            <p:cNvCxnSpPr/>
            <p:nvPr/>
          </p:nvCxnSpPr>
          <p:spPr>
            <a:xfrm rot="10800000" flipV="1">
              <a:off x="3078507" y="2311161"/>
              <a:ext cx="122316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Prostokąt 4"/>
            <p:cNvSpPr/>
            <p:nvPr/>
          </p:nvSpPr>
          <p:spPr>
            <a:xfrm>
              <a:off x="2713383" y="4533491"/>
              <a:ext cx="1953409" cy="14815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cxnSp>
          <p:nvCxnSpPr>
            <p:cNvPr id="6" name="Łącznik prosty ze strzałką 5"/>
            <p:cNvCxnSpPr/>
            <p:nvPr/>
          </p:nvCxnSpPr>
          <p:spPr>
            <a:xfrm rot="10800000" flipV="1">
              <a:off x="3078507" y="5274267"/>
              <a:ext cx="122316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a 33"/>
          <p:cNvGrpSpPr/>
          <p:nvPr/>
        </p:nvGrpSpPr>
        <p:grpSpPr>
          <a:xfrm>
            <a:off x="0" y="3031852"/>
            <a:ext cx="2911955" cy="3793477"/>
            <a:chOff x="845084" y="2805731"/>
            <a:chExt cx="2911955" cy="3793477"/>
          </a:xfrm>
        </p:grpSpPr>
        <p:sp>
          <p:nvSpPr>
            <p:cNvPr id="32" name="Dowolny kształt 31"/>
            <p:cNvSpPr/>
            <p:nvPr/>
          </p:nvSpPr>
          <p:spPr>
            <a:xfrm>
              <a:off x="1362075" y="4483100"/>
              <a:ext cx="899747" cy="1454150"/>
            </a:xfrm>
            <a:custGeom>
              <a:avLst/>
              <a:gdLst>
                <a:gd name="connsiteX0" fmla="*/ 898525 w 899747"/>
                <a:gd name="connsiteY0" fmla="*/ 3175 h 1454150"/>
                <a:gd name="connsiteX1" fmla="*/ 187325 w 899747"/>
                <a:gd name="connsiteY1" fmla="*/ 0 h 1454150"/>
                <a:gd name="connsiteX2" fmla="*/ 130175 w 899747"/>
                <a:gd name="connsiteY2" fmla="*/ 85725 h 1454150"/>
                <a:gd name="connsiteX3" fmla="*/ 95250 w 899747"/>
                <a:gd name="connsiteY3" fmla="*/ 142875 h 1454150"/>
                <a:gd name="connsiteX4" fmla="*/ 44450 w 899747"/>
                <a:gd name="connsiteY4" fmla="*/ 263525 h 1454150"/>
                <a:gd name="connsiteX5" fmla="*/ 28575 w 899747"/>
                <a:gd name="connsiteY5" fmla="*/ 314325 h 1454150"/>
                <a:gd name="connsiteX6" fmla="*/ 19050 w 899747"/>
                <a:gd name="connsiteY6" fmla="*/ 396875 h 1454150"/>
                <a:gd name="connsiteX7" fmla="*/ 0 w 899747"/>
                <a:gd name="connsiteY7" fmla="*/ 460375 h 1454150"/>
                <a:gd name="connsiteX8" fmla="*/ 0 w 899747"/>
                <a:gd name="connsiteY8" fmla="*/ 561975 h 1454150"/>
                <a:gd name="connsiteX9" fmla="*/ 12700 w 899747"/>
                <a:gd name="connsiteY9" fmla="*/ 615950 h 1454150"/>
                <a:gd name="connsiteX10" fmla="*/ 19050 w 899747"/>
                <a:gd name="connsiteY10" fmla="*/ 669925 h 1454150"/>
                <a:gd name="connsiteX11" fmla="*/ 44450 w 899747"/>
                <a:gd name="connsiteY11" fmla="*/ 822325 h 1454150"/>
                <a:gd name="connsiteX12" fmla="*/ 53975 w 899747"/>
                <a:gd name="connsiteY12" fmla="*/ 857250 h 1454150"/>
                <a:gd name="connsiteX13" fmla="*/ 85725 w 899747"/>
                <a:gd name="connsiteY13" fmla="*/ 914400 h 1454150"/>
                <a:gd name="connsiteX14" fmla="*/ 107950 w 899747"/>
                <a:gd name="connsiteY14" fmla="*/ 981075 h 1454150"/>
                <a:gd name="connsiteX15" fmla="*/ 130175 w 899747"/>
                <a:gd name="connsiteY15" fmla="*/ 1012825 h 1454150"/>
                <a:gd name="connsiteX16" fmla="*/ 161925 w 899747"/>
                <a:gd name="connsiteY16" fmla="*/ 1066800 h 1454150"/>
                <a:gd name="connsiteX17" fmla="*/ 196850 w 899747"/>
                <a:gd name="connsiteY17" fmla="*/ 1123950 h 1454150"/>
                <a:gd name="connsiteX18" fmla="*/ 231775 w 899747"/>
                <a:gd name="connsiteY18" fmla="*/ 1152525 h 1454150"/>
                <a:gd name="connsiteX19" fmla="*/ 266700 w 899747"/>
                <a:gd name="connsiteY19" fmla="*/ 1181100 h 1454150"/>
                <a:gd name="connsiteX20" fmla="*/ 292100 w 899747"/>
                <a:gd name="connsiteY20" fmla="*/ 1219200 h 1454150"/>
                <a:gd name="connsiteX21" fmla="*/ 339725 w 899747"/>
                <a:gd name="connsiteY21" fmla="*/ 1260475 h 1454150"/>
                <a:gd name="connsiteX22" fmla="*/ 390525 w 899747"/>
                <a:gd name="connsiteY22" fmla="*/ 1292225 h 1454150"/>
                <a:gd name="connsiteX23" fmla="*/ 431800 w 899747"/>
                <a:gd name="connsiteY23" fmla="*/ 1323975 h 1454150"/>
                <a:gd name="connsiteX24" fmla="*/ 530225 w 899747"/>
                <a:gd name="connsiteY24" fmla="*/ 1374775 h 1454150"/>
                <a:gd name="connsiteX25" fmla="*/ 574675 w 899747"/>
                <a:gd name="connsiteY25" fmla="*/ 1387475 h 1454150"/>
                <a:gd name="connsiteX26" fmla="*/ 673100 w 899747"/>
                <a:gd name="connsiteY26" fmla="*/ 1425575 h 1454150"/>
                <a:gd name="connsiteX27" fmla="*/ 727075 w 899747"/>
                <a:gd name="connsiteY27" fmla="*/ 1425575 h 1454150"/>
                <a:gd name="connsiteX28" fmla="*/ 774700 w 899747"/>
                <a:gd name="connsiteY28" fmla="*/ 1444625 h 1454150"/>
                <a:gd name="connsiteX29" fmla="*/ 838200 w 899747"/>
                <a:gd name="connsiteY29" fmla="*/ 1454150 h 1454150"/>
                <a:gd name="connsiteX30" fmla="*/ 898525 w 899747"/>
                <a:gd name="connsiteY30" fmla="*/ 1450975 h 1454150"/>
                <a:gd name="connsiteX31" fmla="*/ 898525 w 899747"/>
                <a:gd name="connsiteY31" fmla="*/ 3175 h 145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9747" h="1454150">
                  <a:moveTo>
                    <a:pt x="898525" y="3175"/>
                  </a:moveTo>
                  <a:lnTo>
                    <a:pt x="187325" y="0"/>
                  </a:lnTo>
                  <a:lnTo>
                    <a:pt x="130175" y="85725"/>
                  </a:lnTo>
                  <a:lnTo>
                    <a:pt x="95250" y="142875"/>
                  </a:lnTo>
                  <a:lnTo>
                    <a:pt x="44450" y="263525"/>
                  </a:lnTo>
                  <a:lnTo>
                    <a:pt x="28575" y="314325"/>
                  </a:lnTo>
                  <a:lnTo>
                    <a:pt x="19050" y="396875"/>
                  </a:lnTo>
                  <a:lnTo>
                    <a:pt x="0" y="460375"/>
                  </a:lnTo>
                  <a:lnTo>
                    <a:pt x="0" y="561975"/>
                  </a:lnTo>
                  <a:lnTo>
                    <a:pt x="12700" y="615950"/>
                  </a:lnTo>
                  <a:lnTo>
                    <a:pt x="19050" y="669925"/>
                  </a:lnTo>
                  <a:lnTo>
                    <a:pt x="44450" y="822325"/>
                  </a:lnTo>
                  <a:lnTo>
                    <a:pt x="53975" y="857250"/>
                  </a:lnTo>
                  <a:lnTo>
                    <a:pt x="85725" y="914400"/>
                  </a:lnTo>
                  <a:lnTo>
                    <a:pt x="107950" y="981075"/>
                  </a:lnTo>
                  <a:lnTo>
                    <a:pt x="130175" y="1012825"/>
                  </a:lnTo>
                  <a:lnTo>
                    <a:pt x="161925" y="1066800"/>
                  </a:lnTo>
                  <a:lnTo>
                    <a:pt x="196850" y="1123950"/>
                  </a:lnTo>
                  <a:lnTo>
                    <a:pt x="231775" y="1152525"/>
                  </a:lnTo>
                  <a:lnTo>
                    <a:pt x="266700" y="1181100"/>
                  </a:lnTo>
                  <a:lnTo>
                    <a:pt x="292100" y="1219200"/>
                  </a:lnTo>
                  <a:lnTo>
                    <a:pt x="339725" y="1260475"/>
                  </a:lnTo>
                  <a:lnTo>
                    <a:pt x="390525" y="1292225"/>
                  </a:lnTo>
                  <a:lnTo>
                    <a:pt x="431800" y="1323975"/>
                  </a:lnTo>
                  <a:lnTo>
                    <a:pt x="530225" y="1374775"/>
                  </a:lnTo>
                  <a:lnTo>
                    <a:pt x="574675" y="1387475"/>
                  </a:lnTo>
                  <a:lnTo>
                    <a:pt x="673100" y="1425575"/>
                  </a:lnTo>
                  <a:lnTo>
                    <a:pt x="727075" y="1425575"/>
                  </a:lnTo>
                  <a:lnTo>
                    <a:pt x="774700" y="1444625"/>
                  </a:lnTo>
                  <a:lnTo>
                    <a:pt x="838200" y="1454150"/>
                  </a:lnTo>
                  <a:lnTo>
                    <a:pt x="898525" y="1450975"/>
                  </a:lnTo>
                  <a:cubicBezTo>
                    <a:pt x="899583" y="968375"/>
                    <a:pt x="900642" y="485775"/>
                    <a:pt x="898525" y="3175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Dowolny kształt 32"/>
            <p:cNvSpPr/>
            <p:nvPr/>
          </p:nvSpPr>
          <p:spPr>
            <a:xfrm>
              <a:off x="2257425" y="4486275"/>
              <a:ext cx="904875" cy="898525"/>
            </a:xfrm>
            <a:custGeom>
              <a:avLst/>
              <a:gdLst>
                <a:gd name="connsiteX0" fmla="*/ 6350 w 904875"/>
                <a:gd name="connsiteY0" fmla="*/ 0 h 898525"/>
                <a:gd name="connsiteX1" fmla="*/ 904875 w 904875"/>
                <a:gd name="connsiteY1" fmla="*/ 3175 h 898525"/>
                <a:gd name="connsiteX2" fmla="*/ 904875 w 904875"/>
                <a:gd name="connsiteY2" fmla="*/ 73025 h 898525"/>
                <a:gd name="connsiteX3" fmla="*/ 885825 w 904875"/>
                <a:gd name="connsiteY3" fmla="*/ 174625 h 898525"/>
                <a:gd name="connsiteX4" fmla="*/ 866775 w 904875"/>
                <a:gd name="connsiteY4" fmla="*/ 263525 h 898525"/>
                <a:gd name="connsiteX5" fmla="*/ 838200 w 904875"/>
                <a:gd name="connsiteY5" fmla="*/ 342900 h 898525"/>
                <a:gd name="connsiteX6" fmla="*/ 806450 w 904875"/>
                <a:gd name="connsiteY6" fmla="*/ 406400 h 898525"/>
                <a:gd name="connsiteX7" fmla="*/ 768350 w 904875"/>
                <a:gd name="connsiteY7" fmla="*/ 479425 h 898525"/>
                <a:gd name="connsiteX8" fmla="*/ 720725 w 904875"/>
                <a:gd name="connsiteY8" fmla="*/ 542925 h 898525"/>
                <a:gd name="connsiteX9" fmla="*/ 660400 w 904875"/>
                <a:gd name="connsiteY9" fmla="*/ 615950 h 898525"/>
                <a:gd name="connsiteX10" fmla="*/ 587375 w 904875"/>
                <a:gd name="connsiteY10" fmla="*/ 682625 h 898525"/>
                <a:gd name="connsiteX11" fmla="*/ 501650 w 904875"/>
                <a:gd name="connsiteY11" fmla="*/ 746125 h 898525"/>
                <a:gd name="connsiteX12" fmla="*/ 406400 w 904875"/>
                <a:gd name="connsiteY12" fmla="*/ 803275 h 898525"/>
                <a:gd name="connsiteX13" fmla="*/ 307975 w 904875"/>
                <a:gd name="connsiteY13" fmla="*/ 844550 h 898525"/>
                <a:gd name="connsiteX14" fmla="*/ 228600 w 904875"/>
                <a:gd name="connsiteY14" fmla="*/ 869950 h 898525"/>
                <a:gd name="connsiteX15" fmla="*/ 130175 w 904875"/>
                <a:gd name="connsiteY15" fmla="*/ 892175 h 898525"/>
                <a:gd name="connsiteX16" fmla="*/ 82550 w 904875"/>
                <a:gd name="connsiteY16" fmla="*/ 898525 h 898525"/>
                <a:gd name="connsiteX17" fmla="*/ 0 w 904875"/>
                <a:gd name="connsiteY17" fmla="*/ 895350 h 898525"/>
                <a:gd name="connsiteX18" fmla="*/ 6350 w 904875"/>
                <a:gd name="connsiteY18" fmla="*/ 0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4875" h="898525">
                  <a:moveTo>
                    <a:pt x="6350" y="0"/>
                  </a:moveTo>
                  <a:lnTo>
                    <a:pt x="904875" y="3175"/>
                  </a:lnTo>
                  <a:lnTo>
                    <a:pt x="904875" y="73025"/>
                  </a:lnTo>
                  <a:lnTo>
                    <a:pt x="885825" y="174625"/>
                  </a:lnTo>
                  <a:lnTo>
                    <a:pt x="866775" y="263525"/>
                  </a:lnTo>
                  <a:lnTo>
                    <a:pt x="838200" y="342900"/>
                  </a:lnTo>
                  <a:lnTo>
                    <a:pt x="806450" y="406400"/>
                  </a:lnTo>
                  <a:lnTo>
                    <a:pt x="768350" y="479425"/>
                  </a:lnTo>
                  <a:lnTo>
                    <a:pt x="720725" y="542925"/>
                  </a:lnTo>
                  <a:lnTo>
                    <a:pt x="660400" y="615950"/>
                  </a:lnTo>
                  <a:lnTo>
                    <a:pt x="587375" y="682625"/>
                  </a:lnTo>
                  <a:lnTo>
                    <a:pt x="501650" y="746125"/>
                  </a:lnTo>
                  <a:lnTo>
                    <a:pt x="406400" y="803275"/>
                  </a:lnTo>
                  <a:lnTo>
                    <a:pt x="307975" y="844550"/>
                  </a:lnTo>
                  <a:lnTo>
                    <a:pt x="228600" y="869950"/>
                  </a:lnTo>
                  <a:lnTo>
                    <a:pt x="130175" y="892175"/>
                  </a:lnTo>
                  <a:lnTo>
                    <a:pt x="82550" y="898525"/>
                  </a:lnTo>
                  <a:lnTo>
                    <a:pt x="0" y="895350"/>
                  </a:lnTo>
                  <a:cubicBezTo>
                    <a:pt x="2117" y="596900"/>
                    <a:pt x="4233" y="298450"/>
                    <a:pt x="635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0" name="Grupa 29"/>
            <p:cNvGrpSpPr/>
            <p:nvPr/>
          </p:nvGrpSpPr>
          <p:grpSpPr>
            <a:xfrm>
              <a:off x="845084" y="2805731"/>
              <a:ext cx="2911955" cy="3793477"/>
              <a:chOff x="845084" y="2805731"/>
              <a:chExt cx="2911955" cy="3793477"/>
            </a:xfrm>
          </p:grpSpPr>
          <p:grpSp>
            <p:nvGrpSpPr>
              <p:cNvPr id="13" name="Grupa 12"/>
              <p:cNvGrpSpPr/>
              <p:nvPr/>
            </p:nvGrpSpPr>
            <p:grpSpPr>
              <a:xfrm>
                <a:off x="1361303" y="3584971"/>
                <a:ext cx="1800000" cy="2348297"/>
                <a:chOff x="1361303" y="3584971"/>
                <a:chExt cx="1800000" cy="2348297"/>
              </a:xfrm>
            </p:grpSpPr>
            <p:sp>
              <p:nvSpPr>
                <p:cNvPr id="11" name="Wycinek koła 10"/>
                <p:cNvSpPr/>
                <p:nvPr/>
              </p:nvSpPr>
              <p:spPr>
                <a:xfrm>
                  <a:off x="1361303" y="4133268"/>
                  <a:ext cx="1800000" cy="1800000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Wycinek koła 11"/>
                <p:cNvSpPr/>
                <p:nvPr/>
              </p:nvSpPr>
              <p:spPr>
                <a:xfrm rot="10800000">
                  <a:off x="1361303" y="3584971"/>
                  <a:ext cx="1800000" cy="1800000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a 28"/>
              <p:cNvGrpSpPr/>
              <p:nvPr/>
            </p:nvGrpSpPr>
            <p:grpSpPr>
              <a:xfrm>
                <a:off x="845084" y="2805731"/>
                <a:ext cx="2911955" cy="3793477"/>
                <a:chOff x="845084" y="2805731"/>
                <a:chExt cx="2911955" cy="3793477"/>
              </a:xfrm>
            </p:grpSpPr>
            <p:cxnSp>
              <p:nvCxnSpPr>
                <p:cNvPr id="15" name="Łącznik prosty ze strzałką 14"/>
                <p:cNvCxnSpPr/>
                <p:nvPr/>
              </p:nvCxnSpPr>
              <p:spPr>
                <a:xfrm flipV="1">
                  <a:off x="2260600" y="3276601"/>
                  <a:ext cx="0" cy="3063239"/>
                </a:xfrm>
                <a:prstGeom prst="straightConnector1">
                  <a:avLst/>
                </a:prstGeom>
                <a:ln w="38100" cap="rnd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pole tekstowe 16"/>
                <p:cNvSpPr txBox="1"/>
                <p:nvPr/>
              </p:nvSpPr>
              <p:spPr>
                <a:xfrm>
                  <a:off x="2080903" y="2805731"/>
                  <a:ext cx="35939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800" b="1" dirty="0" smtClean="0"/>
                    <a:t>E</a:t>
                  </a:r>
                  <a:endParaRPr lang="pl-PL" sz="2800" b="1" dirty="0"/>
                </a:p>
              </p:txBody>
            </p:sp>
            <p:cxnSp>
              <p:nvCxnSpPr>
                <p:cNvPr id="19" name="Łącznik prosty 18"/>
                <p:cNvCxnSpPr>
                  <a:stCxn id="12" idx="2"/>
                </p:cNvCxnSpPr>
                <p:nvPr/>
              </p:nvCxnSpPr>
              <p:spPr>
                <a:xfrm flipH="1">
                  <a:off x="1361302" y="4484971"/>
                  <a:ext cx="1800001" cy="0"/>
                </a:xfrm>
                <a:prstGeom prst="line">
                  <a:avLst/>
                </a:prstGeom>
                <a:ln w="38100" cap="rnd">
                  <a:head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pole tekstowe 21"/>
                <p:cNvSpPr txBox="1"/>
                <p:nvPr/>
              </p:nvSpPr>
              <p:spPr>
                <a:xfrm>
                  <a:off x="961715" y="4223361"/>
                  <a:ext cx="4700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800" b="1" dirty="0" smtClean="0"/>
                    <a:t>E</a:t>
                  </a:r>
                  <a:r>
                    <a:rPr lang="pl-PL" sz="2800" b="1" baseline="-25000" dirty="0" smtClean="0"/>
                    <a:t>F</a:t>
                  </a:r>
                  <a:endParaRPr lang="pl-PL" sz="2800" b="1" baseline="-25000" dirty="0"/>
                </a:p>
              </p:txBody>
            </p:sp>
            <p:cxnSp>
              <p:nvCxnSpPr>
                <p:cNvPr id="24" name="Łącznik prosty ze strzałką 23"/>
                <p:cNvCxnSpPr/>
                <p:nvPr/>
              </p:nvCxnSpPr>
              <p:spPr>
                <a:xfrm>
                  <a:off x="1310852" y="6337598"/>
                  <a:ext cx="1899495" cy="0"/>
                </a:xfrm>
                <a:prstGeom prst="straightConnector1">
                  <a:avLst/>
                </a:prstGeom>
                <a:ln w="38100"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pole tekstowe 26"/>
                <p:cNvSpPr txBox="1"/>
                <p:nvPr/>
              </p:nvSpPr>
              <p:spPr>
                <a:xfrm>
                  <a:off x="845084" y="6071288"/>
                  <a:ext cx="62709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800" b="1" dirty="0" smtClean="0"/>
                    <a:t>D</a:t>
                  </a:r>
                  <a:r>
                    <a:rPr lang="pl-PL" sz="2800" b="1" baseline="-25000" dirty="0" smtClean="0"/>
                    <a:t>↑</a:t>
                  </a:r>
                  <a:endParaRPr lang="pl-PL" sz="2800" b="1" baseline="-25000" dirty="0"/>
                </a:p>
              </p:txBody>
            </p:sp>
            <p:sp>
              <p:nvSpPr>
                <p:cNvPr id="28" name="pole tekstowe 27"/>
                <p:cNvSpPr txBox="1"/>
                <p:nvPr/>
              </p:nvSpPr>
              <p:spPr>
                <a:xfrm>
                  <a:off x="3129944" y="6075988"/>
                  <a:ext cx="62709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800" b="1" dirty="0" smtClean="0"/>
                    <a:t>D</a:t>
                  </a:r>
                  <a:r>
                    <a:rPr lang="pl-PL" sz="2800" b="1" baseline="-25000" dirty="0" smtClean="0"/>
                    <a:t>↓</a:t>
                  </a:r>
                  <a:endParaRPr lang="pl-PL" sz="2800" b="1" baseline="-25000" dirty="0"/>
                </a:p>
              </p:txBody>
            </p:sp>
          </p:grpSp>
        </p:grpSp>
      </p:grpSp>
      <p:grpSp>
        <p:nvGrpSpPr>
          <p:cNvPr id="23" name="Grupa 22"/>
          <p:cNvGrpSpPr/>
          <p:nvPr/>
        </p:nvGrpSpPr>
        <p:grpSpPr>
          <a:xfrm>
            <a:off x="3087512" y="3031852"/>
            <a:ext cx="2911955" cy="3793477"/>
            <a:chOff x="845084" y="2805731"/>
            <a:chExt cx="2911955" cy="3793477"/>
          </a:xfrm>
        </p:grpSpPr>
        <p:sp>
          <p:nvSpPr>
            <p:cNvPr id="25" name="Dowolny kształt 24"/>
            <p:cNvSpPr/>
            <p:nvPr/>
          </p:nvSpPr>
          <p:spPr>
            <a:xfrm>
              <a:off x="1362075" y="4483100"/>
              <a:ext cx="899747" cy="1454150"/>
            </a:xfrm>
            <a:custGeom>
              <a:avLst/>
              <a:gdLst>
                <a:gd name="connsiteX0" fmla="*/ 898525 w 899747"/>
                <a:gd name="connsiteY0" fmla="*/ 3175 h 1454150"/>
                <a:gd name="connsiteX1" fmla="*/ 187325 w 899747"/>
                <a:gd name="connsiteY1" fmla="*/ 0 h 1454150"/>
                <a:gd name="connsiteX2" fmla="*/ 130175 w 899747"/>
                <a:gd name="connsiteY2" fmla="*/ 85725 h 1454150"/>
                <a:gd name="connsiteX3" fmla="*/ 95250 w 899747"/>
                <a:gd name="connsiteY3" fmla="*/ 142875 h 1454150"/>
                <a:gd name="connsiteX4" fmla="*/ 44450 w 899747"/>
                <a:gd name="connsiteY4" fmla="*/ 263525 h 1454150"/>
                <a:gd name="connsiteX5" fmla="*/ 28575 w 899747"/>
                <a:gd name="connsiteY5" fmla="*/ 314325 h 1454150"/>
                <a:gd name="connsiteX6" fmla="*/ 19050 w 899747"/>
                <a:gd name="connsiteY6" fmla="*/ 396875 h 1454150"/>
                <a:gd name="connsiteX7" fmla="*/ 0 w 899747"/>
                <a:gd name="connsiteY7" fmla="*/ 460375 h 1454150"/>
                <a:gd name="connsiteX8" fmla="*/ 0 w 899747"/>
                <a:gd name="connsiteY8" fmla="*/ 561975 h 1454150"/>
                <a:gd name="connsiteX9" fmla="*/ 12700 w 899747"/>
                <a:gd name="connsiteY9" fmla="*/ 615950 h 1454150"/>
                <a:gd name="connsiteX10" fmla="*/ 19050 w 899747"/>
                <a:gd name="connsiteY10" fmla="*/ 669925 h 1454150"/>
                <a:gd name="connsiteX11" fmla="*/ 44450 w 899747"/>
                <a:gd name="connsiteY11" fmla="*/ 822325 h 1454150"/>
                <a:gd name="connsiteX12" fmla="*/ 53975 w 899747"/>
                <a:gd name="connsiteY12" fmla="*/ 857250 h 1454150"/>
                <a:gd name="connsiteX13" fmla="*/ 85725 w 899747"/>
                <a:gd name="connsiteY13" fmla="*/ 914400 h 1454150"/>
                <a:gd name="connsiteX14" fmla="*/ 107950 w 899747"/>
                <a:gd name="connsiteY14" fmla="*/ 981075 h 1454150"/>
                <a:gd name="connsiteX15" fmla="*/ 130175 w 899747"/>
                <a:gd name="connsiteY15" fmla="*/ 1012825 h 1454150"/>
                <a:gd name="connsiteX16" fmla="*/ 161925 w 899747"/>
                <a:gd name="connsiteY16" fmla="*/ 1066800 h 1454150"/>
                <a:gd name="connsiteX17" fmla="*/ 196850 w 899747"/>
                <a:gd name="connsiteY17" fmla="*/ 1123950 h 1454150"/>
                <a:gd name="connsiteX18" fmla="*/ 231775 w 899747"/>
                <a:gd name="connsiteY18" fmla="*/ 1152525 h 1454150"/>
                <a:gd name="connsiteX19" fmla="*/ 266700 w 899747"/>
                <a:gd name="connsiteY19" fmla="*/ 1181100 h 1454150"/>
                <a:gd name="connsiteX20" fmla="*/ 292100 w 899747"/>
                <a:gd name="connsiteY20" fmla="*/ 1219200 h 1454150"/>
                <a:gd name="connsiteX21" fmla="*/ 339725 w 899747"/>
                <a:gd name="connsiteY21" fmla="*/ 1260475 h 1454150"/>
                <a:gd name="connsiteX22" fmla="*/ 390525 w 899747"/>
                <a:gd name="connsiteY22" fmla="*/ 1292225 h 1454150"/>
                <a:gd name="connsiteX23" fmla="*/ 431800 w 899747"/>
                <a:gd name="connsiteY23" fmla="*/ 1323975 h 1454150"/>
                <a:gd name="connsiteX24" fmla="*/ 530225 w 899747"/>
                <a:gd name="connsiteY24" fmla="*/ 1374775 h 1454150"/>
                <a:gd name="connsiteX25" fmla="*/ 574675 w 899747"/>
                <a:gd name="connsiteY25" fmla="*/ 1387475 h 1454150"/>
                <a:gd name="connsiteX26" fmla="*/ 673100 w 899747"/>
                <a:gd name="connsiteY26" fmla="*/ 1425575 h 1454150"/>
                <a:gd name="connsiteX27" fmla="*/ 727075 w 899747"/>
                <a:gd name="connsiteY27" fmla="*/ 1425575 h 1454150"/>
                <a:gd name="connsiteX28" fmla="*/ 774700 w 899747"/>
                <a:gd name="connsiteY28" fmla="*/ 1444625 h 1454150"/>
                <a:gd name="connsiteX29" fmla="*/ 838200 w 899747"/>
                <a:gd name="connsiteY29" fmla="*/ 1454150 h 1454150"/>
                <a:gd name="connsiteX30" fmla="*/ 898525 w 899747"/>
                <a:gd name="connsiteY30" fmla="*/ 1450975 h 1454150"/>
                <a:gd name="connsiteX31" fmla="*/ 898525 w 899747"/>
                <a:gd name="connsiteY31" fmla="*/ 3175 h 145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9747" h="1454150">
                  <a:moveTo>
                    <a:pt x="898525" y="3175"/>
                  </a:moveTo>
                  <a:lnTo>
                    <a:pt x="187325" y="0"/>
                  </a:lnTo>
                  <a:lnTo>
                    <a:pt x="130175" y="85725"/>
                  </a:lnTo>
                  <a:lnTo>
                    <a:pt x="95250" y="142875"/>
                  </a:lnTo>
                  <a:lnTo>
                    <a:pt x="44450" y="263525"/>
                  </a:lnTo>
                  <a:lnTo>
                    <a:pt x="28575" y="314325"/>
                  </a:lnTo>
                  <a:lnTo>
                    <a:pt x="19050" y="396875"/>
                  </a:lnTo>
                  <a:lnTo>
                    <a:pt x="0" y="460375"/>
                  </a:lnTo>
                  <a:lnTo>
                    <a:pt x="0" y="561975"/>
                  </a:lnTo>
                  <a:lnTo>
                    <a:pt x="12700" y="615950"/>
                  </a:lnTo>
                  <a:lnTo>
                    <a:pt x="19050" y="669925"/>
                  </a:lnTo>
                  <a:lnTo>
                    <a:pt x="44450" y="822325"/>
                  </a:lnTo>
                  <a:lnTo>
                    <a:pt x="53975" y="857250"/>
                  </a:lnTo>
                  <a:lnTo>
                    <a:pt x="85725" y="914400"/>
                  </a:lnTo>
                  <a:lnTo>
                    <a:pt x="107950" y="981075"/>
                  </a:lnTo>
                  <a:lnTo>
                    <a:pt x="130175" y="1012825"/>
                  </a:lnTo>
                  <a:lnTo>
                    <a:pt x="161925" y="1066800"/>
                  </a:lnTo>
                  <a:lnTo>
                    <a:pt x="196850" y="1123950"/>
                  </a:lnTo>
                  <a:lnTo>
                    <a:pt x="231775" y="1152525"/>
                  </a:lnTo>
                  <a:lnTo>
                    <a:pt x="266700" y="1181100"/>
                  </a:lnTo>
                  <a:lnTo>
                    <a:pt x="292100" y="1219200"/>
                  </a:lnTo>
                  <a:lnTo>
                    <a:pt x="339725" y="1260475"/>
                  </a:lnTo>
                  <a:lnTo>
                    <a:pt x="390525" y="1292225"/>
                  </a:lnTo>
                  <a:lnTo>
                    <a:pt x="431800" y="1323975"/>
                  </a:lnTo>
                  <a:lnTo>
                    <a:pt x="530225" y="1374775"/>
                  </a:lnTo>
                  <a:lnTo>
                    <a:pt x="574675" y="1387475"/>
                  </a:lnTo>
                  <a:lnTo>
                    <a:pt x="673100" y="1425575"/>
                  </a:lnTo>
                  <a:lnTo>
                    <a:pt x="727075" y="1425575"/>
                  </a:lnTo>
                  <a:lnTo>
                    <a:pt x="774700" y="1444625"/>
                  </a:lnTo>
                  <a:lnTo>
                    <a:pt x="838200" y="1454150"/>
                  </a:lnTo>
                  <a:lnTo>
                    <a:pt x="898525" y="1450975"/>
                  </a:lnTo>
                  <a:cubicBezTo>
                    <a:pt x="899583" y="968375"/>
                    <a:pt x="900642" y="485775"/>
                    <a:pt x="898525" y="3175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Dowolny kształt 25"/>
            <p:cNvSpPr/>
            <p:nvPr/>
          </p:nvSpPr>
          <p:spPr>
            <a:xfrm>
              <a:off x="2257425" y="4486275"/>
              <a:ext cx="904875" cy="898525"/>
            </a:xfrm>
            <a:custGeom>
              <a:avLst/>
              <a:gdLst>
                <a:gd name="connsiteX0" fmla="*/ 6350 w 904875"/>
                <a:gd name="connsiteY0" fmla="*/ 0 h 898525"/>
                <a:gd name="connsiteX1" fmla="*/ 904875 w 904875"/>
                <a:gd name="connsiteY1" fmla="*/ 3175 h 898525"/>
                <a:gd name="connsiteX2" fmla="*/ 904875 w 904875"/>
                <a:gd name="connsiteY2" fmla="*/ 73025 h 898525"/>
                <a:gd name="connsiteX3" fmla="*/ 885825 w 904875"/>
                <a:gd name="connsiteY3" fmla="*/ 174625 h 898525"/>
                <a:gd name="connsiteX4" fmla="*/ 866775 w 904875"/>
                <a:gd name="connsiteY4" fmla="*/ 263525 h 898525"/>
                <a:gd name="connsiteX5" fmla="*/ 838200 w 904875"/>
                <a:gd name="connsiteY5" fmla="*/ 342900 h 898525"/>
                <a:gd name="connsiteX6" fmla="*/ 806450 w 904875"/>
                <a:gd name="connsiteY6" fmla="*/ 406400 h 898525"/>
                <a:gd name="connsiteX7" fmla="*/ 768350 w 904875"/>
                <a:gd name="connsiteY7" fmla="*/ 479425 h 898525"/>
                <a:gd name="connsiteX8" fmla="*/ 720725 w 904875"/>
                <a:gd name="connsiteY8" fmla="*/ 542925 h 898525"/>
                <a:gd name="connsiteX9" fmla="*/ 660400 w 904875"/>
                <a:gd name="connsiteY9" fmla="*/ 615950 h 898525"/>
                <a:gd name="connsiteX10" fmla="*/ 587375 w 904875"/>
                <a:gd name="connsiteY10" fmla="*/ 682625 h 898525"/>
                <a:gd name="connsiteX11" fmla="*/ 501650 w 904875"/>
                <a:gd name="connsiteY11" fmla="*/ 746125 h 898525"/>
                <a:gd name="connsiteX12" fmla="*/ 406400 w 904875"/>
                <a:gd name="connsiteY12" fmla="*/ 803275 h 898525"/>
                <a:gd name="connsiteX13" fmla="*/ 307975 w 904875"/>
                <a:gd name="connsiteY13" fmla="*/ 844550 h 898525"/>
                <a:gd name="connsiteX14" fmla="*/ 228600 w 904875"/>
                <a:gd name="connsiteY14" fmla="*/ 869950 h 898525"/>
                <a:gd name="connsiteX15" fmla="*/ 130175 w 904875"/>
                <a:gd name="connsiteY15" fmla="*/ 892175 h 898525"/>
                <a:gd name="connsiteX16" fmla="*/ 82550 w 904875"/>
                <a:gd name="connsiteY16" fmla="*/ 898525 h 898525"/>
                <a:gd name="connsiteX17" fmla="*/ 0 w 904875"/>
                <a:gd name="connsiteY17" fmla="*/ 895350 h 898525"/>
                <a:gd name="connsiteX18" fmla="*/ 6350 w 904875"/>
                <a:gd name="connsiteY18" fmla="*/ 0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4875" h="898525">
                  <a:moveTo>
                    <a:pt x="6350" y="0"/>
                  </a:moveTo>
                  <a:lnTo>
                    <a:pt x="904875" y="3175"/>
                  </a:lnTo>
                  <a:lnTo>
                    <a:pt x="904875" y="73025"/>
                  </a:lnTo>
                  <a:lnTo>
                    <a:pt x="885825" y="174625"/>
                  </a:lnTo>
                  <a:lnTo>
                    <a:pt x="866775" y="263525"/>
                  </a:lnTo>
                  <a:lnTo>
                    <a:pt x="838200" y="342900"/>
                  </a:lnTo>
                  <a:lnTo>
                    <a:pt x="806450" y="406400"/>
                  </a:lnTo>
                  <a:lnTo>
                    <a:pt x="768350" y="479425"/>
                  </a:lnTo>
                  <a:lnTo>
                    <a:pt x="720725" y="542925"/>
                  </a:lnTo>
                  <a:lnTo>
                    <a:pt x="660400" y="615950"/>
                  </a:lnTo>
                  <a:lnTo>
                    <a:pt x="587375" y="682625"/>
                  </a:lnTo>
                  <a:lnTo>
                    <a:pt x="501650" y="746125"/>
                  </a:lnTo>
                  <a:lnTo>
                    <a:pt x="406400" y="803275"/>
                  </a:lnTo>
                  <a:lnTo>
                    <a:pt x="307975" y="844550"/>
                  </a:lnTo>
                  <a:lnTo>
                    <a:pt x="228600" y="869950"/>
                  </a:lnTo>
                  <a:lnTo>
                    <a:pt x="130175" y="892175"/>
                  </a:lnTo>
                  <a:lnTo>
                    <a:pt x="82550" y="898525"/>
                  </a:lnTo>
                  <a:lnTo>
                    <a:pt x="0" y="895350"/>
                  </a:lnTo>
                  <a:cubicBezTo>
                    <a:pt x="2117" y="596900"/>
                    <a:pt x="4233" y="298450"/>
                    <a:pt x="635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1" name="Grupa 30"/>
            <p:cNvGrpSpPr/>
            <p:nvPr/>
          </p:nvGrpSpPr>
          <p:grpSpPr>
            <a:xfrm>
              <a:off x="845084" y="2805731"/>
              <a:ext cx="2911955" cy="3793477"/>
              <a:chOff x="845084" y="2805731"/>
              <a:chExt cx="2911955" cy="3793477"/>
            </a:xfrm>
          </p:grpSpPr>
          <p:grpSp>
            <p:nvGrpSpPr>
              <p:cNvPr id="35" name="Grupa 34"/>
              <p:cNvGrpSpPr/>
              <p:nvPr/>
            </p:nvGrpSpPr>
            <p:grpSpPr>
              <a:xfrm>
                <a:off x="1361303" y="3584971"/>
                <a:ext cx="1800000" cy="2348297"/>
                <a:chOff x="1361303" y="3584971"/>
                <a:chExt cx="1800000" cy="2348297"/>
              </a:xfrm>
            </p:grpSpPr>
            <p:sp>
              <p:nvSpPr>
                <p:cNvPr id="44" name="Wycinek koła 43"/>
                <p:cNvSpPr/>
                <p:nvPr/>
              </p:nvSpPr>
              <p:spPr>
                <a:xfrm>
                  <a:off x="1361303" y="4133268"/>
                  <a:ext cx="1800000" cy="1800000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Wycinek koła 44"/>
                <p:cNvSpPr/>
                <p:nvPr/>
              </p:nvSpPr>
              <p:spPr>
                <a:xfrm rot="10800000">
                  <a:off x="1361303" y="3584971"/>
                  <a:ext cx="1800000" cy="1800000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Grupa 35"/>
              <p:cNvGrpSpPr/>
              <p:nvPr/>
            </p:nvGrpSpPr>
            <p:grpSpPr>
              <a:xfrm>
                <a:off x="845084" y="2805731"/>
                <a:ext cx="2911955" cy="3793477"/>
                <a:chOff x="845084" y="2805731"/>
                <a:chExt cx="2911955" cy="3793477"/>
              </a:xfrm>
            </p:grpSpPr>
            <p:cxnSp>
              <p:nvCxnSpPr>
                <p:cNvPr id="37" name="Łącznik prosty ze strzałką 36"/>
                <p:cNvCxnSpPr/>
                <p:nvPr/>
              </p:nvCxnSpPr>
              <p:spPr>
                <a:xfrm flipV="1">
                  <a:off x="2260600" y="3276601"/>
                  <a:ext cx="0" cy="3063239"/>
                </a:xfrm>
                <a:prstGeom prst="straightConnector1">
                  <a:avLst/>
                </a:prstGeom>
                <a:ln w="38100" cap="rnd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pole tekstowe 37"/>
                <p:cNvSpPr txBox="1"/>
                <p:nvPr/>
              </p:nvSpPr>
              <p:spPr>
                <a:xfrm>
                  <a:off x="2080903" y="2805731"/>
                  <a:ext cx="35939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800" b="1" dirty="0" smtClean="0"/>
                    <a:t>E</a:t>
                  </a:r>
                  <a:endParaRPr lang="pl-PL" sz="2800" b="1" dirty="0"/>
                </a:p>
              </p:txBody>
            </p:sp>
            <p:cxnSp>
              <p:nvCxnSpPr>
                <p:cNvPr id="39" name="Łącznik prosty 38"/>
                <p:cNvCxnSpPr>
                  <a:stCxn id="45" idx="2"/>
                </p:cNvCxnSpPr>
                <p:nvPr/>
              </p:nvCxnSpPr>
              <p:spPr>
                <a:xfrm flipH="1">
                  <a:off x="1361302" y="4484971"/>
                  <a:ext cx="1800001" cy="0"/>
                </a:xfrm>
                <a:prstGeom prst="line">
                  <a:avLst/>
                </a:prstGeom>
                <a:ln w="38100" cap="rnd">
                  <a:head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pole tekstowe 39"/>
                <p:cNvSpPr txBox="1"/>
                <p:nvPr/>
              </p:nvSpPr>
              <p:spPr>
                <a:xfrm>
                  <a:off x="961715" y="4223361"/>
                  <a:ext cx="4700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800" b="1" dirty="0" smtClean="0"/>
                    <a:t>E</a:t>
                  </a:r>
                  <a:r>
                    <a:rPr lang="pl-PL" sz="2800" b="1" baseline="-25000" dirty="0" smtClean="0"/>
                    <a:t>F</a:t>
                  </a:r>
                  <a:endParaRPr lang="pl-PL" sz="2800" b="1" baseline="-25000" dirty="0"/>
                </a:p>
              </p:txBody>
            </p:sp>
            <p:cxnSp>
              <p:nvCxnSpPr>
                <p:cNvPr id="41" name="Łącznik prosty ze strzałką 40"/>
                <p:cNvCxnSpPr/>
                <p:nvPr/>
              </p:nvCxnSpPr>
              <p:spPr>
                <a:xfrm>
                  <a:off x="1310852" y="6337598"/>
                  <a:ext cx="1899495" cy="0"/>
                </a:xfrm>
                <a:prstGeom prst="straightConnector1">
                  <a:avLst/>
                </a:prstGeom>
                <a:ln w="38100"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pole tekstowe 41"/>
                <p:cNvSpPr txBox="1"/>
                <p:nvPr/>
              </p:nvSpPr>
              <p:spPr>
                <a:xfrm>
                  <a:off x="845084" y="6071288"/>
                  <a:ext cx="62709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800" b="1" dirty="0" smtClean="0"/>
                    <a:t>D</a:t>
                  </a:r>
                  <a:r>
                    <a:rPr lang="pl-PL" sz="2800" b="1" baseline="-25000" dirty="0" smtClean="0"/>
                    <a:t>↑</a:t>
                  </a:r>
                  <a:endParaRPr lang="pl-PL" sz="2800" b="1" baseline="-25000" dirty="0"/>
                </a:p>
              </p:txBody>
            </p:sp>
            <p:sp>
              <p:nvSpPr>
                <p:cNvPr id="43" name="pole tekstowe 42"/>
                <p:cNvSpPr txBox="1"/>
                <p:nvPr/>
              </p:nvSpPr>
              <p:spPr>
                <a:xfrm>
                  <a:off x="3129944" y="6075988"/>
                  <a:ext cx="62709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800" b="1" dirty="0" smtClean="0"/>
                    <a:t>D</a:t>
                  </a:r>
                  <a:r>
                    <a:rPr lang="pl-PL" sz="2800" b="1" baseline="-25000" dirty="0" smtClean="0"/>
                    <a:t>↓</a:t>
                  </a:r>
                  <a:endParaRPr lang="pl-PL" sz="2800" b="1" baseline="-25000" dirty="0"/>
                </a:p>
              </p:txBody>
            </p:sp>
          </p:grpSp>
        </p:grpSp>
      </p:grpSp>
      <p:grpSp>
        <p:nvGrpSpPr>
          <p:cNvPr id="76" name="Grupa 75"/>
          <p:cNvGrpSpPr/>
          <p:nvPr/>
        </p:nvGrpSpPr>
        <p:grpSpPr>
          <a:xfrm rot="5400000">
            <a:off x="8413958" y="28268"/>
            <a:ext cx="1453081" cy="4249305"/>
            <a:chOff x="2713383" y="1570384"/>
            <a:chExt cx="1953409" cy="4444660"/>
          </a:xfrm>
        </p:grpSpPr>
        <p:sp>
          <p:nvSpPr>
            <p:cNvPr id="77" name="Prostokąt 76"/>
            <p:cNvSpPr/>
            <p:nvPr/>
          </p:nvSpPr>
          <p:spPr>
            <a:xfrm>
              <a:off x="2713383" y="1570384"/>
              <a:ext cx="1953409" cy="14815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78" name="Prostokąt 77"/>
            <p:cNvSpPr/>
            <p:nvPr/>
          </p:nvSpPr>
          <p:spPr>
            <a:xfrm>
              <a:off x="2713383" y="3051937"/>
              <a:ext cx="1953409" cy="14815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cxnSp>
          <p:nvCxnSpPr>
            <p:cNvPr id="79" name="Łącznik prosty ze strzałką 78"/>
            <p:cNvCxnSpPr/>
            <p:nvPr/>
          </p:nvCxnSpPr>
          <p:spPr>
            <a:xfrm>
              <a:off x="3078507" y="2311161"/>
              <a:ext cx="122316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Prostokąt 79"/>
            <p:cNvSpPr/>
            <p:nvPr/>
          </p:nvSpPr>
          <p:spPr>
            <a:xfrm>
              <a:off x="2713383" y="4533491"/>
              <a:ext cx="1953409" cy="14815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cxnSp>
          <p:nvCxnSpPr>
            <p:cNvPr id="81" name="Łącznik prosty ze strzałką 80"/>
            <p:cNvCxnSpPr/>
            <p:nvPr/>
          </p:nvCxnSpPr>
          <p:spPr>
            <a:xfrm rot="10800000" flipV="1">
              <a:off x="3078507" y="5274267"/>
              <a:ext cx="122316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a 45"/>
          <p:cNvGrpSpPr/>
          <p:nvPr/>
        </p:nvGrpSpPr>
        <p:grpSpPr>
          <a:xfrm>
            <a:off x="6175024" y="3031852"/>
            <a:ext cx="2911955" cy="3793477"/>
            <a:chOff x="845084" y="2805731"/>
            <a:chExt cx="2911955" cy="3793477"/>
          </a:xfrm>
        </p:grpSpPr>
        <p:sp>
          <p:nvSpPr>
            <p:cNvPr id="47" name="Dowolny kształt 46"/>
            <p:cNvSpPr/>
            <p:nvPr/>
          </p:nvSpPr>
          <p:spPr>
            <a:xfrm>
              <a:off x="1362075" y="4483100"/>
              <a:ext cx="899747" cy="1454150"/>
            </a:xfrm>
            <a:custGeom>
              <a:avLst/>
              <a:gdLst>
                <a:gd name="connsiteX0" fmla="*/ 898525 w 899747"/>
                <a:gd name="connsiteY0" fmla="*/ 3175 h 1454150"/>
                <a:gd name="connsiteX1" fmla="*/ 187325 w 899747"/>
                <a:gd name="connsiteY1" fmla="*/ 0 h 1454150"/>
                <a:gd name="connsiteX2" fmla="*/ 130175 w 899747"/>
                <a:gd name="connsiteY2" fmla="*/ 85725 h 1454150"/>
                <a:gd name="connsiteX3" fmla="*/ 95250 w 899747"/>
                <a:gd name="connsiteY3" fmla="*/ 142875 h 1454150"/>
                <a:gd name="connsiteX4" fmla="*/ 44450 w 899747"/>
                <a:gd name="connsiteY4" fmla="*/ 263525 h 1454150"/>
                <a:gd name="connsiteX5" fmla="*/ 28575 w 899747"/>
                <a:gd name="connsiteY5" fmla="*/ 314325 h 1454150"/>
                <a:gd name="connsiteX6" fmla="*/ 19050 w 899747"/>
                <a:gd name="connsiteY6" fmla="*/ 396875 h 1454150"/>
                <a:gd name="connsiteX7" fmla="*/ 0 w 899747"/>
                <a:gd name="connsiteY7" fmla="*/ 460375 h 1454150"/>
                <a:gd name="connsiteX8" fmla="*/ 0 w 899747"/>
                <a:gd name="connsiteY8" fmla="*/ 561975 h 1454150"/>
                <a:gd name="connsiteX9" fmla="*/ 12700 w 899747"/>
                <a:gd name="connsiteY9" fmla="*/ 615950 h 1454150"/>
                <a:gd name="connsiteX10" fmla="*/ 19050 w 899747"/>
                <a:gd name="connsiteY10" fmla="*/ 669925 h 1454150"/>
                <a:gd name="connsiteX11" fmla="*/ 44450 w 899747"/>
                <a:gd name="connsiteY11" fmla="*/ 822325 h 1454150"/>
                <a:gd name="connsiteX12" fmla="*/ 53975 w 899747"/>
                <a:gd name="connsiteY12" fmla="*/ 857250 h 1454150"/>
                <a:gd name="connsiteX13" fmla="*/ 85725 w 899747"/>
                <a:gd name="connsiteY13" fmla="*/ 914400 h 1454150"/>
                <a:gd name="connsiteX14" fmla="*/ 107950 w 899747"/>
                <a:gd name="connsiteY14" fmla="*/ 981075 h 1454150"/>
                <a:gd name="connsiteX15" fmla="*/ 130175 w 899747"/>
                <a:gd name="connsiteY15" fmla="*/ 1012825 h 1454150"/>
                <a:gd name="connsiteX16" fmla="*/ 161925 w 899747"/>
                <a:gd name="connsiteY16" fmla="*/ 1066800 h 1454150"/>
                <a:gd name="connsiteX17" fmla="*/ 196850 w 899747"/>
                <a:gd name="connsiteY17" fmla="*/ 1123950 h 1454150"/>
                <a:gd name="connsiteX18" fmla="*/ 231775 w 899747"/>
                <a:gd name="connsiteY18" fmla="*/ 1152525 h 1454150"/>
                <a:gd name="connsiteX19" fmla="*/ 266700 w 899747"/>
                <a:gd name="connsiteY19" fmla="*/ 1181100 h 1454150"/>
                <a:gd name="connsiteX20" fmla="*/ 292100 w 899747"/>
                <a:gd name="connsiteY20" fmla="*/ 1219200 h 1454150"/>
                <a:gd name="connsiteX21" fmla="*/ 339725 w 899747"/>
                <a:gd name="connsiteY21" fmla="*/ 1260475 h 1454150"/>
                <a:gd name="connsiteX22" fmla="*/ 390525 w 899747"/>
                <a:gd name="connsiteY22" fmla="*/ 1292225 h 1454150"/>
                <a:gd name="connsiteX23" fmla="*/ 431800 w 899747"/>
                <a:gd name="connsiteY23" fmla="*/ 1323975 h 1454150"/>
                <a:gd name="connsiteX24" fmla="*/ 530225 w 899747"/>
                <a:gd name="connsiteY24" fmla="*/ 1374775 h 1454150"/>
                <a:gd name="connsiteX25" fmla="*/ 574675 w 899747"/>
                <a:gd name="connsiteY25" fmla="*/ 1387475 h 1454150"/>
                <a:gd name="connsiteX26" fmla="*/ 673100 w 899747"/>
                <a:gd name="connsiteY26" fmla="*/ 1425575 h 1454150"/>
                <a:gd name="connsiteX27" fmla="*/ 727075 w 899747"/>
                <a:gd name="connsiteY27" fmla="*/ 1425575 h 1454150"/>
                <a:gd name="connsiteX28" fmla="*/ 774700 w 899747"/>
                <a:gd name="connsiteY28" fmla="*/ 1444625 h 1454150"/>
                <a:gd name="connsiteX29" fmla="*/ 838200 w 899747"/>
                <a:gd name="connsiteY29" fmla="*/ 1454150 h 1454150"/>
                <a:gd name="connsiteX30" fmla="*/ 898525 w 899747"/>
                <a:gd name="connsiteY30" fmla="*/ 1450975 h 1454150"/>
                <a:gd name="connsiteX31" fmla="*/ 898525 w 899747"/>
                <a:gd name="connsiteY31" fmla="*/ 3175 h 145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9747" h="1454150">
                  <a:moveTo>
                    <a:pt x="898525" y="3175"/>
                  </a:moveTo>
                  <a:lnTo>
                    <a:pt x="187325" y="0"/>
                  </a:lnTo>
                  <a:lnTo>
                    <a:pt x="130175" y="85725"/>
                  </a:lnTo>
                  <a:lnTo>
                    <a:pt x="95250" y="142875"/>
                  </a:lnTo>
                  <a:lnTo>
                    <a:pt x="44450" y="263525"/>
                  </a:lnTo>
                  <a:lnTo>
                    <a:pt x="28575" y="314325"/>
                  </a:lnTo>
                  <a:lnTo>
                    <a:pt x="19050" y="396875"/>
                  </a:lnTo>
                  <a:lnTo>
                    <a:pt x="0" y="460375"/>
                  </a:lnTo>
                  <a:lnTo>
                    <a:pt x="0" y="561975"/>
                  </a:lnTo>
                  <a:lnTo>
                    <a:pt x="12700" y="615950"/>
                  </a:lnTo>
                  <a:lnTo>
                    <a:pt x="19050" y="669925"/>
                  </a:lnTo>
                  <a:lnTo>
                    <a:pt x="44450" y="822325"/>
                  </a:lnTo>
                  <a:lnTo>
                    <a:pt x="53975" y="857250"/>
                  </a:lnTo>
                  <a:lnTo>
                    <a:pt x="85725" y="914400"/>
                  </a:lnTo>
                  <a:lnTo>
                    <a:pt x="107950" y="981075"/>
                  </a:lnTo>
                  <a:lnTo>
                    <a:pt x="130175" y="1012825"/>
                  </a:lnTo>
                  <a:lnTo>
                    <a:pt x="161925" y="1066800"/>
                  </a:lnTo>
                  <a:lnTo>
                    <a:pt x="196850" y="1123950"/>
                  </a:lnTo>
                  <a:lnTo>
                    <a:pt x="231775" y="1152525"/>
                  </a:lnTo>
                  <a:lnTo>
                    <a:pt x="266700" y="1181100"/>
                  </a:lnTo>
                  <a:lnTo>
                    <a:pt x="292100" y="1219200"/>
                  </a:lnTo>
                  <a:lnTo>
                    <a:pt x="339725" y="1260475"/>
                  </a:lnTo>
                  <a:lnTo>
                    <a:pt x="390525" y="1292225"/>
                  </a:lnTo>
                  <a:lnTo>
                    <a:pt x="431800" y="1323975"/>
                  </a:lnTo>
                  <a:lnTo>
                    <a:pt x="530225" y="1374775"/>
                  </a:lnTo>
                  <a:lnTo>
                    <a:pt x="574675" y="1387475"/>
                  </a:lnTo>
                  <a:lnTo>
                    <a:pt x="673100" y="1425575"/>
                  </a:lnTo>
                  <a:lnTo>
                    <a:pt x="727075" y="1425575"/>
                  </a:lnTo>
                  <a:lnTo>
                    <a:pt x="774700" y="1444625"/>
                  </a:lnTo>
                  <a:lnTo>
                    <a:pt x="838200" y="1454150"/>
                  </a:lnTo>
                  <a:lnTo>
                    <a:pt x="898525" y="1450975"/>
                  </a:lnTo>
                  <a:cubicBezTo>
                    <a:pt x="899583" y="968375"/>
                    <a:pt x="900642" y="485775"/>
                    <a:pt x="898525" y="3175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Dowolny kształt 47"/>
            <p:cNvSpPr/>
            <p:nvPr/>
          </p:nvSpPr>
          <p:spPr>
            <a:xfrm>
              <a:off x="2257425" y="4486275"/>
              <a:ext cx="904875" cy="898525"/>
            </a:xfrm>
            <a:custGeom>
              <a:avLst/>
              <a:gdLst>
                <a:gd name="connsiteX0" fmla="*/ 6350 w 904875"/>
                <a:gd name="connsiteY0" fmla="*/ 0 h 898525"/>
                <a:gd name="connsiteX1" fmla="*/ 904875 w 904875"/>
                <a:gd name="connsiteY1" fmla="*/ 3175 h 898525"/>
                <a:gd name="connsiteX2" fmla="*/ 904875 w 904875"/>
                <a:gd name="connsiteY2" fmla="*/ 73025 h 898525"/>
                <a:gd name="connsiteX3" fmla="*/ 885825 w 904875"/>
                <a:gd name="connsiteY3" fmla="*/ 174625 h 898525"/>
                <a:gd name="connsiteX4" fmla="*/ 866775 w 904875"/>
                <a:gd name="connsiteY4" fmla="*/ 263525 h 898525"/>
                <a:gd name="connsiteX5" fmla="*/ 838200 w 904875"/>
                <a:gd name="connsiteY5" fmla="*/ 342900 h 898525"/>
                <a:gd name="connsiteX6" fmla="*/ 806450 w 904875"/>
                <a:gd name="connsiteY6" fmla="*/ 406400 h 898525"/>
                <a:gd name="connsiteX7" fmla="*/ 768350 w 904875"/>
                <a:gd name="connsiteY7" fmla="*/ 479425 h 898525"/>
                <a:gd name="connsiteX8" fmla="*/ 720725 w 904875"/>
                <a:gd name="connsiteY8" fmla="*/ 542925 h 898525"/>
                <a:gd name="connsiteX9" fmla="*/ 660400 w 904875"/>
                <a:gd name="connsiteY9" fmla="*/ 615950 h 898525"/>
                <a:gd name="connsiteX10" fmla="*/ 587375 w 904875"/>
                <a:gd name="connsiteY10" fmla="*/ 682625 h 898525"/>
                <a:gd name="connsiteX11" fmla="*/ 501650 w 904875"/>
                <a:gd name="connsiteY11" fmla="*/ 746125 h 898525"/>
                <a:gd name="connsiteX12" fmla="*/ 406400 w 904875"/>
                <a:gd name="connsiteY12" fmla="*/ 803275 h 898525"/>
                <a:gd name="connsiteX13" fmla="*/ 307975 w 904875"/>
                <a:gd name="connsiteY13" fmla="*/ 844550 h 898525"/>
                <a:gd name="connsiteX14" fmla="*/ 228600 w 904875"/>
                <a:gd name="connsiteY14" fmla="*/ 869950 h 898525"/>
                <a:gd name="connsiteX15" fmla="*/ 130175 w 904875"/>
                <a:gd name="connsiteY15" fmla="*/ 892175 h 898525"/>
                <a:gd name="connsiteX16" fmla="*/ 82550 w 904875"/>
                <a:gd name="connsiteY16" fmla="*/ 898525 h 898525"/>
                <a:gd name="connsiteX17" fmla="*/ 0 w 904875"/>
                <a:gd name="connsiteY17" fmla="*/ 895350 h 898525"/>
                <a:gd name="connsiteX18" fmla="*/ 6350 w 904875"/>
                <a:gd name="connsiteY18" fmla="*/ 0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04875" h="898525">
                  <a:moveTo>
                    <a:pt x="6350" y="0"/>
                  </a:moveTo>
                  <a:lnTo>
                    <a:pt x="904875" y="3175"/>
                  </a:lnTo>
                  <a:lnTo>
                    <a:pt x="904875" y="73025"/>
                  </a:lnTo>
                  <a:lnTo>
                    <a:pt x="885825" y="174625"/>
                  </a:lnTo>
                  <a:lnTo>
                    <a:pt x="866775" y="263525"/>
                  </a:lnTo>
                  <a:lnTo>
                    <a:pt x="838200" y="342900"/>
                  </a:lnTo>
                  <a:lnTo>
                    <a:pt x="806450" y="406400"/>
                  </a:lnTo>
                  <a:lnTo>
                    <a:pt x="768350" y="479425"/>
                  </a:lnTo>
                  <a:lnTo>
                    <a:pt x="720725" y="542925"/>
                  </a:lnTo>
                  <a:lnTo>
                    <a:pt x="660400" y="615950"/>
                  </a:lnTo>
                  <a:lnTo>
                    <a:pt x="587375" y="682625"/>
                  </a:lnTo>
                  <a:lnTo>
                    <a:pt x="501650" y="746125"/>
                  </a:lnTo>
                  <a:lnTo>
                    <a:pt x="406400" y="803275"/>
                  </a:lnTo>
                  <a:lnTo>
                    <a:pt x="307975" y="844550"/>
                  </a:lnTo>
                  <a:lnTo>
                    <a:pt x="228600" y="869950"/>
                  </a:lnTo>
                  <a:lnTo>
                    <a:pt x="130175" y="892175"/>
                  </a:lnTo>
                  <a:lnTo>
                    <a:pt x="82550" y="898525"/>
                  </a:lnTo>
                  <a:lnTo>
                    <a:pt x="0" y="895350"/>
                  </a:lnTo>
                  <a:cubicBezTo>
                    <a:pt x="2117" y="596900"/>
                    <a:pt x="4233" y="298450"/>
                    <a:pt x="635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9" name="Grupa 48"/>
            <p:cNvGrpSpPr/>
            <p:nvPr/>
          </p:nvGrpSpPr>
          <p:grpSpPr>
            <a:xfrm>
              <a:off x="845084" y="2805731"/>
              <a:ext cx="2911955" cy="3793477"/>
              <a:chOff x="845084" y="2805731"/>
              <a:chExt cx="2911955" cy="3793477"/>
            </a:xfrm>
          </p:grpSpPr>
          <p:grpSp>
            <p:nvGrpSpPr>
              <p:cNvPr id="50" name="Grupa 49"/>
              <p:cNvGrpSpPr/>
              <p:nvPr/>
            </p:nvGrpSpPr>
            <p:grpSpPr>
              <a:xfrm>
                <a:off x="1361303" y="3584971"/>
                <a:ext cx="1800000" cy="2348297"/>
                <a:chOff x="1361303" y="3584971"/>
                <a:chExt cx="1800000" cy="2348297"/>
              </a:xfrm>
            </p:grpSpPr>
            <p:sp>
              <p:nvSpPr>
                <p:cNvPr id="59" name="Wycinek koła 58"/>
                <p:cNvSpPr/>
                <p:nvPr/>
              </p:nvSpPr>
              <p:spPr>
                <a:xfrm>
                  <a:off x="1361303" y="4133268"/>
                  <a:ext cx="1800000" cy="1800000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Wycinek koła 59"/>
                <p:cNvSpPr/>
                <p:nvPr/>
              </p:nvSpPr>
              <p:spPr>
                <a:xfrm rot="10800000">
                  <a:off x="1361303" y="3584971"/>
                  <a:ext cx="1800000" cy="1800000"/>
                </a:xfrm>
                <a:prstGeom prst="pie">
                  <a:avLst>
                    <a:gd name="adj1" fmla="val 5400000"/>
                    <a:gd name="adj2" fmla="val 16200000"/>
                  </a:avLst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1" name="Grupa 50"/>
              <p:cNvGrpSpPr/>
              <p:nvPr/>
            </p:nvGrpSpPr>
            <p:grpSpPr>
              <a:xfrm>
                <a:off x="845084" y="2805731"/>
                <a:ext cx="2911955" cy="3793477"/>
                <a:chOff x="845084" y="2805731"/>
                <a:chExt cx="2911955" cy="3793477"/>
              </a:xfrm>
            </p:grpSpPr>
            <p:cxnSp>
              <p:nvCxnSpPr>
                <p:cNvPr id="52" name="Łącznik prosty ze strzałką 51"/>
                <p:cNvCxnSpPr/>
                <p:nvPr/>
              </p:nvCxnSpPr>
              <p:spPr>
                <a:xfrm flipV="1">
                  <a:off x="2260600" y="3276601"/>
                  <a:ext cx="0" cy="3063239"/>
                </a:xfrm>
                <a:prstGeom prst="straightConnector1">
                  <a:avLst/>
                </a:prstGeom>
                <a:ln w="38100" cap="rnd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pole tekstowe 52"/>
                <p:cNvSpPr txBox="1"/>
                <p:nvPr/>
              </p:nvSpPr>
              <p:spPr>
                <a:xfrm>
                  <a:off x="2080903" y="2805731"/>
                  <a:ext cx="35939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800" b="1" dirty="0" smtClean="0"/>
                    <a:t>E</a:t>
                  </a:r>
                  <a:endParaRPr lang="pl-PL" sz="2800" b="1" dirty="0"/>
                </a:p>
              </p:txBody>
            </p:sp>
            <p:cxnSp>
              <p:nvCxnSpPr>
                <p:cNvPr id="54" name="Łącznik prosty 53"/>
                <p:cNvCxnSpPr>
                  <a:stCxn id="60" idx="2"/>
                </p:cNvCxnSpPr>
                <p:nvPr/>
              </p:nvCxnSpPr>
              <p:spPr>
                <a:xfrm flipH="1">
                  <a:off x="1361302" y="4484971"/>
                  <a:ext cx="1800001" cy="0"/>
                </a:xfrm>
                <a:prstGeom prst="line">
                  <a:avLst/>
                </a:prstGeom>
                <a:ln w="38100" cap="rnd">
                  <a:head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pole tekstowe 54"/>
                <p:cNvSpPr txBox="1"/>
                <p:nvPr/>
              </p:nvSpPr>
              <p:spPr>
                <a:xfrm>
                  <a:off x="961715" y="4223361"/>
                  <a:ext cx="4700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800" b="1" dirty="0" smtClean="0"/>
                    <a:t>E</a:t>
                  </a:r>
                  <a:r>
                    <a:rPr lang="pl-PL" sz="2800" b="1" baseline="-25000" dirty="0" smtClean="0"/>
                    <a:t>F</a:t>
                  </a:r>
                  <a:endParaRPr lang="pl-PL" sz="2800" b="1" baseline="-25000" dirty="0"/>
                </a:p>
              </p:txBody>
            </p:sp>
            <p:cxnSp>
              <p:nvCxnSpPr>
                <p:cNvPr id="56" name="Łącznik prosty ze strzałką 55"/>
                <p:cNvCxnSpPr/>
                <p:nvPr/>
              </p:nvCxnSpPr>
              <p:spPr>
                <a:xfrm>
                  <a:off x="1310852" y="6337598"/>
                  <a:ext cx="1899495" cy="0"/>
                </a:xfrm>
                <a:prstGeom prst="straightConnector1">
                  <a:avLst/>
                </a:prstGeom>
                <a:ln w="38100"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pole tekstowe 56"/>
                <p:cNvSpPr txBox="1"/>
                <p:nvPr/>
              </p:nvSpPr>
              <p:spPr>
                <a:xfrm>
                  <a:off x="845084" y="6071288"/>
                  <a:ext cx="62709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800" b="1" dirty="0" smtClean="0"/>
                    <a:t>D</a:t>
                  </a:r>
                  <a:r>
                    <a:rPr lang="pl-PL" sz="2800" b="1" baseline="-25000" dirty="0" smtClean="0"/>
                    <a:t>↑</a:t>
                  </a:r>
                  <a:endParaRPr lang="pl-PL" sz="2800" b="1" baseline="-25000" dirty="0"/>
                </a:p>
              </p:txBody>
            </p:sp>
            <p:sp>
              <p:nvSpPr>
                <p:cNvPr id="58" name="pole tekstowe 57"/>
                <p:cNvSpPr txBox="1"/>
                <p:nvPr/>
              </p:nvSpPr>
              <p:spPr>
                <a:xfrm>
                  <a:off x="3129944" y="6075988"/>
                  <a:ext cx="62709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800" b="1" dirty="0" smtClean="0"/>
                    <a:t>D</a:t>
                  </a:r>
                  <a:r>
                    <a:rPr lang="pl-PL" sz="2800" b="1" baseline="-25000" dirty="0" smtClean="0"/>
                    <a:t>↓</a:t>
                  </a:r>
                  <a:endParaRPr lang="pl-PL" sz="2800" b="1" baseline="-25000" dirty="0"/>
                </a:p>
              </p:txBody>
            </p:sp>
          </p:grpSp>
        </p:grpSp>
      </p:grpSp>
      <p:grpSp>
        <p:nvGrpSpPr>
          <p:cNvPr id="14" name="Grupa 13"/>
          <p:cNvGrpSpPr/>
          <p:nvPr/>
        </p:nvGrpSpPr>
        <p:grpSpPr>
          <a:xfrm>
            <a:off x="9262536" y="3031852"/>
            <a:ext cx="2911955" cy="3793477"/>
            <a:chOff x="9262536" y="3031852"/>
            <a:chExt cx="2911955" cy="3793477"/>
          </a:xfrm>
        </p:grpSpPr>
        <p:grpSp>
          <p:nvGrpSpPr>
            <p:cNvPr id="9" name="Grupa 8"/>
            <p:cNvGrpSpPr/>
            <p:nvPr/>
          </p:nvGrpSpPr>
          <p:grpSpPr>
            <a:xfrm flipH="1">
              <a:off x="9779527" y="4709221"/>
              <a:ext cx="1800225" cy="1454150"/>
              <a:chOff x="9779527" y="4709221"/>
              <a:chExt cx="1800225" cy="1454150"/>
            </a:xfrm>
          </p:grpSpPr>
          <p:sp>
            <p:nvSpPr>
              <p:cNvPr id="62" name="Dowolny kształt 61"/>
              <p:cNvSpPr/>
              <p:nvPr/>
            </p:nvSpPr>
            <p:spPr>
              <a:xfrm>
                <a:off x="9779527" y="4709221"/>
                <a:ext cx="899747" cy="1454150"/>
              </a:xfrm>
              <a:custGeom>
                <a:avLst/>
                <a:gdLst>
                  <a:gd name="connsiteX0" fmla="*/ 898525 w 899747"/>
                  <a:gd name="connsiteY0" fmla="*/ 3175 h 1454150"/>
                  <a:gd name="connsiteX1" fmla="*/ 187325 w 899747"/>
                  <a:gd name="connsiteY1" fmla="*/ 0 h 1454150"/>
                  <a:gd name="connsiteX2" fmla="*/ 130175 w 899747"/>
                  <a:gd name="connsiteY2" fmla="*/ 85725 h 1454150"/>
                  <a:gd name="connsiteX3" fmla="*/ 95250 w 899747"/>
                  <a:gd name="connsiteY3" fmla="*/ 142875 h 1454150"/>
                  <a:gd name="connsiteX4" fmla="*/ 44450 w 899747"/>
                  <a:gd name="connsiteY4" fmla="*/ 263525 h 1454150"/>
                  <a:gd name="connsiteX5" fmla="*/ 28575 w 899747"/>
                  <a:gd name="connsiteY5" fmla="*/ 314325 h 1454150"/>
                  <a:gd name="connsiteX6" fmla="*/ 19050 w 899747"/>
                  <a:gd name="connsiteY6" fmla="*/ 396875 h 1454150"/>
                  <a:gd name="connsiteX7" fmla="*/ 0 w 899747"/>
                  <a:gd name="connsiteY7" fmla="*/ 460375 h 1454150"/>
                  <a:gd name="connsiteX8" fmla="*/ 0 w 899747"/>
                  <a:gd name="connsiteY8" fmla="*/ 561975 h 1454150"/>
                  <a:gd name="connsiteX9" fmla="*/ 12700 w 899747"/>
                  <a:gd name="connsiteY9" fmla="*/ 615950 h 1454150"/>
                  <a:gd name="connsiteX10" fmla="*/ 19050 w 899747"/>
                  <a:gd name="connsiteY10" fmla="*/ 669925 h 1454150"/>
                  <a:gd name="connsiteX11" fmla="*/ 44450 w 899747"/>
                  <a:gd name="connsiteY11" fmla="*/ 822325 h 1454150"/>
                  <a:gd name="connsiteX12" fmla="*/ 53975 w 899747"/>
                  <a:gd name="connsiteY12" fmla="*/ 857250 h 1454150"/>
                  <a:gd name="connsiteX13" fmla="*/ 85725 w 899747"/>
                  <a:gd name="connsiteY13" fmla="*/ 914400 h 1454150"/>
                  <a:gd name="connsiteX14" fmla="*/ 107950 w 899747"/>
                  <a:gd name="connsiteY14" fmla="*/ 981075 h 1454150"/>
                  <a:gd name="connsiteX15" fmla="*/ 130175 w 899747"/>
                  <a:gd name="connsiteY15" fmla="*/ 1012825 h 1454150"/>
                  <a:gd name="connsiteX16" fmla="*/ 161925 w 899747"/>
                  <a:gd name="connsiteY16" fmla="*/ 1066800 h 1454150"/>
                  <a:gd name="connsiteX17" fmla="*/ 196850 w 899747"/>
                  <a:gd name="connsiteY17" fmla="*/ 1123950 h 1454150"/>
                  <a:gd name="connsiteX18" fmla="*/ 231775 w 899747"/>
                  <a:gd name="connsiteY18" fmla="*/ 1152525 h 1454150"/>
                  <a:gd name="connsiteX19" fmla="*/ 266700 w 899747"/>
                  <a:gd name="connsiteY19" fmla="*/ 1181100 h 1454150"/>
                  <a:gd name="connsiteX20" fmla="*/ 292100 w 899747"/>
                  <a:gd name="connsiteY20" fmla="*/ 1219200 h 1454150"/>
                  <a:gd name="connsiteX21" fmla="*/ 339725 w 899747"/>
                  <a:gd name="connsiteY21" fmla="*/ 1260475 h 1454150"/>
                  <a:gd name="connsiteX22" fmla="*/ 390525 w 899747"/>
                  <a:gd name="connsiteY22" fmla="*/ 1292225 h 1454150"/>
                  <a:gd name="connsiteX23" fmla="*/ 431800 w 899747"/>
                  <a:gd name="connsiteY23" fmla="*/ 1323975 h 1454150"/>
                  <a:gd name="connsiteX24" fmla="*/ 530225 w 899747"/>
                  <a:gd name="connsiteY24" fmla="*/ 1374775 h 1454150"/>
                  <a:gd name="connsiteX25" fmla="*/ 574675 w 899747"/>
                  <a:gd name="connsiteY25" fmla="*/ 1387475 h 1454150"/>
                  <a:gd name="connsiteX26" fmla="*/ 673100 w 899747"/>
                  <a:gd name="connsiteY26" fmla="*/ 1425575 h 1454150"/>
                  <a:gd name="connsiteX27" fmla="*/ 727075 w 899747"/>
                  <a:gd name="connsiteY27" fmla="*/ 1425575 h 1454150"/>
                  <a:gd name="connsiteX28" fmla="*/ 774700 w 899747"/>
                  <a:gd name="connsiteY28" fmla="*/ 1444625 h 1454150"/>
                  <a:gd name="connsiteX29" fmla="*/ 838200 w 899747"/>
                  <a:gd name="connsiteY29" fmla="*/ 1454150 h 1454150"/>
                  <a:gd name="connsiteX30" fmla="*/ 898525 w 899747"/>
                  <a:gd name="connsiteY30" fmla="*/ 1450975 h 1454150"/>
                  <a:gd name="connsiteX31" fmla="*/ 898525 w 899747"/>
                  <a:gd name="connsiteY31" fmla="*/ 3175 h 145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99747" h="1454150">
                    <a:moveTo>
                      <a:pt x="898525" y="3175"/>
                    </a:moveTo>
                    <a:lnTo>
                      <a:pt x="187325" y="0"/>
                    </a:lnTo>
                    <a:lnTo>
                      <a:pt x="130175" y="85725"/>
                    </a:lnTo>
                    <a:lnTo>
                      <a:pt x="95250" y="142875"/>
                    </a:lnTo>
                    <a:lnTo>
                      <a:pt x="44450" y="263525"/>
                    </a:lnTo>
                    <a:lnTo>
                      <a:pt x="28575" y="314325"/>
                    </a:lnTo>
                    <a:lnTo>
                      <a:pt x="19050" y="396875"/>
                    </a:lnTo>
                    <a:lnTo>
                      <a:pt x="0" y="460375"/>
                    </a:lnTo>
                    <a:lnTo>
                      <a:pt x="0" y="561975"/>
                    </a:lnTo>
                    <a:lnTo>
                      <a:pt x="12700" y="615950"/>
                    </a:lnTo>
                    <a:lnTo>
                      <a:pt x="19050" y="669925"/>
                    </a:lnTo>
                    <a:lnTo>
                      <a:pt x="44450" y="822325"/>
                    </a:lnTo>
                    <a:lnTo>
                      <a:pt x="53975" y="857250"/>
                    </a:lnTo>
                    <a:lnTo>
                      <a:pt x="85725" y="914400"/>
                    </a:lnTo>
                    <a:lnTo>
                      <a:pt x="107950" y="981075"/>
                    </a:lnTo>
                    <a:lnTo>
                      <a:pt x="130175" y="1012825"/>
                    </a:lnTo>
                    <a:lnTo>
                      <a:pt x="161925" y="1066800"/>
                    </a:lnTo>
                    <a:lnTo>
                      <a:pt x="196850" y="1123950"/>
                    </a:lnTo>
                    <a:lnTo>
                      <a:pt x="231775" y="1152525"/>
                    </a:lnTo>
                    <a:lnTo>
                      <a:pt x="266700" y="1181100"/>
                    </a:lnTo>
                    <a:lnTo>
                      <a:pt x="292100" y="1219200"/>
                    </a:lnTo>
                    <a:lnTo>
                      <a:pt x="339725" y="1260475"/>
                    </a:lnTo>
                    <a:lnTo>
                      <a:pt x="390525" y="1292225"/>
                    </a:lnTo>
                    <a:lnTo>
                      <a:pt x="431800" y="1323975"/>
                    </a:lnTo>
                    <a:lnTo>
                      <a:pt x="530225" y="1374775"/>
                    </a:lnTo>
                    <a:lnTo>
                      <a:pt x="574675" y="1387475"/>
                    </a:lnTo>
                    <a:lnTo>
                      <a:pt x="673100" y="1425575"/>
                    </a:lnTo>
                    <a:lnTo>
                      <a:pt x="727075" y="1425575"/>
                    </a:lnTo>
                    <a:lnTo>
                      <a:pt x="774700" y="1444625"/>
                    </a:lnTo>
                    <a:lnTo>
                      <a:pt x="838200" y="1454150"/>
                    </a:lnTo>
                    <a:lnTo>
                      <a:pt x="898525" y="1450975"/>
                    </a:lnTo>
                    <a:cubicBezTo>
                      <a:pt x="899583" y="968375"/>
                      <a:pt x="900642" y="485775"/>
                      <a:pt x="898525" y="317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3" name="Dowolny kształt 62"/>
              <p:cNvSpPr/>
              <p:nvPr/>
            </p:nvSpPr>
            <p:spPr>
              <a:xfrm>
                <a:off x="10674877" y="4712396"/>
                <a:ext cx="904875" cy="898525"/>
              </a:xfrm>
              <a:custGeom>
                <a:avLst/>
                <a:gdLst>
                  <a:gd name="connsiteX0" fmla="*/ 6350 w 904875"/>
                  <a:gd name="connsiteY0" fmla="*/ 0 h 898525"/>
                  <a:gd name="connsiteX1" fmla="*/ 904875 w 904875"/>
                  <a:gd name="connsiteY1" fmla="*/ 3175 h 898525"/>
                  <a:gd name="connsiteX2" fmla="*/ 904875 w 904875"/>
                  <a:gd name="connsiteY2" fmla="*/ 73025 h 898525"/>
                  <a:gd name="connsiteX3" fmla="*/ 885825 w 904875"/>
                  <a:gd name="connsiteY3" fmla="*/ 174625 h 898525"/>
                  <a:gd name="connsiteX4" fmla="*/ 866775 w 904875"/>
                  <a:gd name="connsiteY4" fmla="*/ 263525 h 898525"/>
                  <a:gd name="connsiteX5" fmla="*/ 838200 w 904875"/>
                  <a:gd name="connsiteY5" fmla="*/ 342900 h 898525"/>
                  <a:gd name="connsiteX6" fmla="*/ 806450 w 904875"/>
                  <a:gd name="connsiteY6" fmla="*/ 406400 h 898525"/>
                  <a:gd name="connsiteX7" fmla="*/ 768350 w 904875"/>
                  <a:gd name="connsiteY7" fmla="*/ 479425 h 898525"/>
                  <a:gd name="connsiteX8" fmla="*/ 720725 w 904875"/>
                  <a:gd name="connsiteY8" fmla="*/ 542925 h 898525"/>
                  <a:gd name="connsiteX9" fmla="*/ 660400 w 904875"/>
                  <a:gd name="connsiteY9" fmla="*/ 615950 h 898525"/>
                  <a:gd name="connsiteX10" fmla="*/ 587375 w 904875"/>
                  <a:gd name="connsiteY10" fmla="*/ 682625 h 898525"/>
                  <a:gd name="connsiteX11" fmla="*/ 501650 w 904875"/>
                  <a:gd name="connsiteY11" fmla="*/ 746125 h 898525"/>
                  <a:gd name="connsiteX12" fmla="*/ 406400 w 904875"/>
                  <a:gd name="connsiteY12" fmla="*/ 803275 h 898525"/>
                  <a:gd name="connsiteX13" fmla="*/ 307975 w 904875"/>
                  <a:gd name="connsiteY13" fmla="*/ 844550 h 898525"/>
                  <a:gd name="connsiteX14" fmla="*/ 228600 w 904875"/>
                  <a:gd name="connsiteY14" fmla="*/ 869950 h 898525"/>
                  <a:gd name="connsiteX15" fmla="*/ 130175 w 904875"/>
                  <a:gd name="connsiteY15" fmla="*/ 892175 h 898525"/>
                  <a:gd name="connsiteX16" fmla="*/ 82550 w 904875"/>
                  <a:gd name="connsiteY16" fmla="*/ 898525 h 898525"/>
                  <a:gd name="connsiteX17" fmla="*/ 0 w 904875"/>
                  <a:gd name="connsiteY17" fmla="*/ 895350 h 898525"/>
                  <a:gd name="connsiteX18" fmla="*/ 6350 w 904875"/>
                  <a:gd name="connsiteY18" fmla="*/ 0 h 898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04875" h="898525">
                    <a:moveTo>
                      <a:pt x="6350" y="0"/>
                    </a:moveTo>
                    <a:lnTo>
                      <a:pt x="904875" y="3175"/>
                    </a:lnTo>
                    <a:lnTo>
                      <a:pt x="904875" y="73025"/>
                    </a:lnTo>
                    <a:lnTo>
                      <a:pt x="885825" y="174625"/>
                    </a:lnTo>
                    <a:lnTo>
                      <a:pt x="866775" y="263525"/>
                    </a:lnTo>
                    <a:lnTo>
                      <a:pt x="838200" y="342900"/>
                    </a:lnTo>
                    <a:lnTo>
                      <a:pt x="806450" y="406400"/>
                    </a:lnTo>
                    <a:lnTo>
                      <a:pt x="768350" y="479425"/>
                    </a:lnTo>
                    <a:lnTo>
                      <a:pt x="720725" y="542925"/>
                    </a:lnTo>
                    <a:lnTo>
                      <a:pt x="660400" y="615950"/>
                    </a:lnTo>
                    <a:lnTo>
                      <a:pt x="587375" y="682625"/>
                    </a:lnTo>
                    <a:lnTo>
                      <a:pt x="501650" y="746125"/>
                    </a:lnTo>
                    <a:lnTo>
                      <a:pt x="406400" y="803275"/>
                    </a:lnTo>
                    <a:lnTo>
                      <a:pt x="307975" y="844550"/>
                    </a:lnTo>
                    <a:lnTo>
                      <a:pt x="228600" y="869950"/>
                    </a:lnTo>
                    <a:lnTo>
                      <a:pt x="130175" y="892175"/>
                    </a:lnTo>
                    <a:lnTo>
                      <a:pt x="82550" y="898525"/>
                    </a:lnTo>
                    <a:lnTo>
                      <a:pt x="0" y="895350"/>
                    </a:lnTo>
                    <a:cubicBezTo>
                      <a:pt x="2117" y="596900"/>
                      <a:pt x="4233" y="298450"/>
                      <a:pt x="6350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65" name="Grupa 64"/>
            <p:cNvGrpSpPr/>
            <p:nvPr/>
          </p:nvGrpSpPr>
          <p:grpSpPr>
            <a:xfrm flipV="1">
              <a:off x="9778755" y="3811092"/>
              <a:ext cx="1800000" cy="2348297"/>
              <a:chOff x="1361303" y="3584971"/>
              <a:chExt cx="1800000" cy="2348297"/>
            </a:xfrm>
          </p:grpSpPr>
          <p:sp>
            <p:nvSpPr>
              <p:cNvPr id="74" name="Wycinek koła 73"/>
              <p:cNvSpPr/>
              <p:nvPr/>
            </p:nvSpPr>
            <p:spPr>
              <a:xfrm>
                <a:off x="1361303" y="4133268"/>
                <a:ext cx="1800000" cy="1800000"/>
              </a:xfrm>
              <a:prstGeom prst="pie">
                <a:avLst>
                  <a:gd name="adj1" fmla="val 5400000"/>
                  <a:gd name="adj2" fmla="val 16200000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Wycinek koła 74"/>
              <p:cNvSpPr/>
              <p:nvPr/>
            </p:nvSpPr>
            <p:spPr>
              <a:xfrm rot="10800000">
                <a:off x="1361303" y="3584971"/>
                <a:ext cx="1800000" cy="1800000"/>
              </a:xfrm>
              <a:prstGeom prst="pie">
                <a:avLst>
                  <a:gd name="adj1" fmla="val 5400000"/>
                  <a:gd name="adj2" fmla="val 16200000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7" name="Łącznik prosty ze strzałką 66"/>
            <p:cNvCxnSpPr/>
            <p:nvPr/>
          </p:nvCxnSpPr>
          <p:spPr>
            <a:xfrm flipV="1">
              <a:off x="10678052" y="3502722"/>
              <a:ext cx="0" cy="3063239"/>
            </a:xfrm>
            <a:prstGeom prst="straightConnector1">
              <a:avLst/>
            </a:prstGeom>
            <a:ln w="38100" cap="rnd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pole tekstowe 67"/>
            <p:cNvSpPr txBox="1"/>
            <p:nvPr/>
          </p:nvSpPr>
          <p:spPr>
            <a:xfrm>
              <a:off x="10498355" y="3031852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800" b="1" dirty="0" smtClean="0"/>
                <a:t>E</a:t>
              </a:r>
              <a:endParaRPr lang="pl-PL" sz="2800" b="1" dirty="0"/>
            </a:p>
          </p:txBody>
        </p:sp>
        <p:cxnSp>
          <p:nvCxnSpPr>
            <p:cNvPr id="69" name="Łącznik prosty 68"/>
            <p:cNvCxnSpPr/>
            <p:nvPr/>
          </p:nvCxnSpPr>
          <p:spPr>
            <a:xfrm flipH="1">
              <a:off x="9778755" y="4698639"/>
              <a:ext cx="1798778" cy="12454"/>
            </a:xfrm>
            <a:prstGeom prst="line">
              <a:avLst/>
            </a:prstGeom>
            <a:ln w="38100" cap="rnd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pole tekstowe 69"/>
            <p:cNvSpPr txBox="1"/>
            <p:nvPr/>
          </p:nvSpPr>
          <p:spPr>
            <a:xfrm>
              <a:off x="9379167" y="4449482"/>
              <a:ext cx="4700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800" b="1" dirty="0" smtClean="0"/>
                <a:t>E</a:t>
              </a:r>
              <a:r>
                <a:rPr lang="pl-PL" sz="2800" b="1" baseline="-25000" dirty="0" smtClean="0"/>
                <a:t>F</a:t>
              </a:r>
              <a:endParaRPr lang="pl-PL" sz="2800" b="1" baseline="-25000" dirty="0"/>
            </a:p>
          </p:txBody>
        </p:sp>
        <p:cxnSp>
          <p:nvCxnSpPr>
            <p:cNvPr id="71" name="Łącznik prosty ze strzałką 70"/>
            <p:cNvCxnSpPr/>
            <p:nvPr/>
          </p:nvCxnSpPr>
          <p:spPr>
            <a:xfrm>
              <a:off x="9728304" y="6563719"/>
              <a:ext cx="1899495" cy="0"/>
            </a:xfrm>
            <a:prstGeom prst="straightConnector1">
              <a:avLst/>
            </a:prstGeom>
            <a:ln w="381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pole tekstowe 71"/>
            <p:cNvSpPr txBox="1"/>
            <p:nvPr/>
          </p:nvSpPr>
          <p:spPr>
            <a:xfrm>
              <a:off x="9262536" y="6297409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800" b="1" dirty="0" smtClean="0"/>
                <a:t>D</a:t>
              </a:r>
              <a:r>
                <a:rPr lang="pl-PL" sz="2800" b="1" baseline="-25000" dirty="0" smtClean="0"/>
                <a:t>↑</a:t>
              </a:r>
              <a:endParaRPr lang="pl-PL" sz="2800" b="1" baseline="-25000" dirty="0"/>
            </a:p>
          </p:txBody>
        </p:sp>
        <p:sp>
          <p:nvSpPr>
            <p:cNvPr id="73" name="pole tekstowe 72"/>
            <p:cNvSpPr txBox="1"/>
            <p:nvPr/>
          </p:nvSpPr>
          <p:spPr>
            <a:xfrm>
              <a:off x="11547396" y="6302109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800" b="1" dirty="0" smtClean="0"/>
                <a:t>D</a:t>
              </a:r>
              <a:r>
                <a:rPr lang="pl-PL" sz="2800" b="1" baseline="-25000" dirty="0" smtClean="0"/>
                <a:t>↓</a:t>
              </a:r>
              <a:endParaRPr lang="pl-PL" sz="2800" b="1" baseline="-25000" dirty="0"/>
            </a:p>
          </p:txBody>
        </p:sp>
      </p:grpSp>
      <p:cxnSp>
        <p:nvCxnSpPr>
          <p:cNvPr id="18" name="Łącznik prosty 17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a 93"/>
          <p:cNvGrpSpPr/>
          <p:nvPr/>
        </p:nvGrpSpPr>
        <p:grpSpPr>
          <a:xfrm>
            <a:off x="1014109" y="3738564"/>
            <a:ext cx="3878733" cy="1984293"/>
            <a:chOff x="1014109" y="3738564"/>
            <a:chExt cx="3878733" cy="1984293"/>
          </a:xfrm>
        </p:grpSpPr>
        <p:sp>
          <p:nvSpPr>
            <p:cNvPr id="92" name="Łuk 91"/>
            <p:cNvSpPr/>
            <p:nvPr/>
          </p:nvSpPr>
          <p:spPr>
            <a:xfrm>
              <a:off x="1805750" y="4007021"/>
              <a:ext cx="3087092" cy="1395088"/>
            </a:xfrm>
            <a:prstGeom prst="arc">
              <a:avLst>
                <a:gd name="adj1" fmla="val 10786316"/>
                <a:gd name="adj2" fmla="val 0"/>
              </a:avLst>
            </a:prstGeom>
            <a:ln w="762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83" name="Grupa 82"/>
            <p:cNvGrpSpPr/>
            <p:nvPr/>
          </p:nvGrpSpPr>
          <p:grpSpPr>
            <a:xfrm flipV="1">
              <a:off x="3018887" y="3738564"/>
              <a:ext cx="216568" cy="583406"/>
              <a:chOff x="2534653" y="2321719"/>
              <a:chExt cx="216568" cy="583406"/>
            </a:xfrm>
          </p:grpSpPr>
          <p:cxnSp>
            <p:nvCxnSpPr>
              <p:cNvPr id="82" name="Łącznik prosty ze strzałką 81"/>
              <p:cNvCxnSpPr/>
              <p:nvPr/>
            </p:nvCxnSpPr>
            <p:spPr>
              <a:xfrm flipV="1">
                <a:off x="2642937" y="2321719"/>
                <a:ext cx="0" cy="58340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Elipsa 19"/>
              <p:cNvSpPr/>
              <p:nvPr/>
            </p:nvSpPr>
            <p:spPr>
              <a:xfrm>
                <a:off x="2534653" y="2534653"/>
                <a:ext cx="216568" cy="2165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93" name="Łuk 92"/>
            <p:cNvSpPr/>
            <p:nvPr/>
          </p:nvSpPr>
          <p:spPr>
            <a:xfrm flipV="1">
              <a:off x="1014109" y="4041208"/>
              <a:ext cx="3087092" cy="1395088"/>
            </a:xfrm>
            <a:prstGeom prst="arc">
              <a:avLst>
                <a:gd name="adj1" fmla="val 10786316"/>
                <a:gd name="adj2" fmla="val 0"/>
              </a:avLst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84" name="Grupa 83"/>
            <p:cNvGrpSpPr/>
            <p:nvPr/>
          </p:nvGrpSpPr>
          <p:grpSpPr>
            <a:xfrm>
              <a:off x="2424743" y="5139451"/>
              <a:ext cx="216568" cy="583406"/>
              <a:chOff x="2534653" y="2321719"/>
              <a:chExt cx="216568" cy="583406"/>
            </a:xfrm>
          </p:grpSpPr>
          <p:cxnSp>
            <p:nvCxnSpPr>
              <p:cNvPr id="85" name="Łącznik prosty ze strzałką 84"/>
              <p:cNvCxnSpPr/>
              <p:nvPr/>
            </p:nvCxnSpPr>
            <p:spPr>
              <a:xfrm flipV="1">
                <a:off x="2642937" y="2321719"/>
                <a:ext cx="0" cy="58340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Elipsa 85"/>
              <p:cNvSpPr/>
              <p:nvPr/>
            </p:nvSpPr>
            <p:spPr>
              <a:xfrm>
                <a:off x="2534653" y="2534653"/>
                <a:ext cx="216568" cy="2165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95" name="Grupa 94"/>
          <p:cNvGrpSpPr/>
          <p:nvPr/>
        </p:nvGrpSpPr>
        <p:grpSpPr>
          <a:xfrm>
            <a:off x="7103972" y="3738564"/>
            <a:ext cx="3878733" cy="1984293"/>
            <a:chOff x="1014109" y="3738564"/>
            <a:chExt cx="3878733" cy="1984293"/>
          </a:xfrm>
        </p:grpSpPr>
        <p:sp>
          <p:nvSpPr>
            <p:cNvPr id="96" name="Łuk 95"/>
            <p:cNvSpPr/>
            <p:nvPr/>
          </p:nvSpPr>
          <p:spPr>
            <a:xfrm>
              <a:off x="1805750" y="4007021"/>
              <a:ext cx="3087092" cy="1395088"/>
            </a:xfrm>
            <a:prstGeom prst="arc">
              <a:avLst>
                <a:gd name="adj1" fmla="val 10786316"/>
                <a:gd name="adj2" fmla="val 0"/>
              </a:avLst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97" name="Grupa 96"/>
            <p:cNvGrpSpPr/>
            <p:nvPr/>
          </p:nvGrpSpPr>
          <p:grpSpPr>
            <a:xfrm flipV="1">
              <a:off x="3018887" y="3738564"/>
              <a:ext cx="216568" cy="583406"/>
              <a:chOff x="2534653" y="2321719"/>
              <a:chExt cx="216568" cy="583406"/>
            </a:xfrm>
          </p:grpSpPr>
          <p:cxnSp>
            <p:nvCxnSpPr>
              <p:cNvPr id="102" name="Łącznik prosty ze strzałką 101"/>
              <p:cNvCxnSpPr/>
              <p:nvPr/>
            </p:nvCxnSpPr>
            <p:spPr>
              <a:xfrm flipV="1">
                <a:off x="2642937" y="2321719"/>
                <a:ext cx="0" cy="58340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Elipsa 102"/>
              <p:cNvSpPr/>
              <p:nvPr/>
            </p:nvSpPr>
            <p:spPr>
              <a:xfrm>
                <a:off x="2534653" y="2534653"/>
                <a:ext cx="216568" cy="2165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98" name="Łuk 97"/>
            <p:cNvSpPr/>
            <p:nvPr/>
          </p:nvSpPr>
          <p:spPr>
            <a:xfrm flipV="1">
              <a:off x="1014109" y="4041208"/>
              <a:ext cx="3087092" cy="1395088"/>
            </a:xfrm>
            <a:prstGeom prst="arc">
              <a:avLst>
                <a:gd name="adj1" fmla="val 10786316"/>
                <a:gd name="adj2" fmla="val 0"/>
              </a:avLst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99" name="Grupa 98"/>
            <p:cNvGrpSpPr/>
            <p:nvPr/>
          </p:nvGrpSpPr>
          <p:grpSpPr>
            <a:xfrm>
              <a:off x="2424743" y="5139451"/>
              <a:ext cx="216568" cy="583406"/>
              <a:chOff x="2534653" y="2321719"/>
              <a:chExt cx="216568" cy="583406"/>
            </a:xfrm>
          </p:grpSpPr>
          <p:cxnSp>
            <p:nvCxnSpPr>
              <p:cNvPr id="100" name="Łącznik prosty ze strzałką 99"/>
              <p:cNvCxnSpPr/>
              <p:nvPr/>
            </p:nvCxnSpPr>
            <p:spPr>
              <a:xfrm flipV="1">
                <a:off x="2642937" y="2321719"/>
                <a:ext cx="0" cy="58340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Elipsa 100"/>
              <p:cNvSpPr/>
              <p:nvPr/>
            </p:nvSpPr>
            <p:spPr>
              <a:xfrm>
                <a:off x="2534653" y="2534653"/>
                <a:ext cx="216568" cy="2165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104" name="pole tekstowe 103"/>
          <p:cNvSpPr txBox="1"/>
          <p:nvPr/>
        </p:nvSpPr>
        <p:spPr>
          <a:xfrm>
            <a:off x="1131143" y="439567"/>
            <a:ext cx="366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smtClean="0"/>
              <a:t>P </a:t>
            </a:r>
            <a:r>
              <a:rPr lang="pl-PL" sz="2800" b="1" dirty="0" err="1" smtClean="0"/>
              <a:t>state</a:t>
            </a:r>
            <a:r>
              <a:rPr lang="pl-PL" sz="2800" b="1" dirty="0" smtClean="0"/>
              <a:t> – </a:t>
            </a:r>
            <a:r>
              <a:rPr lang="pl-PL" sz="2800" b="1" dirty="0" err="1" smtClean="0"/>
              <a:t>low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resistance</a:t>
            </a:r>
            <a:endParaRPr lang="pl-PL" sz="2800" b="1" dirty="0"/>
          </a:p>
        </p:txBody>
      </p:sp>
      <p:sp>
        <p:nvSpPr>
          <p:cNvPr id="105" name="pole tekstowe 104"/>
          <p:cNvSpPr txBox="1"/>
          <p:nvPr/>
        </p:nvSpPr>
        <p:spPr>
          <a:xfrm>
            <a:off x="7204411" y="439567"/>
            <a:ext cx="3977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smtClean="0"/>
              <a:t>AP </a:t>
            </a:r>
            <a:r>
              <a:rPr lang="pl-PL" sz="2800" b="1" dirty="0" err="1" smtClean="0"/>
              <a:t>state</a:t>
            </a:r>
            <a:r>
              <a:rPr lang="pl-PL" sz="2800" b="1" dirty="0" smtClean="0"/>
              <a:t> – high </a:t>
            </a:r>
            <a:r>
              <a:rPr lang="pl-PL" sz="2800" b="1" dirty="0" err="1" smtClean="0"/>
              <a:t>resistance</a:t>
            </a:r>
            <a:endParaRPr lang="pl-PL" sz="2800" b="1" dirty="0"/>
          </a:p>
        </p:txBody>
      </p:sp>
      <p:grpSp>
        <p:nvGrpSpPr>
          <p:cNvPr id="10" name="Grupa 9"/>
          <p:cNvGrpSpPr/>
          <p:nvPr/>
        </p:nvGrpSpPr>
        <p:grpSpPr>
          <a:xfrm>
            <a:off x="370150" y="1586661"/>
            <a:ext cx="5373130" cy="1021197"/>
            <a:chOff x="370150" y="1586661"/>
            <a:chExt cx="5373130" cy="1021197"/>
          </a:xfrm>
        </p:grpSpPr>
        <p:sp>
          <p:nvSpPr>
            <p:cNvPr id="8" name="pole tekstowe 7"/>
            <p:cNvSpPr txBox="1"/>
            <p:nvPr/>
          </p:nvSpPr>
          <p:spPr>
            <a:xfrm>
              <a:off x="370150" y="1592195"/>
              <a:ext cx="420308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l-PL" sz="6000" b="1" dirty="0" smtClean="0">
                  <a:solidFill>
                    <a:srgbClr val="00B0F0"/>
                  </a:solidFill>
                </a:rPr>
                <a:t>-</a:t>
              </a:r>
              <a:endParaRPr lang="pl-PL" sz="6000" b="1" dirty="0">
                <a:solidFill>
                  <a:srgbClr val="00B0F0"/>
                </a:solidFill>
              </a:endParaRPr>
            </a:p>
          </p:txBody>
        </p:sp>
        <p:sp>
          <p:nvSpPr>
            <p:cNvPr id="106" name="pole tekstowe 105"/>
            <p:cNvSpPr txBox="1"/>
            <p:nvPr/>
          </p:nvSpPr>
          <p:spPr>
            <a:xfrm>
              <a:off x="5175496" y="1586661"/>
              <a:ext cx="567784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l-PL" sz="6000" b="1" dirty="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107" name="Grupa 106"/>
          <p:cNvGrpSpPr/>
          <p:nvPr/>
        </p:nvGrpSpPr>
        <p:grpSpPr>
          <a:xfrm>
            <a:off x="6530469" y="1577748"/>
            <a:ext cx="5373130" cy="1021197"/>
            <a:chOff x="370150" y="1586661"/>
            <a:chExt cx="5373130" cy="1021197"/>
          </a:xfrm>
        </p:grpSpPr>
        <p:sp>
          <p:nvSpPr>
            <p:cNvPr id="108" name="pole tekstowe 107"/>
            <p:cNvSpPr txBox="1"/>
            <p:nvPr/>
          </p:nvSpPr>
          <p:spPr>
            <a:xfrm>
              <a:off x="370150" y="1592195"/>
              <a:ext cx="420308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l-PL" sz="6000" b="1" dirty="0" smtClean="0">
                  <a:solidFill>
                    <a:srgbClr val="00B0F0"/>
                  </a:solidFill>
                </a:rPr>
                <a:t>-</a:t>
              </a:r>
              <a:endParaRPr lang="pl-PL" sz="6000" b="1" dirty="0">
                <a:solidFill>
                  <a:srgbClr val="00B0F0"/>
                </a:solidFill>
              </a:endParaRPr>
            </a:p>
          </p:txBody>
        </p:sp>
        <p:sp>
          <p:nvSpPr>
            <p:cNvPr id="109" name="pole tekstowe 108"/>
            <p:cNvSpPr txBox="1"/>
            <p:nvPr/>
          </p:nvSpPr>
          <p:spPr>
            <a:xfrm>
              <a:off x="5175496" y="1586661"/>
              <a:ext cx="567784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l-PL" sz="6000" b="1" dirty="0">
                  <a:solidFill>
                    <a:srgbClr val="FF0000"/>
                  </a:solidFill>
                </a:rPr>
                <a:t>+</a:t>
              </a:r>
            </a:p>
          </p:txBody>
        </p:sp>
      </p:grpSp>
      <p:sp>
        <p:nvSpPr>
          <p:cNvPr id="110" name="pole tekstowe 109"/>
          <p:cNvSpPr txBox="1"/>
          <p:nvPr/>
        </p:nvSpPr>
        <p:spPr>
          <a:xfrm>
            <a:off x="0" y="3161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smtClean="0"/>
              <a:t>a</a:t>
            </a:r>
            <a:endParaRPr lang="pl-PL" sz="2800" b="1" dirty="0"/>
          </a:p>
        </p:txBody>
      </p:sp>
      <p:sp>
        <p:nvSpPr>
          <p:cNvPr id="112" name="pole tekstowe 111"/>
          <p:cNvSpPr txBox="1"/>
          <p:nvPr/>
        </p:nvSpPr>
        <p:spPr>
          <a:xfrm>
            <a:off x="6096000" y="316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grpSp>
        <p:nvGrpSpPr>
          <p:cNvPr id="21" name="Grupa 20"/>
          <p:cNvGrpSpPr/>
          <p:nvPr/>
        </p:nvGrpSpPr>
        <p:grpSpPr>
          <a:xfrm>
            <a:off x="1123588" y="988006"/>
            <a:ext cx="3684323" cy="523220"/>
            <a:chOff x="1123588" y="988006"/>
            <a:chExt cx="3684323" cy="523220"/>
          </a:xfrm>
        </p:grpSpPr>
        <p:sp>
          <p:nvSpPr>
            <p:cNvPr id="111" name="pole tekstowe 110"/>
            <p:cNvSpPr txBox="1"/>
            <p:nvPr/>
          </p:nvSpPr>
          <p:spPr>
            <a:xfrm>
              <a:off x="1123588" y="988006"/>
              <a:ext cx="846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800" b="1" dirty="0" smtClean="0"/>
                <a:t>FM1</a:t>
              </a:r>
              <a:endParaRPr lang="pl-PL" sz="2800" b="1" dirty="0"/>
            </a:p>
          </p:txBody>
        </p:sp>
        <p:sp>
          <p:nvSpPr>
            <p:cNvPr id="113" name="pole tekstowe 112"/>
            <p:cNvSpPr txBox="1"/>
            <p:nvPr/>
          </p:nvSpPr>
          <p:spPr>
            <a:xfrm>
              <a:off x="3961204" y="988006"/>
              <a:ext cx="846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800" b="1" dirty="0" smtClean="0"/>
                <a:t>FM2</a:t>
              </a:r>
              <a:endParaRPr lang="pl-PL" sz="2800" b="1" dirty="0"/>
            </a:p>
          </p:txBody>
        </p:sp>
      </p:grpSp>
      <p:grpSp>
        <p:nvGrpSpPr>
          <p:cNvPr id="117" name="Grupa 116"/>
          <p:cNvGrpSpPr/>
          <p:nvPr/>
        </p:nvGrpSpPr>
        <p:grpSpPr>
          <a:xfrm>
            <a:off x="7298336" y="987864"/>
            <a:ext cx="3684323" cy="523220"/>
            <a:chOff x="1123588" y="988006"/>
            <a:chExt cx="3684323" cy="523220"/>
          </a:xfrm>
        </p:grpSpPr>
        <p:sp>
          <p:nvSpPr>
            <p:cNvPr id="118" name="pole tekstowe 117"/>
            <p:cNvSpPr txBox="1"/>
            <p:nvPr/>
          </p:nvSpPr>
          <p:spPr>
            <a:xfrm>
              <a:off x="1123588" y="988006"/>
              <a:ext cx="846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800" b="1" dirty="0" smtClean="0"/>
                <a:t>FM1</a:t>
              </a:r>
              <a:endParaRPr lang="pl-PL" sz="2800" b="1" dirty="0"/>
            </a:p>
          </p:txBody>
        </p:sp>
        <p:sp>
          <p:nvSpPr>
            <p:cNvPr id="119" name="pole tekstowe 118"/>
            <p:cNvSpPr txBox="1"/>
            <p:nvPr/>
          </p:nvSpPr>
          <p:spPr>
            <a:xfrm>
              <a:off x="3961204" y="988006"/>
              <a:ext cx="846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800" b="1" dirty="0" smtClean="0"/>
                <a:t>FM2</a:t>
              </a:r>
              <a:endParaRPr lang="pl-PL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82373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44</Words>
  <Application>Microsoft Office PowerPoint</Application>
  <PresentationFormat>Panoramiczny</PresentationFormat>
  <Paragraphs>28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</dc:creator>
  <cp:lastModifiedBy>Piotr</cp:lastModifiedBy>
  <cp:revision>17</cp:revision>
  <dcterms:created xsi:type="dcterms:W3CDTF">2018-02-18T23:12:07Z</dcterms:created>
  <dcterms:modified xsi:type="dcterms:W3CDTF">2018-06-02T22:55:18Z</dcterms:modified>
</cp:coreProperties>
</file>