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7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97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4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66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793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51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47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0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2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55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5576-16F1-4E46-8CAA-3348337C9016}" type="datetimeFigureOut">
              <a:rPr lang="pl-PL" smtClean="0"/>
              <a:t>2018-02-18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7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2713383" y="1570384"/>
            <a:ext cx="1953409" cy="148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2713383" y="3051937"/>
            <a:ext cx="1953409" cy="14815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7414345" y="1570384"/>
            <a:ext cx="1953409" cy="148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414345" y="3051937"/>
            <a:ext cx="1953409" cy="14815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414345" y="4533491"/>
            <a:ext cx="1953409" cy="148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9764826" y="1570384"/>
            <a:ext cx="1953409" cy="148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9764826" y="3051937"/>
            <a:ext cx="1953409" cy="14815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9764826" y="4533491"/>
            <a:ext cx="1953409" cy="148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cxnSp>
        <p:nvCxnSpPr>
          <p:cNvPr id="21" name="Łącznik prosty ze strzałką 20"/>
          <p:cNvCxnSpPr/>
          <p:nvPr/>
        </p:nvCxnSpPr>
        <p:spPr>
          <a:xfrm>
            <a:off x="3078507" y="2311161"/>
            <a:ext cx="122316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2713383" y="4533491"/>
            <a:ext cx="1953409" cy="148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cxnSp>
        <p:nvCxnSpPr>
          <p:cNvPr id="23" name="Łącznik prosty ze strzałką 22"/>
          <p:cNvCxnSpPr/>
          <p:nvPr/>
        </p:nvCxnSpPr>
        <p:spPr>
          <a:xfrm>
            <a:off x="3078507" y="5274267"/>
            <a:ext cx="122316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/>
        </p:nvSpPr>
        <p:spPr>
          <a:xfrm>
            <a:off x="5063864" y="1570384"/>
            <a:ext cx="1953409" cy="148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5063864" y="3051937"/>
            <a:ext cx="1953409" cy="14815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cxnSp>
        <p:nvCxnSpPr>
          <p:cNvPr id="26" name="Łącznik prosty ze strzałką 25"/>
          <p:cNvCxnSpPr/>
          <p:nvPr/>
        </p:nvCxnSpPr>
        <p:spPr>
          <a:xfrm flipH="1">
            <a:off x="5428988" y="2311161"/>
            <a:ext cx="122316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26"/>
          <p:cNvSpPr/>
          <p:nvPr/>
        </p:nvSpPr>
        <p:spPr>
          <a:xfrm>
            <a:off x="5063864" y="4533491"/>
            <a:ext cx="1953409" cy="1481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cxnSp>
        <p:nvCxnSpPr>
          <p:cNvPr id="28" name="Łącznik prosty ze strzałką 27"/>
          <p:cNvCxnSpPr/>
          <p:nvPr/>
        </p:nvCxnSpPr>
        <p:spPr>
          <a:xfrm>
            <a:off x="5428988" y="5274267"/>
            <a:ext cx="122316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62655" y="2018773"/>
            <a:ext cx="1663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FM </a:t>
            </a:r>
            <a:r>
              <a:rPr lang="pl-PL" sz="3200" b="1" dirty="0" err="1" smtClean="0"/>
              <a:t>layer</a:t>
            </a:r>
            <a:endParaRPr lang="pl-PL" sz="3200" b="1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62655" y="4981879"/>
            <a:ext cx="1663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FM </a:t>
            </a:r>
            <a:r>
              <a:rPr lang="pl-PL" sz="3200" b="1" dirty="0" err="1" smtClean="0"/>
              <a:t>layer</a:t>
            </a:r>
            <a:endParaRPr lang="pl-PL" sz="3200" b="1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62655" y="3500325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err="1"/>
              <a:t>t</a:t>
            </a:r>
            <a:r>
              <a:rPr lang="pl-PL" sz="3200" b="1" dirty="0" err="1" smtClean="0"/>
              <a:t>unnel</a:t>
            </a:r>
            <a:r>
              <a:rPr lang="pl-PL" sz="3200" b="1" dirty="0" smtClean="0"/>
              <a:t> </a:t>
            </a:r>
            <a:r>
              <a:rPr lang="pl-PL" sz="3200" b="1" dirty="0" err="1" smtClean="0"/>
              <a:t>barrier</a:t>
            </a:r>
            <a:endParaRPr lang="pl-PL" sz="3200" b="1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3496765" y="1063610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/>
              <a:t>a</a:t>
            </a:r>
          </a:p>
        </p:txBody>
      </p:sp>
      <p:sp>
        <p:nvSpPr>
          <p:cNvPr id="38" name="pole tekstowe 37"/>
          <p:cNvSpPr txBox="1"/>
          <p:nvPr/>
        </p:nvSpPr>
        <p:spPr>
          <a:xfrm>
            <a:off x="5838429" y="106361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 smtClean="0"/>
              <a:t>b</a:t>
            </a:r>
            <a:endParaRPr lang="pl-PL" sz="32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8218003" y="106361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 smtClean="0"/>
              <a:t>c</a:t>
            </a:r>
            <a:endParaRPr lang="pl-PL" sz="3200" b="1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10544439" y="106361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 smtClean="0"/>
              <a:t>d</a:t>
            </a:r>
            <a:endParaRPr lang="pl-PL" sz="32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3488748" y="6015043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/>
              <a:t>P</a:t>
            </a:r>
          </a:p>
        </p:txBody>
      </p:sp>
      <p:sp>
        <p:nvSpPr>
          <p:cNvPr id="42" name="pole tekstowe 41"/>
          <p:cNvSpPr txBox="1"/>
          <p:nvPr/>
        </p:nvSpPr>
        <p:spPr>
          <a:xfrm>
            <a:off x="5714998" y="6015040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 smtClean="0"/>
              <a:t>AP</a:t>
            </a:r>
            <a:endParaRPr lang="pl-PL" sz="3200" b="1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8189711" y="6015041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/>
              <a:t>P</a:t>
            </a:r>
          </a:p>
        </p:txBody>
      </p:sp>
      <p:sp>
        <p:nvSpPr>
          <p:cNvPr id="44" name="pole tekstowe 43"/>
          <p:cNvSpPr txBox="1"/>
          <p:nvPr/>
        </p:nvSpPr>
        <p:spPr>
          <a:xfrm>
            <a:off x="10415959" y="6015040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 smtClean="0"/>
              <a:t>AP</a:t>
            </a:r>
            <a:endParaRPr lang="pl-PL" sz="3200" b="1" dirty="0"/>
          </a:p>
        </p:txBody>
      </p:sp>
      <p:cxnSp>
        <p:nvCxnSpPr>
          <p:cNvPr id="45" name="Łącznik prosty ze strzałką 44"/>
          <p:cNvCxnSpPr/>
          <p:nvPr/>
        </p:nvCxnSpPr>
        <p:spPr>
          <a:xfrm rot="5400000">
            <a:off x="7779467" y="2311160"/>
            <a:ext cx="122316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/>
          <p:nvPr/>
        </p:nvCxnSpPr>
        <p:spPr>
          <a:xfrm rot="5400000">
            <a:off x="7779467" y="5274266"/>
            <a:ext cx="122316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 rot="5400000" flipH="1">
            <a:off x="10129948" y="2311160"/>
            <a:ext cx="122316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 rot="5400000">
            <a:off x="10129948" y="5274266"/>
            <a:ext cx="122316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Nawias klamrowy otwierający 49"/>
          <p:cNvSpPr/>
          <p:nvPr/>
        </p:nvSpPr>
        <p:spPr>
          <a:xfrm rot="5400000">
            <a:off x="4615416" y="-1040196"/>
            <a:ext cx="499823" cy="4303891"/>
          </a:xfrm>
          <a:prstGeom prst="leftBrace">
            <a:avLst>
              <a:gd name="adj1" fmla="val 8635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Nawias klamrowy otwierający 50"/>
          <p:cNvSpPr/>
          <p:nvPr/>
        </p:nvSpPr>
        <p:spPr>
          <a:xfrm rot="5400000">
            <a:off x="9316378" y="-1040196"/>
            <a:ext cx="499823" cy="4303891"/>
          </a:xfrm>
          <a:prstGeom prst="leftBrace">
            <a:avLst>
              <a:gd name="adj1" fmla="val 8635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ole tekstowe 51"/>
          <p:cNvSpPr txBox="1"/>
          <p:nvPr/>
        </p:nvSpPr>
        <p:spPr>
          <a:xfrm>
            <a:off x="4091719" y="121062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/>
              <a:t>i</a:t>
            </a:r>
            <a:r>
              <a:rPr lang="pl-PL" sz="3200" b="1" dirty="0" smtClean="0"/>
              <a:t>n </a:t>
            </a:r>
            <a:r>
              <a:rPr lang="pl-PL" sz="3200" b="1" dirty="0" err="1" smtClean="0"/>
              <a:t>plane</a:t>
            </a:r>
            <a:endParaRPr lang="pl-PL" sz="3200" b="1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8439216" y="124209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 smtClean="0"/>
              <a:t>out of </a:t>
            </a:r>
            <a:r>
              <a:rPr lang="pl-PL" sz="3200" b="1" dirty="0" err="1" smtClean="0"/>
              <a:t>plane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29594164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19</Words>
  <Application>Microsoft Office PowerPoint</Application>
  <PresentationFormat>Panoramiczny</PresentationFormat>
  <Paragraphs>13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4</cp:revision>
  <dcterms:created xsi:type="dcterms:W3CDTF">2018-02-18T13:28:32Z</dcterms:created>
  <dcterms:modified xsi:type="dcterms:W3CDTF">2018-02-18T15:51:22Z</dcterms:modified>
</cp:coreProperties>
</file>