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56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454EC-85E2-4FDF-8DDE-FE43BA15C1F6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1C327-84A2-4C8D-8A9B-5922292646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2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Si </a:t>
            </a:r>
            <a:r>
              <a:rPr lang="pl-PL" dirty="0" err="1" smtClean="0"/>
              <a:t>substrate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213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photoresist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aplied</a:t>
            </a:r>
            <a:r>
              <a:rPr lang="pl-PL" dirty="0" smtClean="0"/>
              <a:t> in </a:t>
            </a:r>
            <a:r>
              <a:rPr lang="pl-PL" dirty="0" err="1" smtClean="0"/>
              <a:t>spin</a:t>
            </a:r>
            <a:r>
              <a:rPr lang="pl-PL" dirty="0" smtClean="0"/>
              <a:t> </a:t>
            </a:r>
            <a:r>
              <a:rPr lang="pl-PL" dirty="0" err="1" smtClean="0"/>
              <a:t>coater</a:t>
            </a:r>
            <a:r>
              <a:rPr lang="pl-PL" dirty="0" smtClean="0"/>
              <a:t> (AR 7520.17) 6000 rpm@30s =&gt; 0.3um, </a:t>
            </a:r>
            <a:r>
              <a:rPr lang="pl-PL" dirty="0" err="1" smtClean="0"/>
              <a:t>baking</a:t>
            </a:r>
            <a:r>
              <a:rPr lang="pl-PL" dirty="0" smtClean="0"/>
              <a:t> 85deg@60s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63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Photoresist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exposed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electron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beam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lithography</a:t>
            </a:r>
            <a:r>
              <a:rPr lang="pl-PL" baseline="0" dirty="0" smtClean="0"/>
              <a:t> to form </a:t>
            </a:r>
            <a:r>
              <a:rPr lang="pl-PL" baseline="0" dirty="0" err="1" smtClean="0"/>
              <a:t>pillar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shape</a:t>
            </a:r>
            <a:r>
              <a:rPr lang="pl-PL" baseline="0" dirty="0"/>
              <a:t> </a:t>
            </a:r>
            <a:r>
              <a:rPr lang="pl-PL" baseline="0" dirty="0" smtClean="0"/>
              <a:t>(</a:t>
            </a:r>
            <a:r>
              <a:rPr lang="pl-PL" baseline="0" dirty="0" err="1" smtClean="0"/>
              <a:t>circle</a:t>
            </a:r>
            <a:r>
              <a:rPr lang="pl-PL" baseline="0" dirty="0" smtClean="0"/>
              <a:t>) and via </a:t>
            </a:r>
            <a:r>
              <a:rPr lang="pl-PL" baseline="0" dirty="0" err="1" smtClean="0"/>
              <a:t>shape</a:t>
            </a:r>
            <a:r>
              <a:rPr lang="pl-PL" baseline="0" dirty="0" smtClean="0"/>
              <a:t> (</a:t>
            </a:r>
            <a:r>
              <a:rPr lang="pl-PL" baseline="0" dirty="0" err="1" smtClean="0"/>
              <a:t>square</a:t>
            </a:r>
            <a:r>
              <a:rPr lang="pl-PL" baseline="0" dirty="0" smtClean="0"/>
              <a:t>) 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16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After</a:t>
            </a:r>
            <a:r>
              <a:rPr lang="pl-PL" dirty="0" smtClean="0"/>
              <a:t> developing the </a:t>
            </a:r>
            <a:r>
              <a:rPr lang="pl-PL" dirty="0" err="1" smtClean="0"/>
              <a:t>resist</a:t>
            </a:r>
            <a:r>
              <a:rPr lang="pl-PL" dirty="0" smtClean="0"/>
              <a:t>, </a:t>
            </a:r>
            <a:r>
              <a:rPr lang="pl-PL" dirty="0" err="1" smtClean="0"/>
              <a:t>etching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performed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reach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bottom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buffer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Etching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strictly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controlled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based</a:t>
            </a:r>
            <a:r>
              <a:rPr lang="pl-PL" baseline="0" dirty="0" smtClean="0"/>
              <a:t> on </a:t>
            </a:r>
            <a:r>
              <a:rPr lang="pl-PL" baseline="0" dirty="0" err="1" smtClean="0"/>
              <a:t>spectrometer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signal</a:t>
            </a:r>
            <a:r>
              <a:rPr lang="pl-PL" baseline="0" dirty="0" smtClean="0"/>
              <a:t>. The </a:t>
            </a:r>
            <a:r>
              <a:rPr lang="pl-PL" baseline="0" dirty="0" err="1" smtClean="0"/>
              <a:t>pillar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formed</a:t>
            </a:r>
            <a:r>
              <a:rPr lang="pl-PL" baseline="0" dirty="0" smtClean="0"/>
              <a:t>.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77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Again</a:t>
            </a:r>
            <a:r>
              <a:rPr lang="pl-PL" dirty="0" smtClean="0"/>
              <a:t> Al2O3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deposited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20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Again</a:t>
            </a:r>
            <a:r>
              <a:rPr lang="pl-PL" dirty="0" smtClean="0"/>
              <a:t> </a:t>
            </a:r>
            <a:r>
              <a:rPr lang="pl-PL" dirty="0" err="1" smtClean="0"/>
              <a:t>photoresist</a:t>
            </a:r>
            <a:r>
              <a:rPr lang="pl-PL" dirty="0" smtClean="0"/>
              <a:t> and </a:t>
            </a:r>
            <a:r>
              <a:rPr lang="pl-PL" dirty="0" err="1" smtClean="0"/>
              <a:t>excess</a:t>
            </a:r>
            <a:r>
              <a:rPr lang="pl-PL" dirty="0" smtClean="0"/>
              <a:t> Al2O3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removed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54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Positive</a:t>
            </a:r>
            <a:r>
              <a:rPr lang="pl-PL" dirty="0" smtClean="0"/>
              <a:t> </a:t>
            </a:r>
            <a:r>
              <a:rPr lang="pl-PL" dirty="0" err="1" smtClean="0"/>
              <a:t>photoresist</a:t>
            </a:r>
            <a:r>
              <a:rPr lang="pl-PL" dirty="0" smtClean="0"/>
              <a:t> ARP 672.08 </a:t>
            </a:r>
            <a:r>
              <a:rPr lang="pl-PL" dirty="0" err="1" smtClean="0"/>
              <a:t>is</a:t>
            </a:r>
            <a:r>
              <a:rPr lang="pl-PL" dirty="0" smtClean="0"/>
              <a:t> applied in </a:t>
            </a:r>
            <a:r>
              <a:rPr lang="pl-PL" dirty="0" err="1" smtClean="0"/>
              <a:t>spin</a:t>
            </a:r>
            <a:r>
              <a:rPr lang="pl-PL" dirty="0" smtClean="0"/>
              <a:t> </a:t>
            </a:r>
            <a:r>
              <a:rPr lang="pl-PL" dirty="0" err="1" smtClean="0"/>
              <a:t>coater</a:t>
            </a:r>
            <a:r>
              <a:rPr lang="pl-PL" dirty="0" smtClean="0"/>
              <a:t> (6000 rpm@30s</a:t>
            </a:r>
            <a:r>
              <a:rPr lang="pl-PL" baseline="0" dirty="0" smtClean="0"/>
              <a:t> =&gt; 0.75um) and </a:t>
            </a:r>
            <a:r>
              <a:rPr lang="pl-PL" baseline="0" dirty="0" err="1" smtClean="0"/>
              <a:t>baked</a:t>
            </a:r>
            <a:r>
              <a:rPr lang="pl-PL" baseline="0" dirty="0" smtClean="0"/>
              <a:t> 150deg@3min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25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Photoresist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exposed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electron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beam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lithography</a:t>
            </a:r>
            <a:r>
              <a:rPr lang="pl-PL" baseline="0" dirty="0" smtClean="0"/>
              <a:t> to form top </a:t>
            </a:r>
            <a:r>
              <a:rPr lang="pl-PL" baseline="0" dirty="0" err="1" smtClean="0"/>
              <a:t>electrode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shape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213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developed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48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Al (as </a:t>
            </a:r>
            <a:r>
              <a:rPr lang="pl-PL" dirty="0" err="1" smtClean="0"/>
              <a:t>buffer</a:t>
            </a:r>
            <a:r>
              <a:rPr lang="pl-PL" dirty="0" smtClean="0"/>
              <a:t>)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then</a:t>
            </a:r>
            <a:r>
              <a:rPr lang="pl-PL" baseline="0" dirty="0" smtClean="0"/>
              <a:t> Au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deposited</a:t>
            </a:r>
            <a:r>
              <a:rPr lang="pl-PL" baseline="0" dirty="0" smtClean="0"/>
              <a:t> as a </a:t>
            </a:r>
            <a:r>
              <a:rPr lang="pl-PL" baseline="0" dirty="0" err="1" smtClean="0"/>
              <a:t>material</a:t>
            </a:r>
            <a:r>
              <a:rPr lang="pl-PL" baseline="0" dirty="0" smtClean="0"/>
              <a:t> for top </a:t>
            </a:r>
            <a:r>
              <a:rPr lang="pl-PL" baseline="0" dirty="0" err="1" smtClean="0"/>
              <a:t>electrode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861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Photoresist</a:t>
            </a:r>
            <a:r>
              <a:rPr lang="pl-PL" dirty="0" smtClean="0"/>
              <a:t> and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excess</a:t>
            </a:r>
            <a:r>
              <a:rPr lang="pl-PL" baseline="0" dirty="0" smtClean="0"/>
              <a:t> Al/Au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removed</a:t>
            </a:r>
            <a:r>
              <a:rPr lang="pl-PL" baseline="0" dirty="0" smtClean="0"/>
              <a:t> (sigma)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57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err="1" smtClean="0"/>
              <a:t>Thin</a:t>
            </a:r>
            <a:r>
              <a:rPr lang="pl-PL" baseline="0" dirty="0" smtClean="0"/>
              <a:t> film </a:t>
            </a:r>
            <a:r>
              <a:rPr lang="pl-PL" baseline="0" dirty="0" err="1" smtClean="0"/>
              <a:t>deposition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means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megnetron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sputtering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Optional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oxygen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flow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may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enabled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deposit</a:t>
            </a:r>
            <a:r>
              <a:rPr lang="pl-PL" baseline="0" dirty="0" smtClean="0"/>
              <a:t> target </a:t>
            </a:r>
            <a:r>
              <a:rPr lang="pl-PL" baseline="0" dirty="0" err="1" smtClean="0"/>
              <a:t>material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oxide</a:t>
            </a:r>
            <a:r>
              <a:rPr lang="pl-PL" baseline="0" dirty="0" smtClean="0"/>
              <a:t> (ex. </a:t>
            </a:r>
            <a:r>
              <a:rPr lang="pl-PL" baseline="0" dirty="0" err="1" smtClean="0"/>
              <a:t>MgO</a:t>
            </a:r>
            <a:r>
              <a:rPr lang="pl-PL" baseline="0" dirty="0" smtClean="0"/>
              <a:t>, Al2O3)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9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Sample</a:t>
            </a:r>
            <a:r>
              <a:rPr lang="pl-PL" dirty="0" smtClean="0"/>
              <a:t> </a:t>
            </a:r>
            <a:r>
              <a:rPr lang="pl-PL" dirty="0" err="1" smtClean="0"/>
              <a:t>manufacturing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complete</a:t>
            </a:r>
            <a:r>
              <a:rPr lang="pl-PL" dirty="0" smtClean="0"/>
              <a:t>,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contacts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access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both</a:t>
            </a:r>
            <a:r>
              <a:rPr lang="pl-PL" baseline="0" dirty="0" smtClean="0"/>
              <a:t> top and </a:t>
            </a:r>
            <a:r>
              <a:rPr lang="pl-PL" baseline="0" dirty="0" err="1" smtClean="0"/>
              <a:t>bottom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electrode</a:t>
            </a:r>
            <a:r>
              <a:rPr lang="pl-PL" baseline="0" smtClean="0"/>
              <a:t> of the MTJ</a:t>
            </a:r>
            <a:endParaRPr lang="pl-PL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37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MTJ </a:t>
            </a:r>
            <a:r>
              <a:rPr lang="pl-PL" baseline="0" dirty="0" err="1" smtClean="0"/>
              <a:t>stack</a:t>
            </a:r>
            <a:r>
              <a:rPr lang="pl-PL" baseline="0" dirty="0" smtClean="0"/>
              <a:t> with </a:t>
            </a:r>
            <a:r>
              <a:rPr lang="pl-PL" baseline="0" dirty="0" err="1" smtClean="0"/>
              <a:t>bottom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buffer</a:t>
            </a:r>
            <a:r>
              <a:rPr lang="pl-PL" baseline="0" dirty="0" smtClean="0"/>
              <a:t> (</a:t>
            </a:r>
            <a:r>
              <a:rPr lang="pl-PL" baseline="0" dirty="0" err="1" smtClean="0"/>
              <a:t>metalic</a:t>
            </a:r>
            <a:r>
              <a:rPr lang="pl-PL" baseline="0" dirty="0" smtClean="0"/>
              <a:t>) and </a:t>
            </a:r>
            <a:r>
              <a:rPr lang="pl-PL" baseline="0" dirty="0" err="1" smtClean="0"/>
              <a:t>caping</a:t>
            </a:r>
            <a:r>
              <a:rPr lang="pl-PL" baseline="0" dirty="0" smtClean="0"/>
              <a:t> (</a:t>
            </a:r>
            <a:r>
              <a:rPr lang="pl-PL" baseline="0" dirty="0" err="1" smtClean="0"/>
              <a:t>metalic</a:t>
            </a:r>
            <a:r>
              <a:rPr lang="pl-PL" baseline="0" dirty="0" smtClean="0"/>
              <a:t>) </a:t>
            </a:r>
            <a:r>
              <a:rPr lang="pl-PL" baseline="0" dirty="0" err="1" smtClean="0"/>
              <a:t>fully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deposited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484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photoresist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aplied</a:t>
            </a:r>
            <a:r>
              <a:rPr lang="pl-PL" dirty="0" smtClean="0"/>
              <a:t> in </a:t>
            </a:r>
            <a:r>
              <a:rPr lang="pl-PL" dirty="0" err="1" smtClean="0"/>
              <a:t>spin</a:t>
            </a:r>
            <a:r>
              <a:rPr lang="pl-PL" dirty="0" smtClean="0"/>
              <a:t> </a:t>
            </a:r>
            <a:r>
              <a:rPr lang="pl-PL" dirty="0" err="1" smtClean="0"/>
              <a:t>coater</a:t>
            </a:r>
            <a:r>
              <a:rPr lang="pl-PL" dirty="0" smtClean="0"/>
              <a:t> (AR 7520.17) 6000 rpm@30s =&gt; 0.3um, </a:t>
            </a:r>
            <a:r>
              <a:rPr lang="pl-PL" dirty="0" err="1" smtClean="0"/>
              <a:t>baking</a:t>
            </a:r>
            <a:r>
              <a:rPr lang="pl-PL" dirty="0" smtClean="0"/>
              <a:t> 85deg@60s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11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Photoresist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exposed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electron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beam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lithography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34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Photoresist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developed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AR300-47 (120s), </a:t>
            </a:r>
            <a:r>
              <a:rPr lang="pl-PL" dirty="0" err="1" smtClean="0"/>
              <a:t>rinsed</a:t>
            </a:r>
            <a:r>
              <a:rPr lang="pl-PL" baseline="0" dirty="0" smtClean="0"/>
              <a:t> in di-h2o for 30s and </a:t>
            </a:r>
            <a:r>
              <a:rPr lang="pl-PL" baseline="0" dirty="0" err="1" smtClean="0"/>
              <a:t>baked</a:t>
            </a:r>
            <a:r>
              <a:rPr lang="pl-PL" baseline="0" dirty="0" smtClean="0"/>
              <a:t> in 85deg for 60s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62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Sample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etched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ion</a:t>
            </a:r>
            <a:r>
              <a:rPr lang="pl-PL" dirty="0" smtClean="0"/>
              <a:t> </a:t>
            </a:r>
            <a:r>
              <a:rPr lang="pl-PL" dirty="0" err="1" smtClean="0"/>
              <a:t>etching</a:t>
            </a:r>
            <a:r>
              <a:rPr lang="pl-PL" dirty="0" smtClean="0"/>
              <a:t> to form </a:t>
            </a:r>
            <a:r>
              <a:rPr lang="pl-PL" dirty="0" err="1" smtClean="0"/>
              <a:t>bottom</a:t>
            </a:r>
            <a:r>
              <a:rPr lang="pl-PL" dirty="0" smtClean="0"/>
              <a:t> </a:t>
            </a:r>
            <a:r>
              <a:rPr lang="pl-PL" dirty="0" err="1" smtClean="0"/>
              <a:t>electrode</a:t>
            </a:r>
            <a:r>
              <a:rPr lang="pl-PL" dirty="0" smtClean="0"/>
              <a:t> </a:t>
            </a:r>
            <a:r>
              <a:rPr lang="pl-PL" dirty="0" err="1" smtClean="0"/>
              <a:t>shape</a:t>
            </a:r>
            <a:r>
              <a:rPr lang="pl-PL" dirty="0" smtClean="0"/>
              <a:t> by </a:t>
            </a:r>
            <a:r>
              <a:rPr lang="pl-PL" dirty="0" err="1" smtClean="0"/>
              <a:t>reaching</a:t>
            </a:r>
            <a:r>
              <a:rPr lang="pl-PL" dirty="0" smtClean="0"/>
              <a:t> Si </a:t>
            </a:r>
            <a:r>
              <a:rPr lang="pl-PL" dirty="0" err="1" smtClean="0"/>
              <a:t>substrate</a:t>
            </a:r>
            <a:r>
              <a:rPr lang="pl-PL" dirty="0" smtClean="0"/>
              <a:t>. Mass </a:t>
            </a:r>
            <a:r>
              <a:rPr lang="pl-PL" dirty="0" err="1" smtClean="0"/>
              <a:t>spectrometer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determine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etched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481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Al2O3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deposited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match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etched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height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tehnique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presented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earlier</a:t>
            </a:r>
            <a:r>
              <a:rPr lang="pl-PL" baseline="0" dirty="0" smtClean="0"/>
              <a:t> (Al target and O2 </a:t>
            </a:r>
            <a:r>
              <a:rPr lang="pl-PL" baseline="0" dirty="0" err="1" smtClean="0"/>
              <a:t>injected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near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sample</a:t>
            </a:r>
            <a:r>
              <a:rPr lang="pl-PL" baseline="0" dirty="0" smtClean="0"/>
              <a:t>)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82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Photoresist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removed</a:t>
            </a:r>
            <a:r>
              <a:rPr lang="pl-PL" dirty="0" smtClean="0"/>
              <a:t> </a:t>
            </a:r>
            <a:r>
              <a:rPr lang="pl-PL" dirty="0" err="1" smtClean="0"/>
              <a:t>together</a:t>
            </a:r>
            <a:r>
              <a:rPr lang="pl-PL" dirty="0" smtClean="0"/>
              <a:t> with </a:t>
            </a:r>
            <a:r>
              <a:rPr lang="pl-PL" dirty="0" err="1" smtClean="0"/>
              <a:t>excess</a:t>
            </a:r>
            <a:r>
              <a:rPr lang="pl-PL" dirty="0" smtClean="0"/>
              <a:t> Al2O3 in Sigma </a:t>
            </a:r>
            <a:r>
              <a:rPr lang="pl-PL" dirty="0" err="1" smtClean="0"/>
              <a:t>Aldrich</a:t>
            </a:r>
            <a:r>
              <a:rPr lang="pl-PL" dirty="0" smtClean="0"/>
              <a:t> (….?...) in </a:t>
            </a:r>
            <a:r>
              <a:rPr lang="pl-PL" dirty="0" err="1" smtClean="0"/>
              <a:t>ultrasonic</a:t>
            </a:r>
            <a:r>
              <a:rPr lang="pl-PL" dirty="0" smtClean="0"/>
              <a:t> </a:t>
            </a:r>
            <a:r>
              <a:rPr lang="pl-PL" dirty="0" err="1" smtClean="0"/>
              <a:t>bath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C327-84A2-4C8D-8A9B-59222926460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12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0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2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2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438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2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40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24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51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9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629B-CD74-4EE9-B840-855BE8AE7384}" type="datetimeFigureOut">
              <a:rPr lang="pl-PL" smtClean="0"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A559-8587-41B3-ACAB-9733280A6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72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Si/SiO</a:t>
            </a:r>
            <a:r>
              <a:rPr lang="pl-PL" b="1" baseline="-25000" dirty="0"/>
              <a:t>2</a:t>
            </a:r>
            <a:r>
              <a:rPr lang="pl-PL" b="1" dirty="0" smtClean="0"/>
              <a:t>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1633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880533" y="4811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880533" y="4430625"/>
            <a:ext cx="4803048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880533" y="4050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880533" y="3669625"/>
            <a:ext cx="4803048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689050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3669625"/>
            <a:ext cx="442472" cy="19128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b="1" dirty="0"/>
              <a:t>Al</a:t>
            </a:r>
            <a:r>
              <a:rPr lang="pl-PL" b="1" baseline="-25000" dirty="0"/>
              <a:t>2</a:t>
            </a:r>
            <a:r>
              <a:rPr lang="pl-PL" b="1" dirty="0"/>
              <a:t>O</a:t>
            </a:r>
            <a:r>
              <a:rPr lang="pl-PL" b="1" baseline="-25000" dirty="0"/>
              <a:t>3</a:t>
            </a:r>
            <a:endParaRPr lang="pl-PL" b="1" dirty="0"/>
          </a:p>
        </p:txBody>
      </p:sp>
      <p:sp>
        <p:nvSpPr>
          <p:cNvPr id="26" name="Prostokąt 25"/>
          <p:cNvSpPr/>
          <p:nvPr/>
        </p:nvSpPr>
        <p:spPr>
          <a:xfrm>
            <a:off x="434248" y="2081793"/>
            <a:ext cx="5249334" cy="15872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egative</a:t>
            </a:r>
            <a:r>
              <a:rPr lang="pl-PL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1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880533" y="4811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880533" y="4430625"/>
            <a:ext cx="4803048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880533" y="4050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880533" y="3669625"/>
            <a:ext cx="4803048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689050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3669625"/>
            <a:ext cx="442472" cy="19128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b="1" dirty="0"/>
              <a:t>Al</a:t>
            </a:r>
            <a:r>
              <a:rPr lang="pl-PL" b="1" baseline="-25000" dirty="0"/>
              <a:t>2</a:t>
            </a:r>
            <a:r>
              <a:rPr lang="pl-PL" b="1" dirty="0"/>
              <a:t>O</a:t>
            </a:r>
            <a:r>
              <a:rPr lang="pl-PL" b="1" baseline="-25000" dirty="0"/>
              <a:t>3</a:t>
            </a:r>
            <a:endParaRPr lang="pl-PL" b="1" dirty="0"/>
          </a:p>
        </p:txBody>
      </p:sp>
      <p:sp>
        <p:nvSpPr>
          <p:cNvPr id="26" name="Prostokąt 25"/>
          <p:cNvSpPr/>
          <p:nvPr/>
        </p:nvSpPr>
        <p:spPr>
          <a:xfrm>
            <a:off x="434248" y="2081793"/>
            <a:ext cx="5249334" cy="15872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302577" y="2081793"/>
            <a:ext cx="684000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endParaRPr lang="pl-PL" b="1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3790506" y="2081793"/>
            <a:ext cx="1440000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Grupa 17"/>
          <p:cNvGrpSpPr/>
          <p:nvPr/>
        </p:nvGrpSpPr>
        <p:grpSpPr>
          <a:xfrm>
            <a:off x="1302577" y="216048"/>
            <a:ext cx="684000" cy="1878131"/>
            <a:chOff x="1499823" y="203200"/>
            <a:chExt cx="3113288" cy="1878131"/>
          </a:xfrm>
        </p:grpSpPr>
        <p:cxnSp>
          <p:nvCxnSpPr>
            <p:cNvPr id="19" name="Łącznik prosty ze strzałką 18"/>
            <p:cNvCxnSpPr/>
            <p:nvPr/>
          </p:nvCxnSpPr>
          <p:spPr>
            <a:xfrm flipH="1">
              <a:off x="1499823" y="203200"/>
              <a:ext cx="1556644" cy="187140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ze strzałką 19"/>
            <p:cNvCxnSpPr/>
            <p:nvPr/>
          </p:nvCxnSpPr>
          <p:spPr>
            <a:xfrm>
              <a:off x="3056467" y="209925"/>
              <a:ext cx="1556644" cy="187140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a 20"/>
          <p:cNvGrpSpPr/>
          <p:nvPr/>
        </p:nvGrpSpPr>
        <p:grpSpPr>
          <a:xfrm>
            <a:off x="3790506" y="219410"/>
            <a:ext cx="1440000" cy="1878131"/>
            <a:chOff x="1499823" y="203200"/>
            <a:chExt cx="3113288" cy="1878131"/>
          </a:xfrm>
        </p:grpSpPr>
        <p:cxnSp>
          <p:nvCxnSpPr>
            <p:cNvPr id="22" name="Łącznik prosty ze strzałką 21"/>
            <p:cNvCxnSpPr/>
            <p:nvPr/>
          </p:nvCxnSpPr>
          <p:spPr>
            <a:xfrm flipH="1">
              <a:off x="1499823" y="203200"/>
              <a:ext cx="1556644" cy="187140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ze strzałką 22"/>
            <p:cNvCxnSpPr/>
            <p:nvPr/>
          </p:nvCxnSpPr>
          <p:spPr>
            <a:xfrm>
              <a:off x="3056467" y="209925"/>
              <a:ext cx="1556644" cy="187140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Łącznik prosty ze strzałką 23"/>
          <p:cNvCxnSpPr/>
          <p:nvPr/>
        </p:nvCxnSpPr>
        <p:spPr>
          <a:xfrm>
            <a:off x="1551442" y="920141"/>
            <a:ext cx="186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/>
          <p:nvPr/>
        </p:nvCxnSpPr>
        <p:spPr>
          <a:xfrm>
            <a:off x="4338051" y="908948"/>
            <a:ext cx="344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a 28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30" name="Prostokąt 29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6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bottom</a:t>
            </a:r>
            <a:r>
              <a: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16" name="Prostokąt 15"/>
          <p:cNvSpPr/>
          <p:nvPr/>
        </p:nvSpPr>
        <p:spPr>
          <a:xfrm>
            <a:off x="1302577" y="2081793"/>
            <a:ext cx="684000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3790506" y="2081793"/>
            <a:ext cx="1440000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Elipsa 28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30" name="Prostokąt 29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" name="Grupa 30"/>
          <p:cNvGrpSpPr/>
          <p:nvPr/>
        </p:nvGrpSpPr>
        <p:grpSpPr>
          <a:xfrm>
            <a:off x="686287" y="704789"/>
            <a:ext cx="4932877" cy="579675"/>
            <a:chOff x="686287" y="704789"/>
            <a:chExt cx="4932877" cy="579675"/>
          </a:xfrm>
        </p:grpSpPr>
        <p:grpSp>
          <p:nvGrpSpPr>
            <p:cNvPr id="32" name="Grupa 31"/>
            <p:cNvGrpSpPr/>
            <p:nvPr/>
          </p:nvGrpSpPr>
          <p:grpSpPr>
            <a:xfrm rot="10800000">
              <a:off x="686287" y="704790"/>
              <a:ext cx="226142" cy="579674"/>
              <a:chOff x="4816807" y="3856516"/>
              <a:chExt cx="226142" cy="579674"/>
            </a:xfrm>
          </p:grpSpPr>
          <p:sp>
            <p:nvSpPr>
              <p:cNvPr id="53" name="Elipsa 52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54" name="Łącznik prosty ze strzałką 53"/>
              <p:cNvCxnSpPr>
                <a:stCxn id="53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a 32"/>
            <p:cNvGrpSpPr/>
            <p:nvPr/>
          </p:nvGrpSpPr>
          <p:grpSpPr>
            <a:xfrm rot="10800000">
              <a:off x="1627634" y="704789"/>
              <a:ext cx="226142" cy="579674"/>
              <a:chOff x="4816807" y="3856516"/>
              <a:chExt cx="226142" cy="579674"/>
            </a:xfrm>
          </p:grpSpPr>
          <p:sp>
            <p:nvSpPr>
              <p:cNvPr id="51" name="Elipsa 50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52" name="Łącznik prosty ze strzałką 51"/>
              <p:cNvCxnSpPr>
                <a:stCxn id="51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a 33"/>
            <p:cNvGrpSpPr/>
            <p:nvPr/>
          </p:nvGrpSpPr>
          <p:grpSpPr>
            <a:xfrm rot="10800000">
              <a:off x="2568981" y="704790"/>
              <a:ext cx="226142" cy="579674"/>
              <a:chOff x="4816807" y="3856516"/>
              <a:chExt cx="226142" cy="579674"/>
            </a:xfrm>
          </p:grpSpPr>
          <p:sp>
            <p:nvSpPr>
              <p:cNvPr id="49" name="Elipsa 48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50" name="Łącznik prosty ze strzałką 49"/>
              <p:cNvCxnSpPr>
                <a:stCxn id="49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a 35"/>
            <p:cNvGrpSpPr/>
            <p:nvPr/>
          </p:nvGrpSpPr>
          <p:grpSpPr>
            <a:xfrm rot="10800000">
              <a:off x="3510328" y="704790"/>
              <a:ext cx="226142" cy="579674"/>
              <a:chOff x="4816807" y="3856516"/>
              <a:chExt cx="226142" cy="579674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48" name="Łącznik prosty ze strzałką 47"/>
              <p:cNvCxnSpPr>
                <a:stCxn id="43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a 36"/>
            <p:cNvGrpSpPr/>
            <p:nvPr/>
          </p:nvGrpSpPr>
          <p:grpSpPr>
            <a:xfrm rot="10800000">
              <a:off x="4451675" y="704790"/>
              <a:ext cx="226142" cy="579674"/>
              <a:chOff x="4816807" y="3856516"/>
              <a:chExt cx="226142" cy="579674"/>
            </a:xfrm>
          </p:grpSpPr>
          <p:sp>
            <p:nvSpPr>
              <p:cNvPr id="41" name="Elipsa 40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42" name="Łącznik prosty ze strzałką 41"/>
              <p:cNvCxnSpPr>
                <a:stCxn id="41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a 37"/>
            <p:cNvGrpSpPr/>
            <p:nvPr/>
          </p:nvGrpSpPr>
          <p:grpSpPr>
            <a:xfrm rot="10800000">
              <a:off x="5393022" y="704790"/>
              <a:ext cx="226142" cy="579674"/>
              <a:chOff x="4816807" y="3856516"/>
              <a:chExt cx="226142" cy="579674"/>
            </a:xfrm>
          </p:grpSpPr>
          <p:sp>
            <p:nvSpPr>
              <p:cNvPr id="39" name="Elipsa 38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40" name="Łącznik prosty ze strzałką 39"/>
              <p:cNvCxnSpPr>
                <a:stCxn id="39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8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Elipsa 28"/>
          <p:cNvSpPr/>
          <p:nvPr/>
        </p:nvSpPr>
        <p:spPr>
          <a:xfrm flipV="1">
            <a:off x="7444057" y="3024558"/>
            <a:ext cx="684000" cy="68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30" name="Prostokąt 29"/>
          <p:cNvSpPr/>
          <p:nvPr/>
        </p:nvSpPr>
        <p:spPr>
          <a:xfrm flipV="1">
            <a:off x="9936294" y="2646558"/>
            <a:ext cx="1440000" cy="144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Elipsa 62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64" name="Prostokąt 63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Prostokąt 66"/>
          <p:cNvSpPr/>
          <p:nvPr/>
        </p:nvSpPr>
        <p:spPr>
          <a:xfrm>
            <a:off x="1302578" y="548620"/>
            <a:ext cx="684000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8" name="Prostokąt 67"/>
          <p:cNvSpPr/>
          <p:nvPr/>
        </p:nvSpPr>
        <p:spPr>
          <a:xfrm>
            <a:off x="3790503" y="548619"/>
            <a:ext cx="144000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1" name="Prostokąt 30"/>
          <p:cNvSpPr/>
          <p:nvPr/>
        </p:nvSpPr>
        <p:spPr>
          <a:xfrm>
            <a:off x="1302577" y="2081793"/>
            <a:ext cx="684000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3790506" y="2081793"/>
            <a:ext cx="1440000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2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Elipsa 28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30" name="Prostokąt 29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2" name="Grupa 31"/>
          <p:cNvGrpSpPr/>
          <p:nvPr/>
        </p:nvGrpSpPr>
        <p:grpSpPr>
          <a:xfrm>
            <a:off x="432050" y="448592"/>
            <a:ext cx="5249334" cy="3213439"/>
            <a:chOff x="434247" y="448438"/>
            <a:chExt cx="5249334" cy="3213439"/>
          </a:xfrm>
        </p:grpSpPr>
        <p:sp>
          <p:nvSpPr>
            <p:cNvPr id="33" name="Prostokąt 22"/>
            <p:cNvSpPr/>
            <p:nvPr/>
          </p:nvSpPr>
          <p:spPr>
            <a:xfrm>
              <a:off x="434247" y="448438"/>
              <a:ext cx="5249334" cy="3213439"/>
            </a:xfrm>
            <a:custGeom>
              <a:avLst/>
              <a:gdLst>
                <a:gd name="connsiteX0" fmla="*/ 0 w 5249334"/>
                <a:gd name="connsiteY0" fmla="*/ 0 h 2880830"/>
                <a:gd name="connsiteX1" fmla="*/ 5249334 w 5249334"/>
                <a:gd name="connsiteY1" fmla="*/ 0 h 2880830"/>
                <a:gd name="connsiteX2" fmla="*/ 5249334 w 5249334"/>
                <a:gd name="connsiteY2" fmla="*/ 2880830 h 2880830"/>
                <a:gd name="connsiteX3" fmla="*/ 0 w 5249334"/>
                <a:gd name="connsiteY3" fmla="*/ 2880830 h 2880830"/>
                <a:gd name="connsiteX4" fmla="*/ 0 w 5249334"/>
                <a:gd name="connsiteY4" fmla="*/ 0 h 2880830"/>
                <a:gd name="connsiteX0" fmla="*/ 0 w 5249334"/>
                <a:gd name="connsiteY0" fmla="*/ 0 h 2880830"/>
                <a:gd name="connsiteX1" fmla="*/ 912860 w 5249334"/>
                <a:gd name="connsiteY1" fmla="*/ 2721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0 h 2880830"/>
                <a:gd name="connsiteX1" fmla="*/ 292374 w 5249334"/>
                <a:gd name="connsiteY1" fmla="*/ 2231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0 h 2880830"/>
                <a:gd name="connsiteX1" fmla="*/ 2643688 w 5249334"/>
                <a:gd name="connsiteY1" fmla="*/ 4517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29417 h 2910247"/>
                <a:gd name="connsiteX1" fmla="*/ 2676345 w 5249334"/>
                <a:gd name="connsiteY1" fmla="*/ 326053 h 2910247"/>
                <a:gd name="connsiteX2" fmla="*/ 5249334 w 5249334"/>
                <a:gd name="connsiteY2" fmla="*/ 29417 h 2910247"/>
                <a:gd name="connsiteX3" fmla="*/ 5249334 w 5249334"/>
                <a:gd name="connsiteY3" fmla="*/ 2910247 h 2910247"/>
                <a:gd name="connsiteX4" fmla="*/ 0 w 5249334"/>
                <a:gd name="connsiteY4" fmla="*/ 2910247 h 2910247"/>
                <a:gd name="connsiteX5" fmla="*/ 0 w 5249334"/>
                <a:gd name="connsiteY5" fmla="*/ 29417 h 2910247"/>
                <a:gd name="connsiteX0" fmla="*/ 0 w 5249334"/>
                <a:gd name="connsiteY0" fmla="*/ 58480 h 2939310"/>
                <a:gd name="connsiteX1" fmla="*/ 2676345 w 5249334"/>
                <a:gd name="connsiteY1" fmla="*/ 355116 h 2939310"/>
                <a:gd name="connsiteX2" fmla="*/ 5249334 w 5249334"/>
                <a:gd name="connsiteY2" fmla="*/ 58480 h 2939310"/>
                <a:gd name="connsiteX3" fmla="*/ 5249334 w 5249334"/>
                <a:gd name="connsiteY3" fmla="*/ 2939310 h 2939310"/>
                <a:gd name="connsiteX4" fmla="*/ 0 w 5249334"/>
                <a:gd name="connsiteY4" fmla="*/ 2939310 h 2939310"/>
                <a:gd name="connsiteX5" fmla="*/ 0 w 5249334"/>
                <a:gd name="connsiteY5" fmla="*/ 58480 h 2939310"/>
                <a:gd name="connsiteX0" fmla="*/ 0 w 5249334"/>
                <a:gd name="connsiteY0" fmla="*/ 63112 h 2943942"/>
                <a:gd name="connsiteX1" fmla="*/ 1059816 w 5249334"/>
                <a:gd name="connsiteY1" fmla="*/ 351583 h 2943942"/>
                <a:gd name="connsiteX2" fmla="*/ 5249334 w 5249334"/>
                <a:gd name="connsiteY2" fmla="*/ 63112 h 2943942"/>
                <a:gd name="connsiteX3" fmla="*/ 5249334 w 5249334"/>
                <a:gd name="connsiteY3" fmla="*/ 2943942 h 2943942"/>
                <a:gd name="connsiteX4" fmla="*/ 0 w 5249334"/>
                <a:gd name="connsiteY4" fmla="*/ 2943942 h 2943942"/>
                <a:gd name="connsiteX5" fmla="*/ 0 w 5249334"/>
                <a:gd name="connsiteY5" fmla="*/ 63112 h 2943942"/>
                <a:gd name="connsiteX0" fmla="*/ 0 w 5249334"/>
                <a:gd name="connsiteY0" fmla="*/ 91512 h 2972342"/>
                <a:gd name="connsiteX1" fmla="*/ 1059816 w 5249334"/>
                <a:gd name="connsiteY1" fmla="*/ 379983 h 2972342"/>
                <a:gd name="connsiteX2" fmla="*/ 5249334 w 5249334"/>
                <a:gd name="connsiteY2" fmla="*/ 91512 h 2972342"/>
                <a:gd name="connsiteX3" fmla="*/ 5249334 w 5249334"/>
                <a:gd name="connsiteY3" fmla="*/ 2972342 h 2972342"/>
                <a:gd name="connsiteX4" fmla="*/ 0 w 5249334"/>
                <a:gd name="connsiteY4" fmla="*/ 2972342 h 2972342"/>
                <a:gd name="connsiteX5" fmla="*/ 0 w 5249334"/>
                <a:gd name="connsiteY5" fmla="*/ 91512 h 2972342"/>
                <a:gd name="connsiteX0" fmla="*/ 0 w 5249334"/>
                <a:gd name="connsiteY0" fmla="*/ 132098 h 3012928"/>
                <a:gd name="connsiteX1" fmla="*/ 1059816 w 5249334"/>
                <a:gd name="connsiteY1" fmla="*/ 420569 h 3012928"/>
                <a:gd name="connsiteX2" fmla="*/ 5249334 w 5249334"/>
                <a:gd name="connsiteY2" fmla="*/ 132098 h 3012928"/>
                <a:gd name="connsiteX3" fmla="*/ 5249334 w 5249334"/>
                <a:gd name="connsiteY3" fmla="*/ 3012928 h 3012928"/>
                <a:gd name="connsiteX4" fmla="*/ 0 w 5249334"/>
                <a:gd name="connsiteY4" fmla="*/ 3012928 h 3012928"/>
                <a:gd name="connsiteX5" fmla="*/ 0 w 5249334"/>
                <a:gd name="connsiteY5" fmla="*/ 132098 h 3012928"/>
                <a:gd name="connsiteX0" fmla="*/ 0 w 5249334"/>
                <a:gd name="connsiteY0" fmla="*/ 98682 h 2979512"/>
                <a:gd name="connsiteX1" fmla="*/ 1051651 w 5249334"/>
                <a:gd name="connsiteY1" fmla="*/ 746382 h 2979512"/>
                <a:gd name="connsiteX2" fmla="*/ 5249334 w 5249334"/>
                <a:gd name="connsiteY2" fmla="*/ 98682 h 2979512"/>
                <a:gd name="connsiteX3" fmla="*/ 5249334 w 5249334"/>
                <a:gd name="connsiteY3" fmla="*/ 2979512 h 2979512"/>
                <a:gd name="connsiteX4" fmla="*/ 0 w 5249334"/>
                <a:gd name="connsiteY4" fmla="*/ 2979512 h 2979512"/>
                <a:gd name="connsiteX5" fmla="*/ 0 w 5249334"/>
                <a:gd name="connsiteY5" fmla="*/ 98682 h 2979512"/>
                <a:gd name="connsiteX0" fmla="*/ 0 w 5249334"/>
                <a:gd name="connsiteY0" fmla="*/ 102549 h 2983379"/>
                <a:gd name="connsiteX1" fmla="*/ 1051651 w 5249334"/>
                <a:gd name="connsiteY1" fmla="*/ 750249 h 2983379"/>
                <a:gd name="connsiteX2" fmla="*/ 5249334 w 5249334"/>
                <a:gd name="connsiteY2" fmla="*/ 102549 h 2983379"/>
                <a:gd name="connsiteX3" fmla="*/ 5249334 w 5249334"/>
                <a:gd name="connsiteY3" fmla="*/ 2983379 h 2983379"/>
                <a:gd name="connsiteX4" fmla="*/ 0 w 5249334"/>
                <a:gd name="connsiteY4" fmla="*/ 2983379 h 2983379"/>
                <a:gd name="connsiteX5" fmla="*/ 0 w 5249334"/>
                <a:gd name="connsiteY5" fmla="*/ 102549 h 2983379"/>
                <a:gd name="connsiteX0" fmla="*/ 0 w 5249334"/>
                <a:gd name="connsiteY0" fmla="*/ 159350 h 3040180"/>
                <a:gd name="connsiteX1" fmla="*/ 2660015 w 5249334"/>
                <a:gd name="connsiteY1" fmla="*/ 317193 h 3040180"/>
                <a:gd name="connsiteX2" fmla="*/ 5249334 w 5249334"/>
                <a:gd name="connsiteY2" fmla="*/ 159350 h 3040180"/>
                <a:gd name="connsiteX3" fmla="*/ 5249334 w 5249334"/>
                <a:gd name="connsiteY3" fmla="*/ 3040180 h 3040180"/>
                <a:gd name="connsiteX4" fmla="*/ 0 w 5249334"/>
                <a:gd name="connsiteY4" fmla="*/ 3040180 h 3040180"/>
                <a:gd name="connsiteX5" fmla="*/ 0 w 5249334"/>
                <a:gd name="connsiteY5" fmla="*/ 159350 h 3040180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5249334 w 5249334"/>
                <a:gd name="connsiteY2" fmla="*/ 321586 h 3202416"/>
                <a:gd name="connsiteX3" fmla="*/ 5249334 w 5249334"/>
                <a:gd name="connsiteY3" fmla="*/ 3202416 h 3202416"/>
                <a:gd name="connsiteX4" fmla="*/ 0 w 5249334"/>
                <a:gd name="connsiteY4" fmla="*/ 3202416 h 3202416"/>
                <a:gd name="connsiteX5" fmla="*/ 0 w 5249334"/>
                <a:gd name="connsiteY5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92038 h 3272868"/>
                <a:gd name="connsiteX1" fmla="*/ 1525180 w 5249334"/>
                <a:gd name="connsiteY1" fmla="*/ 402924 h 3272868"/>
                <a:gd name="connsiteX2" fmla="*/ 3770360 w 5249334"/>
                <a:gd name="connsiteY2" fmla="*/ 492734 h 3272868"/>
                <a:gd name="connsiteX3" fmla="*/ 5249334 w 5249334"/>
                <a:gd name="connsiteY3" fmla="*/ 392038 h 3272868"/>
                <a:gd name="connsiteX4" fmla="*/ 5249334 w 5249334"/>
                <a:gd name="connsiteY4" fmla="*/ 3272868 h 3272868"/>
                <a:gd name="connsiteX5" fmla="*/ 0 w 5249334"/>
                <a:gd name="connsiteY5" fmla="*/ 3272868 h 3272868"/>
                <a:gd name="connsiteX6" fmla="*/ 0 w 5249334"/>
                <a:gd name="connsiteY6" fmla="*/ 392038 h 3272868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247904 h 3128734"/>
                <a:gd name="connsiteX1" fmla="*/ 1525180 w 5249334"/>
                <a:gd name="connsiteY1" fmla="*/ 258790 h 3128734"/>
                <a:gd name="connsiteX2" fmla="*/ 3770360 w 5249334"/>
                <a:gd name="connsiteY2" fmla="*/ 348600 h 3128734"/>
                <a:gd name="connsiteX3" fmla="*/ 5249334 w 5249334"/>
                <a:gd name="connsiteY3" fmla="*/ 247904 h 3128734"/>
                <a:gd name="connsiteX4" fmla="*/ 5249334 w 5249334"/>
                <a:gd name="connsiteY4" fmla="*/ 3128734 h 3128734"/>
                <a:gd name="connsiteX5" fmla="*/ 0 w 5249334"/>
                <a:gd name="connsiteY5" fmla="*/ 3128734 h 3128734"/>
                <a:gd name="connsiteX6" fmla="*/ 0 w 5249334"/>
                <a:gd name="connsiteY6" fmla="*/ 247904 h 3128734"/>
                <a:gd name="connsiteX0" fmla="*/ 0 w 5249334"/>
                <a:gd name="connsiteY0" fmla="*/ 326302 h 3207132"/>
                <a:gd name="connsiteX1" fmla="*/ 1525180 w 5249334"/>
                <a:gd name="connsiteY1" fmla="*/ 149409 h 3207132"/>
                <a:gd name="connsiteX2" fmla="*/ 3770360 w 5249334"/>
                <a:gd name="connsiteY2" fmla="*/ 426998 h 3207132"/>
                <a:gd name="connsiteX3" fmla="*/ 5249334 w 5249334"/>
                <a:gd name="connsiteY3" fmla="*/ 326302 h 3207132"/>
                <a:gd name="connsiteX4" fmla="*/ 5249334 w 5249334"/>
                <a:gd name="connsiteY4" fmla="*/ 3207132 h 3207132"/>
                <a:gd name="connsiteX5" fmla="*/ 0 w 5249334"/>
                <a:gd name="connsiteY5" fmla="*/ 3207132 h 3207132"/>
                <a:gd name="connsiteX6" fmla="*/ 0 w 5249334"/>
                <a:gd name="connsiteY6" fmla="*/ 326302 h 3207132"/>
                <a:gd name="connsiteX0" fmla="*/ 0 w 5249334"/>
                <a:gd name="connsiteY0" fmla="*/ 265470 h 3146300"/>
                <a:gd name="connsiteX1" fmla="*/ 1525180 w 5249334"/>
                <a:gd name="connsiteY1" fmla="*/ 88577 h 3146300"/>
                <a:gd name="connsiteX2" fmla="*/ 3770360 w 5249334"/>
                <a:gd name="connsiteY2" fmla="*/ 170223 h 3146300"/>
                <a:gd name="connsiteX3" fmla="*/ 5249334 w 5249334"/>
                <a:gd name="connsiteY3" fmla="*/ 265470 h 3146300"/>
                <a:gd name="connsiteX4" fmla="*/ 5249334 w 5249334"/>
                <a:gd name="connsiteY4" fmla="*/ 3146300 h 3146300"/>
                <a:gd name="connsiteX5" fmla="*/ 0 w 5249334"/>
                <a:gd name="connsiteY5" fmla="*/ 3146300 h 3146300"/>
                <a:gd name="connsiteX6" fmla="*/ 0 w 5249334"/>
                <a:gd name="connsiteY6" fmla="*/ 265470 h 3146300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334" h="3213439">
                  <a:moveTo>
                    <a:pt x="0" y="332609"/>
                  </a:moveTo>
                  <a:cubicBezTo>
                    <a:pt x="254197" y="-145715"/>
                    <a:pt x="913116" y="-16189"/>
                    <a:pt x="1525180" y="155716"/>
                  </a:cubicBezTo>
                  <a:cubicBezTo>
                    <a:pt x="2137244" y="327621"/>
                    <a:pt x="3198653" y="420151"/>
                    <a:pt x="3770360" y="237362"/>
                  </a:cubicBezTo>
                  <a:cubicBezTo>
                    <a:pt x="4342067" y="54573"/>
                    <a:pt x="5002838" y="-130747"/>
                    <a:pt x="5249334" y="332609"/>
                  </a:cubicBezTo>
                  <a:lnTo>
                    <a:pt x="5249334" y="3213439"/>
                  </a:lnTo>
                  <a:lnTo>
                    <a:pt x="0" y="3213439"/>
                  </a:lnTo>
                  <a:lnTo>
                    <a:pt x="0" y="33260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remover</a:t>
              </a:r>
              <a:r>
                <a:rPr lang="pl-PL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bath</a:t>
              </a:r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Elipsa 33"/>
            <p:cNvSpPr/>
            <p:nvPr/>
          </p:nvSpPr>
          <p:spPr>
            <a:xfrm>
              <a:off x="824593" y="759690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36" name="Elipsa 35"/>
            <p:cNvSpPr/>
            <p:nvPr/>
          </p:nvSpPr>
          <p:spPr>
            <a:xfrm>
              <a:off x="1320209" y="606880"/>
              <a:ext cx="108541" cy="10525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37" name="Elipsa 36"/>
            <p:cNvSpPr/>
            <p:nvPr/>
          </p:nvSpPr>
          <p:spPr>
            <a:xfrm>
              <a:off x="1964093" y="868135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38" name="Elipsa 37"/>
            <p:cNvSpPr/>
            <p:nvPr/>
          </p:nvSpPr>
          <p:spPr>
            <a:xfrm>
              <a:off x="4022272" y="802821"/>
              <a:ext cx="166007" cy="16097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39" name="Elipsa 38"/>
            <p:cNvSpPr/>
            <p:nvPr/>
          </p:nvSpPr>
          <p:spPr>
            <a:xfrm>
              <a:off x="5124450" y="628650"/>
              <a:ext cx="75776" cy="7348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</p:spTree>
    <p:extLst>
      <p:ext uri="{BB962C8B-B14F-4D97-AF65-F5344CB8AC3E}">
        <p14:creationId xmlns:p14="http://schemas.microsoft.com/office/powerpoint/2010/main" val="4456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Prostokąt 30"/>
          <p:cNvSpPr/>
          <p:nvPr/>
        </p:nvSpPr>
        <p:spPr>
          <a:xfrm>
            <a:off x="434247" y="2074606"/>
            <a:ext cx="5249334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lipsa 39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41" name="Prostokąt 40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6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8" name="Prostokąt 67"/>
          <p:cNvSpPr/>
          <p:nvPr/>
        </p:nvSpPr>
        <p:spPr>
          <a:xfrm>
            <a:off x="9527026" y="2327126"/>
            <a:ext cx="2291321" cy="20788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Prostokąt 65"/>
          <p:cNvSpPr/>
          <p:nvPr/>
        </p:nvSpPr>
        <p:spPr>
          <a:xfrm>
            <a:off x="6581050" y="2327126"/>
            <a:ext cx="2089682" cy="20788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Prostokąt 30"/>
          <p:cNvSpPr/>
          <p:nvPr/>
        </p:nvSpPr>
        <p:spPr>
          <a:xfrm>
            <a:off x="434247" y="2074606"/>
            <a:ext cx="5249334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lipsa 39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41" name="Prostokąt 40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Prostokąt 41"/>
          <p:cNvSpPr/>
          <p:nvPr/>
        </p:nvSpPr>
        <p:spPr>
          <a:xfrm>
            <a:off x="434248" y="2076909"/>
            <a:ext cx="2089682" cy="15872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exposed</a:t>
            </a:r>
            <a:r>
              <a:rPr lang="pl-PL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3392259" y="2076635"/>
            <a:ext cx="2291321" cy="15872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exposed</a:t>
            </a:r>
            <a:r>
              <a:rPr lang="pl-PL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Grupa 47"/>
          <p:cNvGrpSpPr/>
          <p:nvPr/>
        </p:nvGrpSpPr>
        <p:grpSpPr>
          <a:xfrm>
            <a:off x="432050" y="203200"/>
            <a:ext cx="2091879" cy="1878131"/>
            <a:chOff x="1499823" y="203200"/>
            <a:chExt cx="4183758" cy="1878131"/>
          </a:xfrm>
        </p:grpSpPr>
        <p:grpSp>
          <p:nvGrpSpPr>
            <p:cNvPr id="49" name="Grupa 48"/>
            <p:cNvGrpSpPr/>
            <p:nvPr/>
          </p:nvGrpSpPr>
          <p:grpSpPr>
            <a:xfrm>
              <a:off x="1499823" y="203200"/>
              <a:ext cx="4183758" cy="1878131"/>
              <a:chOff x="1499823" y="203200"/>
              <a:chExt cx="3113288" cy="1878131"/>
            </a:xfrm>
          </p:grpSpPr>
          <p:cxnSp>
            <p:nvCxnSpPr>
              <p:cNvPr id="51" name="Łącznik prosty ze strzałką 50"/>
              <p:cNvCxnSpPr/>
              <p:nvPr/>
            </p:nvCxnSpPr>
            <p:spPr>
              <a:xfrm flipH="1">
                <a:off x="1499823" y="203200"/>
                <a:ext cx="1556644" cy="1871406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ze strzałką 51"/>
              <p:cNvCxnSpPr/>
              <p:nvPr/>
            </p:nvCxnSpPr>
            <p:spPr>
              <a:xfrm>
                <a:off x="3056467" y="209925"/>
                <a:ext cx="1556644" cy="1871406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Łącznik prosty ze strzałką 49"/>
            <p:cNvCxnSpPr/>
            <p:nvPr/>
          </p:nvCxnSpPr>
          <p:spPr>
            <a:xfrm>
              <a:off x="2954867" y="987874"/>
              <a:ext cx="13609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a 52"/>
          <p:cNvGrpSpPr/>
          <p:nvPr/>
        </p:nvGrpSpPr>
        <p:grpSpPr>
          <a:xfrm>
            <a:off x="3392259" y="190759"/>
            <a:ext cx="2291300" cy="1878131"/>
            <a:chOff x="1499823" y="203200"/>
            <a:chExt cx="4183758" cy="1878131"/>
          </a:xfrm>
        </p:grpSpPr>
        <p:grpSp>
          <p:nvGrpSpPr>
            <p:cNvPr id="54" name="Grupa 53"/>
            <p:cNvGrpSpPr/>
            <p:nvPr/>
          </p:nvGrpSpPr>
          <p:grpSpPr>
            <a:xfrm>
              <a:off x="1499823" y="203200"/>
              <a:ext cx="4183758" cy="1878131"/>
              <a:chOff x="1499823" y="203200"/>
              <a:chExt cx="3113288" cy="1878131"/>
            </a:xfrm>
          </p:grpSpPr>
          <p:cxnSp>
            <p:nvCxnSpPr>
              <p:cNvPr id="63" name="Łącznik prosty ze strzałką 62"/>
              <p:cNvCxnSpPr/>
              <p:nvPr/>
            </p:nvCxnSpPr>
            <p:spPr>
              <a:xfrm flipH="1">
                <a:off x="1499823" y="203200"/>
                <a:ext cx="1556644" cy="1871406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Łącznik prosty ze strzałką 63"/>
              <p:cNvCxnSpPr/>
              <p:nvPr/>
            </p:nvCxnSpPr>
            <p:spPr>
              <a:xfrm>
                <a:off x="3056467" y="209925"/>
                <a:ext cx="1556644" cy="1871406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Łącznik prosty ze strzałką 61"/>
            <p:cNvCxnSpPr/>
            <p:nvPr/>
          </p:nvCxnSpPr>
          <p:spPr>
            <a:xfrm>
              <a:off x="2954867" y="987874"/>
              <a:ext cx="13609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4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8" name="Prostokąt 67"/>
          <p:cNvSpPr/>
          <p:nvPr/>
        </p:nvSpPr>
        <p:spPr>
          <a:xfrm>
            <a:off x="9527026" y="2327126"/>
            <a:ext cx="2291321" cy="20788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Prostokąt 65"/>
          <p:cNvSpPr/>
          <p:nvPr/>
        </p:nvSpPr>
        <p:spPr>
          <a:xfrm>
            <a:off x="6581050" y="2327126"/>
            <a:ext cx="2089682" cy="20788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8" name="Grupa 37"/>
          <p:cNvGrpSpPr/>
          <p:nvPr/>
        </p:nvGrpSpPr>
        <p:grpSpPr>
          <a:xfrm>
            <a:off x="434247" y="461057"/>
            <a:ext cx="5249334" cy="3213439"/>
            <a:chOff x="434247" y="448438"/>
            <a:chExt cx="5249334" cy="3213439"/>
          </a:xfrm>
        </p:grpSpPr>
        <p:sp>
          <p:nvSpPr>
            <p:cNvPr id="39" name="Prostokąt 22"/>
            <p:cNvSpPr/>
            <p:nvPr/>
          </p:nvSpPr>
          <p:spPr>
            <a:xfrm>
              <a:off x="434247" y="448438"/>
              <a:ext cx="5249334" cy="3213439"/>
            </a:xfrm>
            <a:custGeom>
              <a:avLst/>
              <a:gdLst>
                <a:gd name="connsiteX0" fmla="*/ 0 w 5249334"/>
                <a:gd name="connsiteY0" fmla="*/ 0 h 2880830"/>
                <a:gd name="connsiteX1" fmla="*/ 5249334 w 5249334"/>
                <a:gd name="connsiteY1" fmla="*/ 0 h 2880830"/>
                <a:gd name="connsiteX2" fmla="*/ 5249334 w 5249334"/>
                <a:gd name="connsiteY2" fmla="*/ 2880830 h 2880830"/>
                <a:gd name="connsiteX3" fmla="*/ 0 w 5249334"/>
                <a:gd name="connsiteY3" fmla="*/ 2880830 h 2880830"/>
                <a:gd name="connsiteX4" fmla="*/ 0 w 5249334"/>
                <a:gd name="connsiteY4" fmla="*/ 0 h 2880830"/>
                <a:gd name="connsiteX0" fmla="*/ 0 w 5249334"/>
                <a:gd name="connsiteY0" fmla="*/ 0 h 2880830"/>
                <a:gd name="connsiteX1" fmla="*/ 912860 w 5249334"/>
                <a:gd name="connsiteY1" fmla="*/ 2721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0 h 2880830"/>
                <a:gd name="connsiteX1" fmla="*/ 292374 w 5249334"/>
                <a:gd name="connsiteY1" fmla="*/ 2231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0 h 2880830"/>
                <a:gd name="connsiteX1" fmla="*/ 2643688 w 5249334"/>
                <a:gd name="connsiteY1" fmla="*/ 4517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29417 h 2910247"/>
                <a:gd name="connsiteX1" fmla="*/ 2676345 w 5249334"/>
                <a:gd name="connsiteY1" fmla="*/ 326053 h 2910247"/>
                <a:gd name="connsiteX2" fmla="*/ 5249334 w 5249334"/>
                <a:gd name="connsiteY2" fmla="*/ 29417 h 2910247"/>
                <a:gd name="connsiteX3" fmla="*/ 5249334 w 5249334"/>
                <a:gd name="connsiteY3" fmla="*/ 2910247 h 2910247"/>
                <a:gd name="connsiteX4" fmla="*/ 0 w 5249334"/>
                <a:gd name="connsiteY4" fmla="*/ 2910247 h 2910247"/>
                <a:gd name="connsiteX5" fmla="*/ 0 w 5249334"/>
                <a:gd name="connsiteY5" fmla="*/ 29417 h 2910247"/>
                <a:gd name="connsiteX0" fmla="*/ 0 w 5249334"/>
                <a:gd name="connsiteY0" fmla="*/ 58480 h 2939310"/>
                <a:gd name="connsiteX1" fmla="*/ 2676345 w 5249334"/>
                <a:gd name="connsiteY1" fmla="*/ 355116 h 2939310"/>
                <a:gd name="connsiteX2" fmla="*/ 5249334 w 5249334"/>
                <a:gd name="connsiteY2" fmla="*/ 58480 h 2939310"/>
                <a:gd name="connsiteX3" fmla="*/ 5249334 w 5249334"/>
                <a:gd name="connsiteY3" fmla="*/ 2939310 h 2939310"/>
                <a:gd name="connsiteX4" fmla="*/ 0 w 5249334"/>
                <a:gd name="connsiteY4" fmla="*/ 2939310 h 2939310"/>
                <a:gd name="connsiteX5" fmla="*/ 0 w 5249334"/>
                <a:gd name="connsiteY5" fmla="*/ 58480 h 2939310"/>
                <a:gd name="connsiteX0" fmla="*/ 0 w 5249334"/>
                <a:gd name="connsiteY0" fmla="*/ 63112 h 2943942"/>
                <a:gd name="connsiteX1" fmla="*/ 1059816 w 5249334"/>
                <a:gd name="connsiteY1" fmla="*/ 351583 h 2943942"/>
                <a:gd name="connsiteX2" fmla="*/ 5249334 w 5249334"/>
                <a:gd name="connsiteY2" fmla="*/ 63112 h 2943942"/>
                <a:gd name="connsiteX3" fmla="*/ 5249334 w 5249334"/>
                <a:gd name="connsiteY3" fmla="*/ 2943942 h 2943942"/>
                <a:gd name="connsiteX4" fmla="*/ 0 w 5249334"/>
                <a:gd name="connsiteY4" fmla="*/ 2943942 h 2943942"/>
                <a:gd name="connsiteX5" fmla="*/ 0 w 5249334"/>
                <a:gd name="connsiteY5" fmla="*/ 63112 h 2943942"/>
                <a:gd name="connsiteX0" fmla="*/ 0 w 5249334"/>
                <a:gd name="connsiteY0" fmla="*/ 91512 h 2972342"/>
                <a:gd name="connsiteX1" fmla="*/ 1059816 w 5249334"/>
                <a:gd name="connsiteY1" fmla="*/ 379983 h 2972342"/>
                <a:gd name="connsiteX2" fmla="*/ 5249334 w 5249334"/>
                <a:gd name="connsiteY2" fmla="*/ 91512 h 2972342"/>
                <a:gd name="connsiteX3" fmla="*/ 5249334 w 5249334"/>
                <a:gd name="connsiteY3" fmla="*/ 2972342 h 2972342"/>
                <a:gd name="connsiteX4" fmla="*/ 0 w 5249334"/>
                <a:gd name="connsiteY4" fmla="*/ 2972342 h 2972342"/>
                <a:gd name="connsiteX5" fmla="*/ 0 w 5249334"/>
                <a:gd name="connsiteY5" fmla="*/ 91512 h 2972342"/>
                <a:gd name="connsiteX0" fmla="*/ 0 w 5249334"/>
                <a:gd name="connsiteY0" fmla="*/ 132098 h 3012928"/>
                <a:gd name="connsiteX1" fmla="*/ 1059816 w 5249334"/>
                <a:gd name="connsiteY1" fmla="*/ 420569 h 3012928"/>
                <a:gd name="connsiteX2" fmla="*/ 5249334 w 5249334"/>
                <a:gd name="connsiteY2" fmla="*/ 132098 h 3012928"/>
                <a:gd name="connsiteX3" fmla="*/ 5249334 w 5249334"/>
                <a:gd name="connsiteY3" fmla="*/ 3012928 h 3012928"/>
                <a:gd name="connsiteX4" fmla="*/ 0 w 5249334"/>
                <a:gd name="connsiteY4" fmla="*/ 3012928 h 3012928"/>
                <a:gd name="connsiteX5" fmla="*/ 0 w 5249334"/>
                <a:gd name="connsiteY5" fmla="*/ 132098 h 3012928"/>
                <a:gd name="connsiteX0" fmla="*/ 0 w 5249334"/>
                <a:gd name="connsiteY0" fmla="*/ 98682 h 2979512"/>
                <a:gd name="connsiteX1" fmla="*/ 1051651 w 5249334"/>
                <a:gd name="connsiteY1" fmla="*/ 746382 h 2979512"/>
                <a:gd name="connsiteX2" fmla="*/ 5249334 w 5249334"/>
                <a:gd name="connsiteY2" fmla="*/ 98682 h 2979512"/>
                <a:gd name="connsiteX3" fmla="*/ 5249334 w 5249334"/>
                <a:gd name="connsiteY3" fmla="*/ 2979512 h 2979512"/>
                <a:gd name="connsiteX4" fmla="*/ 0 w 5249334"/>
                <a:gd name="connsiteY4" fmla="*/ 2979512 h 2979512"/>
                <a:gd name="connsiteX5" fmla="*/ 0 w 5249334"/>
                <a:gd name="connsiteY5" fmla="*/ 98682 h 2979512"/>
                <a:gd name="connsiteX0" fmla="*/ 0 w 5249334"/>
                <a:gd name="connsiteY0" fmla="*/ 102549 h 2983379"/>
                <a:gd name="connsiteX1" fmla="*/ 1051651 w 5249334"/>
                <a:gd name="connsiteY1" fmla="*/ 750249 h 2983379"/>
                <a:gd name="connsiteX2" fmla="*/ 5249334 w 5249334"/>
                <a:gd name="connsiteY2" fmla="*/ 102549 h 2983379"/>
                <a:gd name="connsiteX3" fmla="*/ 5249334 w 5249334"/>
                <a:gd name="connsiteY3" fmla="*/ 2983379 h 2983379"/>
                <a:gd name="connsiteX4" fmla="*/ 0 w 5249334"/>
                <a:gd name="connsiteY4" fmla="*/ 2983379 h 2983379"/>
                <a:gd name="connsiteX5" fmla="*/ 0 w 5249334"/>
                <a:gd name="connsiteY5" fmla="*/ 102549 h 2983379"/>
                <a:gd name="connsiteX0" fmla="*/ 0 w 5249334"/>
                <a:gd name="connsiteY0" fmla="*/ 159350 h 3040180"/>
                <a:gd name="connsiteX1" fmla="*/ 2660015 w 5249334"/>
                <a:gd name="connsiteY1" fmla="*/ 317193 h 3040180"/>
                <a:gd name="connsiteX2" fmla="*/ 5249334 w 5249334"/>
                <a:gd name="connsiteY2" fmla="*/ 159350 h 3040180"/>
                <a:gd name="connsiteX3" fmla="*/ 5249334 w 5249334"/>
                <a:gd name="connsiteY3" fmla="*/ 3040180 h 3040180"/>
                <a:gd name="connsiteX4" fmla="*/ 0 w 5249334"/>
                <a:gd name="connsiteY4" fmla="*/ 3040180 h 3040180"/>
                <a:gd name="connsiteX5" fmla="*/ 0 w 5249334"/>
                <a:gd name="connsiteY5" fmla="*/ 159350 h 3040180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5249334 w 5249334"/>
                <a:gd name="connsiteY2" fmla="*/ 321586 h 3202416"/>
                <a:gd name="connsiteX3" fmla="*/ 5249334 w 5249334"/>
                <a:gd name="connsiteY3" fmla="*/ 3202416 h 3202416"/>
                <a:gd name="connsiteX4" fmla="*/ 0 w 5249334"/>
                <a:gd name="connsiteY4" fmla="*/ 3202416 h 3202416"/>
                <a:gd name="connsiteX5" fmla="*/ 0 w 5249334"/>
                <a:gd name="connsiteY5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92038 h 3272868"/>
                <a:gd name="connsiteX1" fmla="*/ 1525180 w 5249334"/>
                <a:gd name="connsiteY1" fmla="*/ 402924 h 3272868"/>
                <a:gd name="connsiteX2" fmla="*/ 3770360 w 5249334"/>
                <a:gd name="connsiteY2" fmla="*/ 492734 h 3272868"/>
                <a:gd name="connsiteX3" fmla="*/ 5249334 w 5249334"/>
                <a:gd name="connsiteY3" fmla="*/ 392038 h 3272868"/>
                <a:gd name="connsiteX4" fmla="*/ 5249334 w 5249334"/>
                <a:gd name="connsiteY4" fmla="*/ 3272868 h 3272868"/>
                <a:gd name="connsiteX5" fmla="*/ 0 w 5249334"/>
                <a:gd name="connsiteY5" fmla="*/ 3272868 h 3272868"/>
                <a:gd name="connsiteX6" fmla="*/ 0 w 5249334"/>
                <a:gd name="connsiteY6" fmla="*/ 392038 h 3272868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247904 h 3128734"/>
                <a:gd name="connsiteX1" fmla="*/ 1525180 w 5249334"/>
                <a:gd name="connsiteY1" fmla="*/ 258790 h 3128734"/>
                <a:gd name="connsiteX2" fmla="*/ 3770360 w 5249334"/>
                <a:gd name="connsiteY2" fmla="*/ 348600 h 3128734"/>
                <a:gd name="connsiteX3" fmla="*/ 5249334 w 5249334"/>
                <a:gd name="connsiteY3" fmla="*/ 247904 h 3128734"/>
                <a:gd name="connsiteX4" fmla="*/ 5249334 w 5249334"/>
                <a:gd name="connsiteY4" fmla="*/ 3128734 h 3128734"/>
                <a:gd name="connsiteX5" fmla="*/ 0 w 5249334"/>
                <a:gd name="connsiteY5" fmla="*/ 3128734 h 3128734"/>
                <a:gd name="connsiteX6" fmla="*/ 0 w 5249334"/>
                <a:gd name="connsiteY6" fmla="*/ 247904 h 3128734"/>
                <a:gd name="connsiteX0" fmla="*/ 0 w 5249334"/>
                <a:gd name="connsiteY0" fmla="*/ 326302 h 3207132"/>
                <a:gd name="connsiteX1" fmla="*/ 1525180 w 5249334"/>
                <a:gd name="connsiteY1" fmla="*/ 149409 h 3207132"/>
                <a:gd name="connsiteX2" fmla="*/ 3770360 w 5249334"/>
                <a:gd name="connsiteY2" fmla="*/ 426998 h 3207132"/>
                <a:gd name="connsiteX3" fmla="*/ 5249334 w 5249334"/>
                <a:gd name="connsiteY3" fmla="*/ 326302 h 3207132"/>
                <a:gd name="connsiteX4" fmla="*/ 5249334 w 5249334"/>
                <a:gd name="connsiteY4" fmla="*/ 3207132 h 3207132"/>
                <a:gd name="connsiteX5" fmla="*/ 0 w 5249334"/>
                <a:gd name="connsiteY5" fmla="*/ 3207132 h 3207132"/>
                <a:gd name="connsiteX6" fmla="*/ 0 w 5249334"/>
                <a:gd name="connsiteY6" fmla="*/ 326302 h 3207132"/>
                <a:gd name="connsiteX0" fmla="*/ 0 w 5249334"/>
                <a:gd name="connsiteY0" fmla="*/ 265470 h 3146300"/>
                <a:gd name="connsiteX1" fmla="*/ 1525180 w 5249334"/>
                <a:gd name="connsiteY1" fmla="*/ 88577 h 3146300"/>
                <a:gd name="connsiteX2" fmla="*/ 3770360 w 5249334"/>
                <a:gd name="connsiteY2" fmla="*/ 170223 h 3146300"/>
                <a:gd name="connsiteX3" fmla="*/ 5249334 w 5249334"/>
                <a:gd name="connsiteY3" fmla="*/ 265470 h 3146300"/>
                <a:gd name="connsiteX4" fmla="*/ 5249334 w 5249334"/>
                <a:gd name="connsiteY4" fmla="*/ 3146300 h 3146300"/>
                <a:gd name="connsiteX5" fmla="*/ 0 w 5249334"/>
                <a:gd name="connsiteY5" fmla="*/ 3146300 h 3146300"/>
                <a:gd name="connsiteX6" fmla="*/ 0 w 5249334"/>
                <a:gd name="connsiteY6" fmla="*/ 265470 h 3146300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334" h="3213439">
                  <a:moveTo>
                    <a:pt x="0" y="332609"/>
                  </a:moveTo>
                  <a:cubicBezTo>
                    <a:pt x="254197" y="-145715"/>
                    <a:pt x="913116" y="-16189"/>
                    <a:pt x="1525180" y="155716"/>
                  </a:cubicBezTo>
                  <a:cubicBezTo>
                    <a:pt x="2137244" y="327621"/>
                    <a:pt x="3198653" y="420151"/>
                    <a:pt x="3770360" y="237362"/>
                  </a:cubicBezTo>
                  <a:cubicBezTo>
                    <a:pt x="4342067" y="54573"/>
                    <a:pt x="5002838" y="-130747"/>
                    <a:pt x="5249334" y="332609"/>
                  </a:cubicBezTo>
                  <a:lnTo>
                    <a:pt x="5249334" y="3213439"/>
                  </a:lnTo>
                  <a:lnTo>
                    <a:pt x="0" y="3213439"/>
                  </a:lnTo>
                  <a:lnTo>
                    <a:pt x="0" y="33260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pl-PL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developer </a:t>
              </a:r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bath</a:t>
              </a:r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Elipsa 66"/>
            <p:cNvSpPr/>
            <p:nvPr/>
          </p:nvSpPr>
          <p:spPr>
            <a:xfrm>
              <a:off x="824593" y="759690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69" name="Elipsa 68"/>
            <p:cNvSpPr/>
            <p:nvPr/>
          </p:nvSpPr>
          <p:spPr>
            <a:xfrm>
              <a:off x="1320209" y="606880"/>
              <a:ext cx="108541" cy="10525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70" name="Elipsa 69"/>
            <p:cNvSpPr/>
            <p:nvPr/>
          </p:nvSpPr>
          <p:spPr>
            <a:xfrm>
              <a:off x="1964093" y="868135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71" name="Elipsa 70"/>
            <p:cNvSpPr/>
            <p:nvPr/>
          </p:nvSpPr>
          <p:spPr>
            <a:xfrm>
              <a:off x="4022272" y="802821"/>
              <a:ext cx="166007" cy="16097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72" name="Elipsa 71"/>
            <p:cNvSpPr/>
            <p:nvPr/>
          </p:nvSpPr>
          <p:spPr>
            <a:xfrm>
              <a:off x="5124450" y="628650"/>
              <a:ext cx="75776" cy="7348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Prostokąt 30"/>
          <p:cNvSpPr/>
          <p:nvPr/>
        </p:nvSpPr>
        <p:spPr>
          <a:xfrm>
            <a:off x="2521732" y="2074606"/>
            <a:ext cx="870528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Elipsa 72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74" name="Prostokąt 73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8" name="Prostokąt 67"/>
          <p:cNvSpPr/>
          <p:nvPr/>
        </p:nvSpPr>
        <p:spPr>
          <a:xfrm flipV="1">
            <a:off x="9527026" y="2327126"/>
            <a:ext cx="2291321" cy="20788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Prostokąt 65"/>
          <p:cNvSpPr/>
          <p:nvPr/>
        </p:nvSpPr>
        <p:spPr>
          <a:xfrm flipV="1">
            <a:off x="6581050" y="2327126"/>
            <a:ext cx="2089682" cy="20788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rostokąt 32"/>
          <p:cNvSpPr/>
          <p:nvPr/>
        </p:nvSpPr>
        <p:spPr>
          <a:xfrm>
            <a:off x="432048" y="3280071"/>
            <a:ext cx="5243729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                                                   Al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432048" y="2899571"/>
            <a:ext cx="5243729" cy="379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                                                 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2521732" y="2074606"/>
            <a:ext cx="870528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2526308" y="1688948"/>
            <a:ext cx="865951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2526308" y="1303686"/>
            <a:ext cx="865952" cy="379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lipsa 39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41" name="Prostokąt 40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6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a 29"/>
          <p:cNvGrpSpPr/>
          <p:nvPr/>
        </p:nvGrpSpPr>
        <p:grpSpPr>
          <a:xfrm>
            <a:off x="432050" y="448592"/>
            <a:ext cx="5249334" cy="3213439"/>
            <a:chOff x="434247" y="448438"/>
            <a:chExt cx="5249334" cy="3213439"/>
          </a:xfrm>
        </p:grpSpPr>
        <p:sp>
          <p:nvSpPr>
            <p:cNvPr id="32" name="Prostokąt 22"/>
            <p:cNvSpPr/>
            <p:nvPr/>
          </p:nvSpPr>
          <p:spPr>
            <a:xfrm>
              <a:off x="434247" y="448438"/>
              <a:ext cx="5249334" cy="3213439"/>
            </a:xfrm>
            <a:custGeom>
              <a:avLst/>
              <a:gdLst>
                <a:gd name="connsiteX0" fmla="*/ 0 w 5249334"/>
                <a:gd name="connsiteY0" fmla="*/ 0 h 2880830"/>
                <a:gd name="connsiteX1" fmla="*/ 5249334 w 5249334"/>
                <a:gd name="connsiteY1" fmla="*/ 0 h 2880830"/>
                <a:gd name="connsiteX2" fmla="*/ 5249334 w 5249334"/>
                <a:gd name="connsiteY2" fmla="*/ 2880830 h 2880830"/>
                <a:gd name="connsiteX3" fmla="*/ 0 w 5249334"/>
                <a:gd name="connsiteY3" fmla="*/ 2880830 h 2880830"/>
                <a:gd name="connsiteX4" fmla="*/ 0 w 5249334"/>
                <a:gd name="connsiteY4" fmla="*/ 0 h 2880830"/>
                <a:gd name="connsiteX0" fmla="*/ 0 w 5249334"/>
                <a:gd name="connsiteY0" fmla="*/ 0 h 2880830"/>
                <a:gd name="connsiteX1" fmla="*/ 912860 w 5249334"/>
                <a:gd name="connsiteY1" fmla="*/ 2721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0 h 2880830"/>
                <a:gd name="connsiteX1" fmla="*/ 292374 w 5249334"/>
                <a:gd name="connsiteY1" fmla="*/ 2231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0 h 2880830"/>
                <a:gd name="connsiteX1" fmla="*/ 2643688 w 5249334"/>
                <a:gd name="connsiteY1" fmla="*/ 4517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29417 h 2910247"/>
                <a:gd name="connsiteX1" fmla="*/ 2676345 w 5249334"/>
                <a:gd name="connsiteY1" fmla="*/ 326053 h 2910247"/>
                <a:gd name="connsiteX2" fmla="*/ 5249334 w 5249334"/>
                <a:gd name="connsiteY2" fmla="*/ 29417 h 2910247"/>
                <a:gd name="connsiteX3" fmla="*/ 5249334 w 5249334"/>
                <a:gd name="connsiteY3" fmla="*/ 2910247 h 2910247"/>
                <a:gd name="connsiteX4" fmla="*/ 0 w 5249334"/>
                <a:gd name="connsiteY4" fmla="*/ 2910247 h 2910247"/>
                <a:gd name="connsiteX5" fmla="*/ 0 w 5249334"/>
                <a:gd name="connsiteY5" fmla="*/ 29417 h 2910247"/>
                <a:gd name="connsiteX0" fmla="*/ 0 w 5249334"/>
                <a:gd name="connsiteY0" fmla="*/ 58480 h 2939310"/>
                <a:gd name="connsiteX1" fmla="*/ 2676345 w 5249334"/>
                <a:gd name="connsiteY1" fmla="*/ 355116 h 2939310"/>
                <a:gd name="connsiteX2" fmla="*/ 5249334 w 5249334"/>
                <a:gd name="connsiteY2" fmla="*/ 58480 h 2939310"/>
                <a:gd name="connsiteX3" fmla="*/ 5249334 w 5249334"/>
                <a:gd name="connsiteY3" fmla="*/ 2939310 h 2939310"/>
                <a:gd name="connsiteX4" fmla="*/ 0 w 5249334"/>
                <a:gd name="connsiteY4" fmla="*/ 2939310 h 2939310"/>
                <a:gd name="connsiteX5" fmla="*/ 0 w 5249334"/>
                <a:gd name="connsiteY5" fmla="*/ 58480 h 2939310"/>
                <a:gd name="connsiteX0" fmla="*/ 0 w 5249334"/>
                <a:gd name="connsiteY0" fmla="*/ 63112 h 2943942"/>
                <a:gd name="connsiteX1" fmla="*/ 1059816 w 5249334"/>
                <a:gd name="connsiteY1" fmla="*/ 351583 h 2943942"/>
                <a:gd name="connsiteX2" fmla="*/ 5249334 w 5249334"/>
                <a:gd name="connsiteY2" fmla="*/ 63112 h 2943942"/>
                <a:gd name="connsiteX3" fmla="*/ 5249334 w 5249334"/>
                <a:gd name="connsiteY3" fmla="*/ 2943942 h 2943942"/>
                <a:gd name="connsiteX4" fmla="*/ 0 w 5249334"/>
                <a:gd name="connsiteY4" fmla="*/ 2943942 h 2943942"/>
                <a:gd name="connsiteX5" fmla="*/ 0 w 5249334"/>
                <a:gd name="connsiteY5" fmla="*/ 63112 h 2943942"/>
                <a:gd name="connsiteX0" fmla="*/ 0 w 5249334"/>
                <a:gd name="connsiteY0" fmla="*/ 91512 h 2972342"/>
                <a:gd name="connsiteX1" fmla="*/ 1059816 w 5249334"/>
                <a:gd name="connsiteY1" fmla="*/ 379983 h 2972342"/>
                <a:gd name="connsiteX2" fmla="*/ 5249334 w 5249334"/>
                <a:gd name="connsiteY2" fmla="*/ 91512 h 2972342"/>
                <a:gd name="connsiteX3" fmla="*/ 5249334 w 5249334"/>
                <a:gd name="connsiteY3" fmla="*/ 2972342 h 2972342"/>
                <a:gd name="connsiteX4" fmla="*/ 0 w 5249334"/>
                <a:gd name="connsiteY4" fmla="*/ 2972342 h 2972342"/>
                <a:gd name="connsiteX5" fmla="*/ 0 w 5249334"/>
                <a:gd name="connsiteY5" fmla="*/ 91512 h 2972342"/>
                <a:gd name="connsiteX0" fmla="*/ 0 w 5249334"/>
                <a:gd name="connsiteY0" fmla="*/ 132098 h 3012928"/>
                <a:gd name="connsiteX1" fmla="*/ 1059816 w 5249334"/>
                <a:gd name="connsiteY1" fmla="*/ 420569 h 3012928"/>
                <a:gd name="connsiteX2" fmla="*/ 5249334 w 5249334"/>
                <a:gd name="connsiteY2" fmla="*/ 132098 h 3012928"/>
                <a:gd name="connsiteX3" fmla="*/ 5249334 w 5249334"/>
                <a:gd name="connsiteY3" fmla="*/ 3012928 h 3012928"/>
                <a:gd name="connsiteX4" fmla="*/ 0 w 5249334"/>
                <a:gd name="connsiteY4" fmla="*/ 3012928 h 3012928"/>
                <a:gd name="connsiteX5" fmla="*/ 0 w 5249334"/>
                <a:gd name="connsiteY5" fmla="*/ 132098 h 3012928"/>
                <a:gd name="connsiteX0" fmla="*/ 0 w 5249334"/>
                <a:gd name="connsiteY0" fmla="*/ 98682 h 2979512"/>
                <a:gd name="connsiteX1" fmla="*/ 1051651 w 5249334"/>
                <a:gd name="connsiteY1" fmla="*/ 746382 h 2979512"/>
                <a:gd name="connsiteX2" fmla="*/ 5249334 w 5249334"/>
                <a:gd name="connsiteY2" fmla="*/ 98682 h 2979512"/>
                <a:gd name="connsiteX3" fmla="*/ 5249334 w 5249334"/>
                <a:gd name="connsiteY3" fmla="*/ 2979512 h 2979512"/>
                <a:gd name="connsiteX4" fmla="*/ 0 w 5249334"/>
                <a:gd name="connsiteY4" fmla="*/ 2979512 h 2979512"/>
                <a:gd name="connsiteX5" fmla="*/ 0 w 5249334"/>
                <a:gd name="connsiteY5" fmla="*/ 98682 h 2979512"/>
                <a:gd name="connsiteX0" fmla="*/ 0 w 5249334"/>
                <a:gd name="connsiteY0" fmla="*/ 102549 h 2983379"/>
                <a:gd name="connsiteX1" fmla="*/ 1051651 w 5249334"/>
                <a:gd name="connsiteY1" fmla="*/ 750249 h 2983379"/>
                <a:gd name="connsiteX2" fmla="*/ 5249334 w 5249334"/>
                <a:gd name="connsiteY2" fmla="*/ 102549 h 2983379"/>
                <a:gd name="connsiteX3" fmla="*/ 5249334 w 5249334"/>
                <a:gd name="connsiteY3" fmla="*/ 2983379 h 2983379"/>
                <a:gd name="connsiteX4" fmla="*/ 0 w 5249334"/>
                <a:gd name="connsiteY4" fmla="*/ 2983379 h 2983379"/>
                <a:gd name="connsiteX5" fmla="*/ 0 w 5249334"/>
                <a:gd name="connsiteY5" fmla="*/ 102549 h 2983379"/>
                <a:gd name="connsiteX0" fmla="*/ 0 w 5249334"/>
                <a:gd name="connsiteY0" fmla="*/ 159350 h 3040180"/>
                <a:gd name="connsiteX1" fmla="*/ 2660015 w 5249334"/>
                <a:gd name="connsiteY1" fmla="*/ 317193 h 3040180"/>
                <a:gd name="connsiteX2" fmla="*/ 5249334 w 5249334"/>
                <a:gd name="connsiteY2" fmla="*/ 159350 h 3040180"/>
                <a:gd name="connsiteX3" fmla="*/ 5249334 w 5249334"/>
                <a:gd name="connsiteY3" fmla="*/ 3040180 h 3040180"/>
                <a:gd name="connsiteX4" fmla="*/ 0 w 5249334"/>
                <a:gd name="connsiteY4" fmla="*/ 3040180 h 3040180"/>
                <a:gd name="connsiteX5" fmla="*/ 0 w 5249334"/>
                <a:gd name="connsiteY5" fmla="*/ 159350 h 3040180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5249334 w 5249334"/>
                <a:gd name="connsiteY2" fmla="*/ 321586 h 3202416"/>
                <a:gd name="connsiteX3" fmla="*/ 5249334 w 5249334"/>
                <a:gd name="connsiteY3" fmla="*/ 3202416 h 3202416"/>
                <a:gd name="connsiteX4" fmla="*/ 0 w 5249334"/>
                <a:gd name="connsiteY4" fmla="*/ 3202416 h 3202416"/>
                <a:gd name="connsiteX5" fmla="*/ 0 w 5249334"/>
                <a:gd name="connsiteY5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92038 h 3272868"/>
                <a:gd name="connsiteX1" fmla="*/ 1525180 w 5249334"/>
                <a:gd name="connsiteY1" fmla="*/ 402924 h 3272868"/>
                <a:gd name="connsiteX2" fmla="*/ 3770360 w 5249334"/>
                <a:gd name="connsiteY2" fmla="*/ 492734 h 3272868"/>
                <a:gd name="connsiteX3" fmla="*/ 5249334 w 5249334"/>
                <a:gd name="connsiteY3" fmla="*/ 392038 h 3272868"/>
                <a:gd name="connsiteX4" fmla="*/ 5249334 w 5249334"/>
                <a:gd name="connsiteY4" fmla="*/ 3272868 h 3272868"/>
                <a:gd name="connsiteX5" fmla="*/ 0 w 5249334"/>
                <a:gd name="connsiteY5" fmla="*/ 3272868 h 3272868"/>
                <a:gd name="connsiteX6" fmla="*/ 0 w 5249334"/>
                <a:gd name="connsiteY6" fmla="*/ 392038 h 3272868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247904 h 3128734"/>
                <a:gd name="connsiteX1" fmla="*/ 1525180 w 5249334"/>
                <a:gd name="connsiteY1" fmla="*/ 258790 h 3128734"/>
                <a:gd name="connsiteX2" fmla="*/ 3770360 w 5249334"/>
                <a:gd name="connsiteY2" fmla="*/ 348600 h 3128734"/>
                <a:gd name="connsiteX3" fmla="*/ 5249334 w 5249334"/>
                <a:gd name="connsiteY3" fmla="*/ 247904 h 3128734"/>
                <a:gd name="connsiteX4" fmla="*/ 5249334 w 5249334"/>
                <a:gd name="connsiteY4" fmla="*/ 3128734 h 3128734"/>
                <a:gd name="connsiteX5" fmla="*/ 0 w 5249334"/>
                <a:gd name="connsiteY5" fmla="*/ 3128734 h 3128734"/>
                <a:gd name="connsiteX6" fmla="*/ 0 w 5249334"/>
                <a:gd name="connsiteY6" fmla="*/ 247904 h 3128734"/>
                <a:gd name="connsiteX0" fmla="*/ 0 w 5249334"/>
                <a:gd name="connsiteY0" fmla="*/ 326302 h 3207132"/>
                <a:gd name="connsiteX1" fmla="*/ 1525180 w 5249334"/>
                <a:gd name="connsiteY1" fmla="*/ 149409 h 3207132"/>
                <a:gd name="connsiteX2" fmla="*/ 3770360 w 5249334"/>
                <a:gd name="connsiteY2" fmla="*/ 426998 h 3207132"/>
                <a:gd name="connsiteX3" fmla="*/ 5249334 w 5249334"/>
                <a:gd name="connsiteY3" fmla="*/ 326302 h 3207132"/>
                <a:gd name="connsiteX4" fmla="*/ 5249334 w 5249334"/>
                <a:gd name="connsiteY4" fmla="*/ 3207132 h 3207132"/>
                <a:gd name="connsiteX5" fmla="*/ 0 w 5249334"/>
                <a:gd name="connsiteY5" fmla="*/ 3207132 h 3207132"/>
                <a:gd name="connsiteX6" fmla="*/ 0 w 5249334"/>
                <a:gd name="connsiteY6" fmla="*/ 326302 h 3207132"/>
                <a:gd name="connsiteX0" fmla="*/ 0 w 5249334"/>
                <a:gd name="connsiteY0" fmla="*/ 265470 h 3146300"/>
                <a:gd name="connsiteX1" fmla="*/ 1525180 w 5249334"/>
                <a:gd name="connsiteY1" fmla="*/ 88577 h 3146300"/>
                <a:gd name="connsiteX2" fmla="*/ 3770360 w 5249334"/>
                <a:gd name="connsiteY2" fmla="*/ 170223 h 3146300"/>
                <a:gd name="connsiteX3" fmla="*/ 5249334 w 5249334"/>
                <a:gd name="connsiteY3" fmla="*/ 265470 h 3146300"/>
                <a:gd name="connsiteX4" fmla="*/ 5249334 w 5249334"/>
                <a:gd name="connsiteY4" fmla="*/ 3146300 h 3146300"/>
                <a:gd name="connsiteX5" fmla="*/ 0 w 5249334"/>
                <a:gd name="connsiteY5" fmla="*/ 3146300 h 3146300"/>
                <a:gd name="connsiteX6" fmla="*/ 0 w 5249334"/>
                <a:gd name="connsiteY6" fmla="*/ 265470 h 3146300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334" h="3213439">
                  <a:moveTo>
                    <a:pt x="0" y="332609"/>
                  </a:moveTo>
                  <a:cubicBezTo>
                    <a:pt x="254197" y="-145715"/>
                    <a:pt x="913116" y="-16189"/>
                    <a:pt x="1525180" y="155716"/>
                  </a:cubicBezTo>
                  <a:cubicBezTo>
                    <a:pt x="2137244" y="327621"/>
                    <a:pt x="3198653" y="420151"/>
                    <a:pt x="3770360" y="237362"/>
                  </a:cubicBezTo>
                  <a:cubicBezTo>
                    <a:pt x="4342067" y="54573"/>
                    <a:pt x="5002838" y="-130747"/>
                    <a:pt x="5249334" y="332609"/>
                  </a:cubicBezTo>
                  <a:lnTo>
                    <a:pt x="5249334" y="3213439"/>
                  </a:lnTo>
                  <a:lnTo>
                    <a:pt x="0" y="3213439"/>
                  </a:lnTo>
                  <a:lnTo>
                    <a:pt x="0" y="33260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remover</a:t>
              </a:r>
              <a:r>
                <a:rPr lang="pl-PL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bath</a:t>
              </a:r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Elipsa 37"/>
            <p:cNvSpPr/>
            <p:nvPr/>
          </p:nvSpPr>
          <p:spPr>
            <a:xfrm>
              <a:off x="824593" y="759690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39" name="Elipsa 38"/>
            <p:cNvSpPr/>
            <p:nvPr/>
          </p:nvSpPr>
          <p:spPr>
            <a:xfrm>
              <a:off x="1320209" y="606880"/>
              <a:ext cx="108541" cy="10525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42" name="Elipsa 41"/>
            <p:cNvSpPr/>
            <p:nvPr/>
          </p:nvSpPr>
          <p:spPr>
            <a:xfrm>
              <a:off x="1964093" y="868135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43" name="Elipsa 42"/>
            <p:cNvSpPr/>
            <p:nvPr/>
          </p:nvSpPr>
          <p:spPr>
            <a:xfrm>
              <a:off x="4022272" y="802821"/>
              <a:ext cx="166007" cy="16097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48" name="Elipsa 47"/>
            <p:cNvSpPr/>
            <p:nvPr/>
          </p:nvSpPr>
          <p:spPr>
            <a:xfrm>
              <a:off x="5124450" y="628650"/>
              <a:ext cx="75776" cy="7348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8" name="Prostokąt 67"/>
          <p:cNvSpPr/>
          <p:nvPr/>
        </p:nvSpPr>
        <p:spPr>
          <a:xfrm flipV="1">
            <a:off x="9527026" y="2327126"/>
            <a:ext cx="2291321" cy="20788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Prostokąt 65"/>
          <p:cNvSpPr/>
          <p:nvPr/>
        </p:nvSpPr>
        <p:spPr>
          <a:xfrm flipV="1">
            <a:off x="6581050" y="2327126"/>
            <a:ext cx="2089682" cy="20788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rostokąt 32"/>
          <p:cNvSpPr/>
          <p:nvPr/>
        </p:nvSpPr>
        <p:spPr>
          <a:xfrm>
            <a:off x="432049" y="3280071"/>
            <a:ext cx="2087488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432048" y="2899571"/>
            <a:ext cx="2091881" cy="379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lipsa 39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41" name="Prostokąt 40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Prostokąt 48"/>
          <p:cNvSpPr/>
          <p:nvPr/>
        </p:nvSpPr>
        <p:spPr>
          <a:xfrm>
            <a:off x="3394454" y="3280468"/>
            <a:ext cx="2276534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Prostokąt 49"/>
          <p:cNvSpPr/>
          <p:nvPr/>
        </p:nvSpPr>
        <p:spPr>
          <a:xfrm>
            <a:off x="3394453" y="2899968"/>
            <a:ext cx="2281325" cy="379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a 51"/>
          <p:cNvGrpSpPr/>
          <p:nvPr/>
        </p:nvGrpSpPr>
        <p:grpSpPr>
          <a:xfrm>
            <a:off x="1500875" y="2128824"/>
            <a:ext cx="3167841" cy="441550"/>
            <a:chOff x="1500875" y="2158320"/>
            <a:chExt cx="3167841" cy="441550"/>
          </a:xfrm>
          <a:solidFill>
            <a:srgbClr val="CC00CC"/>
          </a:solidFill>
        </p:grpSpPr>
        <p:sp>
          <p:nvSpPr>
            <p:cNvPr id="50" name="Elipsa 49"/>
            <p:cNvSpPr/>
            <p:nvPr/>
          </p:nvSpPr>
          <p:spPr>
            <a:xfrm>
              <a:off x="1500875" y="2167251"/>
              <a:ext cx="1335360" cy="432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51" name="Elipsa 50"/>
            <p:cNvSpPr/>
            <p:nvPr/>
          </p:nvSpPr>
          <p:spPr>
            <a:xfrm>
              <a:off x="3333356" y="2158320"/>
              <a:ext cx="1335360" cy="432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Si/SiO</a:t>
            </a:r>
            <a:r>
              <a:rPr lang="pl-PL" b="1" baseline="-25000" dirty="0"/>
              <a:t>2</a:t>
            </a:r>
            <a:r>
              <a:rPr lang="pl-PL" b="1" dirty="0" smtClean="0"/>
              <a:t>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7" name="Prostokąt 6"/>
          <p:cNvSpPr/>
          <p:nvPr/>
        </p:nvSpPr>
        <p:spPr>
          <a:xfrm>
            <a:off x="434248" y="933450"/>
            <a:ext cx="5249334" cy="10477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b="1" dirty="0"/>
              <a:t>m</a:t>
            </a:r>
            <a:r>
              <a:rPr lang="pl-PL" b="1" dirty="0" smtClean="0"/>
              <a:t>agnetron </a:t>
            </a:r>
            <a:r>
              <a:rPr lang="pl-PL" b="1" dirty="0" err="1" smtClean="0"/>
              <a:t>cathode</a:t>
            </a:r>
            <a:endParaRPr lang="pl-PL" b="1" dirty="0"/>
          </a:p>
        </p:txBody>
      </p:sp>
      <p:sp>
        <p:nvSpPr>
          <p:cNvPr id="4" name="Prostokąt 3"/>
          <p:cNvSpPr/>
          <p:nvPr/>
        </p:nvSpPr>
        <p:spPr>
          <a:xfrm>
            <a:off x="2768402" y="1485900"/>
            <a:ext cx="571500" cy="4953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N</a:t>
            </a:r>
            <a:endParaRPr lang="pl-PL" b="1" dirty="0"/>
          </a:p>
        </p:txBody>
      </p:sp>
      <p:sp>
        <p:nvSpPr>
          <p:cNvPr id="10" name="Prostokąt 9"/>
          <p:cNvSpPr/>
          <p:nvPr/>
        </p:nvSpPr>
        <p:spPr>
          <a:xfrm>
            <a:off x="1005748" y="1485900"/>
            <a:ext cx="571500" cy="495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</a:t>
            </a:r>
            <a:endParaRPr lang="pl-PL" b="1" dirty="0"/>
          </a:p>
        </p:txBody>
      </p:sp>
      <p:sp>
        <p:nvSpPr>
          <p:cNvPr id="11" name="Prostokąt 10"/>
          <p:cNvSpPr/>
          <p:nvPr/>
        </p:nvSpPr>
        <p:spPr>
          <a:xfrm>
            <a:off x="4531057" y="1485900"/>
            <a:ext cx="571500" cy="495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</a:t>
            </a:r>
            <a:endParaRPr lang="pl-PL" b="1" dirty="0"/>
          </a:p>
        </p:txBody>
      </p:sp>
      <p:sp>
        <p:nvSpPr>
          <p:cNvPr id="12" name="Prostokąt 11"/>
          <p:cNvSpPr/>
          <p:nvPr/>
        </p:nvSpPr>
        <p:spPr>
          <a:xfrm>
            <a:off x="434248" y="1981200"/>
            <a:ext cx="5249334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(M)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Grupa 15"/>
          <p:cNvGrpSpPr/>
          <p:nvPr/>
        </p:nvGrpSpPr>
        <p:grpSpPr>
          <a:xfrm>
            <a:off x="4516654" y="2786884"/>
            <a:ext cx="226142" cy="579674"/>
            <a:chOff x="4816807" y="3856516"/>
            <a:chExt cx="226142" cy="579674"/>
          </a:xfrm>
        </p:grpSpPr>
        <p:sp>
          <p:nvSpPr>
            <p:cNvPr id="6" name="Elipsa 5"/>
            <p:cNvSpPr/>
            <p:nvPr/>
          </p:nvSpPr>
          <p:spPr>
            <a:xfrm>
              <a:off x="4816807" y="4215955"/>
              <a:ext cx="226142" cy="22023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cxnSp>
          <p:nvCxnSpPr>
            <p:cNvPr id="14" name="Łącznik prosty ze strzałką 13"/>
            <p:cNvCxnSpPr>
              <a:stCxn id="6" idx="0"/>
            </p:cNvCxnSpPr>
            <p:nvPr/>
          </p:nvCxnSpPr>
          <p:spPr>
            <a:xfrm flipH="1" flipV="1">
              <a:off x="4925962" y="3856516"/>
              <a:ext cx="3916" cy="359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a 16"/>
          <p:cNvGrpSpPr/>
          <p:nvPr/>
        </p:nvGrpSpPr>
        <p:grpSpPr>
          <a:xfrm>
            <a:off x="3892306" y="3676796"/>
            <a:ext cx="226142" cy="579674"/>
            <a:chOff x="4816807" y="3856516"/>
            <a:chExt cx="226142" cy="579674"/>
          </a:xfrm>
        </p:grpSpPr>
        <p:sp>
          <p:nvSpPr>
            <p:cNvPr id="18" name="Elipsa 17"/>
            <p:cNvSpPr/>
            <p:nvPr/>
          </p:nvSpPr>
          <p:spPr>
            <a:xfrm>
              <a:off x="4816807" y="4215955"/>
              <a:ext cx="226142" cy="22023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cxnSp>
          <p:nvCxnSpPr>
            <p:cNvPr id="19" name="Łącznik prosty ze strzałką 18"/>
            <p:cNvCxnSpPr>
              <a:stCxn id="18" idx="0"/>
            </p:cNvCxnSpPr>
            <p:nvPr/>
          </p:nvCxnSpPr>
          <p:spPr>
            <a:xfrm flipH="1" flipV="1">
              <a:off x="4925962" y="3856516"/>
              <a:ext cx="3916" cy="359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a 19"/>
          <p:cNvGrpSpPr/>
          <p:nvPr/>
        </p:nvGrpSpPr>
        <p:grpSpPr>
          <a:xfrm>
            <a:off x="2719092" y="3146323"/>
            <a:ext cx="226142" cy="579674"/>
            <a:chOff x="4816807" y="3856516"/>
            <a:chExt cx="226142" cy="579674"/>
          </a:xfrm>
        </p:grpSpPr>
        <p:sp>
          <p:nvSpPr>
            <p:cNvPr id="21" name="Elipsa 20"/>
            <p:cNvSpPr/>
            <p:nvPr/>
          </p:nvSpPr>
          <p:spPr>
            <a:xfrm>
              <a:off x="4816807" y="4215955"/>
              <a:ext cx="226142" cy="22023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cxnSp>
          <p:nvCxnSpPr>
            <p:cNvPr id="22" name="Łącznik prosty ze strzałką 21"/>
            <p:cNvCxnSpPr>
              <a:stCxn id="21" idx="0"/>
            </p:cNvCxnSpPr>
            <p:nvPr/>
          </p:nvCxnSpPr>
          <p:spPr>
            <a:xfrm flipH="1" flipV="1">
              <a:off x="4925962" y="3856516"/>
              <a:ext cx="3916" cy="359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22"/>
          <p:cNvGrpSpPr/>
          <p:nvPr/>
        </p:nvGrpSpPr>
        <p:grpSpPr>
          <a:xfrm>
            <a:off x="1681530" y="3853613"/>
            <a:ext cx="226142" cy="579674"/>
            <a:chOff x="4816807" y="3856516"/>
            <a:chExt cx="226142" cy="579674"/>
          </a:xfrm>
        </p:grpSpPr>
        <p:sp>
          <p:nvSpPr>
            <p:cNvPr id="24" name="Elipsa 23"/>
            <p:cNvSpPr/>
            <p:nvPr/>
          </p:nvSpPr>
          <p:spPr>
            <a:xfrm>
              <a:off x="4816807" y="4215955"/>
              <a:ext cx="226142" cy="22023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cxnSp>
          <p:nvCxnSpPr>
            <p:cNvPr id="25" name="Łącznik prosty ze strzałką 24"/>
            <p:cNvCxnSpPr>
              <a:stCxn id="24" idx="0"/>
            </p:cNvCxnSpPr>
            <p:nvPr/>
          </p:nvCxnSpPr>
          <p:spPr>
            <a:xfrm flipH="1" flipV="1">
              <a:off x="4925962" y="3856516"/>
              <a:ext cx="3916" cy="359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a 25"/>
          <p:cNvGrpSpPr/>
          <p:nvPr/>
        </p:nvGrpSpPr>
        <p:grpSpPr>
          <a:xfrm rot="10800000">
            <a:off x="2024171" y="2955793"/>
            <a:ext cx="226142" cy="579674"/>
            <a:chOff x="4816807" y="3856516"/>
            <a:chExt cx="226142" cy="579674"/>
          </a:xfrm>
        </p:grpSpPr>
        <p:sp>
          <p:nvSpPr>
            <p:cNvPr id="27" name="Elipsa 26"/>
            <p:cNvSpPr/>
            <p:nvPr/>
          </p:nvSpPr>
          <p:spPr>
            <a:xfrm>
              <a:off x="4816807" y="4215955"/>
              <a:ext cx="226142" cy="2202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cxnSp>
          <p:nvCxnSpPr>
            <p:cNvPr id="28" name="Łącznik prosty ze strzałką 27"/>
            <p:cNvCxnSpPr>
              <a:stCxn id="27" idx="0"/>
            </p:cNvCxnSpPr>
            <p:nvPr/>
          </p:nvCxnSpPr>
          <p:spPr>
            <a:xfrm flipH="1" flipV="1">
              <a:off x="4925962" y="3856516"/>
              <a:ext cx="3916" cy="359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a 28"/>
          <p:cNvGrpSpPr/>
          <p:nvPr/>
        </p:nvGrpSpPr>
        <p:grpSpPr>
          <a:xfrm rot="10800000">
            <a:off x="3226831" y="4434314"/>
            <a:ext cx="226142" cy="579674"/>
            <a:chOff x="4816807" y="3856516"/>
            <a:chExt cx="226142" cy="579674"/>
          </a:xfrm>
        </p:grpSpPr>
        <p:sp>
          <p:nvSpPr>
            <p:cNvPr id="30" name="Elipsa 29"/>
            <p:cNvSpPr/>
            <p:nvPr/>
          </p:nvSpPr>
          <p:spPr>
            <a:xfrm>
              <a:off x="4816807" y="4215955"/>
              <a:ext cx="226142" cy="2202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cxnSp>
          <p:nvCxnSpPr>
            <p:cNvPr id="31" name="Łącznik prosty ze strzałką 30"/>
            <p:cNvCxnSpPr>
              <a:stCxn id="30" idx="0"/>
            </p:cNvCxnSpPr>
            <p:nvPr/>
          </p:nvCxnSpPr>
          <p:spPr>
            <a:xfrm flipH="1" flipV="1">
              <a:off x="4925962" y="3856516"/>
              <a:ext cx="3916" cy="359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31"/>
          <p:cNvGrpSpPr/>
          <p:nvPr/>
        </p:nvGrpSpPr>
        <p:grpSpPr>
          <a:xfrm rot="10800000">
            <a:off x="2228038" y="4522619"/>
            <a:ext cx="226142" cy="579674"/>
            <a:chOff x="4816807" y="3856516"/>
            <a:chExt cx="226142" cy="579674"/>
          </a:xfrm>
        </p:grpSpPr>
        <p:sp>
          <p:nvSpPr>
            <p:cNvPr id="33" name="Elipsa 32"/>
            <p:cNvSpPr/>
            <p:nvPr/>
          </p:nvSpPr>
          <p:spPr>
            <a:xfrm>
              <a:off x="4816807" y="4215955"/>
              <a:ext cx="226142" cy="2202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cxnSp>
          <p:nvCxnSpPr>
            <p:cNvPr id="34" name="Łącznik prosty ze strzałką 33"/>
            <p:cNvCxnSpPr>
              <a:stCxn id="33" idx="0"/>
            </p:cNvCxnSpPr>
            <p:nvPr/>
          </p:nvCxnSpPr>
          <p:spPr>
            <a:xfrm flipH="1" flipV="1">
              <a:off x="4925962" y="3856516"/>
              <a:ext cx="3916" cy="359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Prostokąt 34"/>
          <p:cNvSpPr/>
          <p:nvPr/>
        </p:nvSpPr>
        <p:spPr>
          <a:xfrm>
            <a:off x="434247" y="5191625"/>
            <a:ext cx="5249334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deposited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(M)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pole tekstowe 35"/>
          <p:cNvSpPr txBox="1"/>
          <p:nvPr/>
        </p:nvSpPr>
        <p:spPr>
          <a:xfrm rot="5400000">
            <a:off x="5366063" y="1806565"/>
            <a:ext cx="1087092" cy="369332"/>
          </a:xfrm>
          <a:prstGeom prst="rect">
            <a:avLst/>
          </a:prstGeom>
          <a:noFill/>
          <a:ln w="28575">
            <a:solidFill>
              <a:srgbClr val="CC00CC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 smtClean="0"/>
              <a:t>Ar </a:t>
            </a:r>
            <a:r>
              <a:rPr lang="pl-PL" b="1" dirty="0" err="1" smtClean="0"/>
              <a:t>source</a:t>
            </a:r>
            <a:endParaRPr lang="pl-PL" b="1" dirty="0"/>
          </a:p>
        </p:txBody>
      </p:sp>
      <p:cxnSp>
        <p:nvCxnSpPr>
          <p:cNvPr id="38" name="Łącznik łamany 37"/>
          <p:cNvCxnSpPr>
            <a:stCxn id="36" idx="3"/>
          </p:cNvCxnSpPr>
          <p:nvPr/>
        </p:nvCxnSpPr>
        <p:spPr>
          <a:xfrm rot="5400000">
            <a:off x="5413939" y="2460123"/>
            <a:ext cx="421016" cy="570324"/>
          </a:xfrm>
          <a:prstGeom prst="bentConnector2">
            <a:avLst/>
          </a:prstGeom>
          <a:ln w="3810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 rot="5400000">
            <a:off x="4925848" y="5320978"/>
            <a:ext cx="1966049" cy="369332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l-PL" b="1" dirty="0" err="1"/>
              <a:t>optional</a:t>
            </a:r>
            <a:r>
              <a:rPr lang="pl-PL" b="1" dirty="0"/>
              <a:t> O</a:t>
            </a:r>
            <a:r>
              <a:rPr lang="pl-PL" b="1" baseline="-25000" dirty="0"/>
              <a:t>2</a:t>
            </a:r>
            <a:r>
              <a:rPr lang="pl-PL" b="1" dirty="0"/>
              <a:t> </a:t>
            </a:r>
            <a:r>
              <a:rPr lang="pl-PL" b="1" dirty="0" err="1" smtClean="0"/>
              <a:t>source</a:t>
            </a:r>
            <a:endParaRPr lang="pl-PL" b="1" dirty="0" smtClean="0"/>
          </a:p>
        </p:txBody>
      </p:sp>
      <p:cxnSp>
        <p:nvCxnSpPr>
          <p:cNvPr id="43" name="Łącznik łamany 42"/>
          <p:cNvCxnSpPr>
            <a:stCxn id="42" idx="1"/>
          </p:cNvCxnSpPr>
          <p:nvPr/>
        </p:nvCxnSpPr>
        <p:spPr>
          <a:xfrm rot="16200000" flipV="1">
            <a:off x="5466109" y="4079855"/>
            <a:ext cx="338158" cy="547371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aśnienie liniowe 1 (brak obramowania) 52"/>
          <p:cNvSpPr/>
          <p:nvPr/>
        </p:nvSpPr>
        <p:spPr>
          <a:xfrm>
            <a:off x="-169333" y="2522826"/>
            <a:ext cx="2446461" cy="549969"/>
          </a:xfrm>
          <a:prstGeom prst="callout1">
            <a:avLst>
              <a:gd name="adj1" fmla="val 53760"/>
              <a:gd name="adj2" fmla="val 89865"/>
              <a:gd name="adj3" fmla="val 14172"/>
              <a:gd name="adj4" fmla="val 100234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high </a:t>
            </a:r>
            <a:r>
              <a:rPr lang="pl-PL" b="1" dirty="0" err="1" smtClean="0">
                <a:solidFill>
                  <a:schemeClr val="tx1"/>
                </a:solidFill>
              </a:rPr>
              <a:t>density</a:t>
            </a:r>
            <a:r>
              <a:rPr lang="pl-PL" b="1" dirty="0" smtClean="0">
                <a:solidFill>
                  <a:schemeClr val="tx1"/>
                </a:solidFill>
              </a:rPr>
              <a:t> </a:t>
            </a:r>
            <a:r>
              <a:rPr lang="pl-PL" b="1" dirty="0" err="1" smtClean="0">
                <a:solidFill>
                  <a:schemeClr val="tx1"/>
                </a:solidFill>
              </a:rPr>
              <a:t>plasma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4" name="Objaśnienie liniowe 1 (brak obramowania) 53"/>
          <p:cNvSpPr/>
          <p:nvPr/>
        </p:nvSpPr>
        <p:spPr>
          <a:xfrm>
            <a:off x="-23719" y="3319286"/>
            <a:ext cx="2198133" cy="549969"/>
          </a:xfrm>
          <a:prstGeom prst="callout1">
            <a:avLst>
              <a:gd name="adj1" fmla="val 22971"/>
              <a:gd name="adj2" fmla="val 70253"/>
              <a:gd name="adj3" fmla="val -44328"/>
              <a:gd name="adj4" fmla="val 91379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target </a:t>
            </a:r>
            <a:r>
              <a:rPr lang="pl-PL" b="1" dirty="0" err="1" smtClean="0">
                <a:solidFill>
                  <a:schemeClr val="tx1"/>
                </a:solidFill>
              </a:rPr>
              <a:t>material</a:t>
            </a:r>
            <a:r>
              <a:rPr lang="pl-PL" b="1" dirty="0" smtClean="0">
                <a:solidFill>
                  <a:schemeClr val="tx1"/>
                </a:solidFill>
              </a:rPr>
              <a:t> atom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5" name="Objaśnienie liniowe 1 (brak obramowania) 54"/>
          <p:cNvSpPr/>
          <p:nvPr/>
        </p:nvSpPr>
        <p:spPr>
          <a:xfrm>
            <a:off x="37693" y="4144518"/>
            <a:ext cx="1209587" cy="549969"/>
          </a:xfrm>
          <a:prstGeom prst="callout1">
            <a:avLst>
              <a:gd name="adj1" fmla="val 49142"/>
              <a:gd name="adj2" fmla="val 94018"/>
              <a:gd name="adj3" fmla="val 35625"/>
              <a:gd name="adj4" fmla="val 135672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tx1"/>
                </a:solidFill>
              </a:rPr>
              <a:t>ionized</a:t>
            </a:r>
            <a:r>
              <a:rPr lang="pl-PL" b="1" dirty="0" smtClean="0">
                <a:solidFill>
                  <a:schemeClr val="tx1"/>
                </a:solidFill>
              </a:rPr>
              <a:t> Ar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6" name="pole tekstowe 55"/>
          <p:cNvSpPr txBox="1"/>
          <p:nvPr/>
        </p:nvSpPr>
        <p:spPr>
          <a:xfrm>
            <a:off x="2341108" y="269605"/>
            <a:ext cx="175176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 err="1"/>
              <a:t>n</a:t>
            </a:r>
            <a:r>
              <a:rPr lang="pl-PL" b="1" dirty="0" err="1" smtClean="0"/>
              <a:t>egative</a:t>
            </a:r>
            <a:r>
              <a:rPr lang="pl-PL" b="1" dirty="0" smtClean="0"/>
              <a:t> </a:t>
            </a:r>
            <a:r>
              <a:rPr lang="pl-PL" b="1" dirty="0" err="1" smtClean="0"/>
              <a:t>voltage</a:t>
            </a:r>
            <a:endParaRPr lang="pl-PL" b="1" dirty="0"/>
          </a:p>
        </p:txBody>
      </p:sp>
      <p:cxnSp>
        <p:nvCxnSpPr>
          <p:cNvPr id="57" name="Łącznik łamany 56"/>
          <p:cNvCxnSpPr>
            <a:stCxn id="56" idx="3"/>
          </p:cNvCxnSpPr>
          <p:nvPr/>
        </p:nvCxnSpPr>
        <p:spPr>
          <a:xfrm>
            <a:off x="4092870" y="454271"/>
            <a:ext cx="254037" cy="5002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a 68"/>
          <p:cNvGrpSpPr/>
          <p:nvPr/>
        </p:nvGrpSpPr>
        <p:grpSpPr>
          <a:xfrm>
            <a:off x="4607719" y="5956830"/>
            <a:ext cx="494838" cy="332052"/>
            <a:chOff x="4607719" y="5956830"/>
            <a:chExt cx="494838" cy="332052"/>
          </a:xfrm>
        </p:grpSpPr>
        <p:cxnSp>
          <p:nvCxnSpPr>
            <p:cNvPr id="62" name="Łącznik prosty 61"/>
            <p:cNvCxnSpPr/>
            <p:nvPr/>
          </p:nvCxnSpPr>
          <p:spPr>
            <a:xfrm>
              <a:off x="4855138" y="5956830"/>
              <a:ext cx="0" cy="191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 prosty 63"/>
            <p:cNvCxnSpPr/>
            <p:nvPr/>
          </p:nvCxnSpPr>
          <p:spPr>
            <a:xfrm>
              <a:off x="4607719" y="6148388"/>
              <a:ext cx="4948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/>
            <p:cNvCxnSpPr/>
            <p:nvPr/>
          </p:nvCxnSpPr>
          <p:spPr>
            <a:xfrm>
              <a:off x="4718216" y="6218635"/>
              <a:ext cx="2738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 prosty 65"/>
            <p:cNvCxnSpPr/>
            <p:nvPr/>
          </p:nvCxnSpPr>
          <p:spPr>
            <a:xfrm>
              <a:off x="4787600" y="6288882"/>
              <a:ext cx="135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68" name="Prostokąt 67"/>
          <p:cNvSpPr/>
          <p:nvPr/>
        </p:nvSpPr>
        <p:spPr>
          <a:xfrm flipV="1">
            <a:off x="9527026" y="2327126"/>
            <a:ext cx="2291321" cy="20788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Prostokąt 64"/>
          <p:cNvSpPr/>
          <p:nvPr/>
        </p:nvSpPr>
        <p:spPr>
          <a:xfrm>
            <a:off x="432049" y="3663126"/>
            <a:ext cx="5251531" cy="1522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02577" y="3669625"/>
            <a:ext cx="684000" cy="1521442"/>
            <a:chOff x="1302577" y="3669625"/>
            <a:chExt cx="684000" cy="1521442"/>
          </a:xfrm>
        </p:grpSpPr>
        <p:sp>
          <p:nvSpPr>
            <p:cNvPr id="44" name="Prostokąt 43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Prostokąt 65"/>
          <p:cNvSpPr/>
          <p:nvPr/>
        </p:nvSpPr>
        <p:spPr>
          <a:xfrm flipV="1">
            <a:off x="6581050" y="2327126"/>
            <a:ext cx="2089682" cy="20788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5191067"/>
            <a:ext cx="442472" cy="391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/>
          </a:p>
        </p:txBody>
      </p:sp>
      <p:sp>
        <p:nvSpPr>
          <p:cNvPr id="61" name="Prostokąt 6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3790504" y="3669067"/>
            <a:ext cx="1440001" cy="1521442"/>
            <a:chOff x="1302577" y="3669625"/>
            <a:chExt cx="684000" cy="1521442"/>
          </a:xfrm>
        </p:grpSpPr>
        <p:sp>
          <p:nvSpPr>
            <p:cNvPr id="57" name="Prostokąt 56"/>
            <p:cNvSpPr/>
            <p:nvPr/>
          </p:nvSpPr>
          <p:spPr>
            <a:xfrm>
              <a:off x="1302577" y="4811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302577" y="4430625"/>
              <a:ext cx="684000" cy="3799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1302577" y="4050125"/>
              <a:ext cx="684000" cy="379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302577" y="3669625"/>
              <a:ext cx="684000" cy="379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rostokąt 32"/>
          <p:cNvSpPr/>
          <p:nvPr/>
        </p:nvSpPr>
        <p:spPr>
          <a:xfrm>
            <a:off x="432049" y="3280071"/>
            <a:ext cx="2087488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432048" y="2899571"/>
            <a:ext cx="2091881" cy="379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CONTACT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lipsa 39"/>
          <p:cNvSpPr/>
          <p:nvPr/>
        </p:nvSpPr>
        <p:spPr>
          <a:xfrm>
            <a:off x="7444057" y="3024558"/>
            <a:ext cx="684000" cy="684000"/>
          </a:xfrm>
          <a:prstGeom prst="ellipse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41" name="Prostokąt 40"/>
          <p:cNvSpPr/>
          <p:nvPr/>
        </p:nvSpPr>
        <p:spPr>
          <a:xfrm>
            <a:off x="9936294" y="2646558"/>
            <a:ext cx="1440000" cy="1440000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Prostokąt 48"/>
          <p:cNvSpPr/>
          <p:nvPr/>
        </p:nvSpPr>
        <p:spPr>
          <a:xfrm>
            <a:off x="3394454" y="3280468"/>
            <a:ext cx="2276534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Prostokąt 49"/>
          <p:cNvSpPr/>
          <p:nvPr/>
        </p:nvSpPr>
        <p:spPr>
          <a:xfrm>
            <a:off x="3394453" y="2899968"/>
            <a:ext cx="2281325" cy="379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BOTTOM CONTACT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pole tekstowe 35"/>
          <p:cNvSpPr txBox="1"/>
          <p:nvPr/>
        </p:nvSpPr>
        <p:spPr>
          <a:xfrm rot="5400000">
            <a:off x="1089875" y="4241153"/>
            <a:ext cx="11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pillar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pole tekstowe 36"/>
          <p:cNvSpPr txBox="1"/>
          <p:nvPr/>
        </p:nvSpPr>
        <p:spPr>
          <a:xfrm rot="5400000">
            <a:off x="4249855" y="424115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434247" y="5191625"/>
            <a:ext cx="5249334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434247" y="4811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434247" y="4430625"/>
            <a:ext cx="5249334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434247" y="4050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34247" y="3669625"/>
            <a:ext cx="5249334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468913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1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434247" y="5191625"/>
            <a:ext cx="5249334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434247" y="4811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434247" y="4430625"/>
            <a:ext cx="5249334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434247" y="4050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34247" y="3669625"/>
            <a:ext cx="5249334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468913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434247" y="2074605"/>
            <a:ext cx="5249334" cy="159446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negative</a:t>
            </a:r>
            <a:r>
              <a:rPr lang="pl-PL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0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434247" y="5191625"/>
            <a:ext cx="5249334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434247" y="4811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434247" y="4430625"/>
            <a:ext cx="5249334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434247" y="4050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34247" y="3669625"/>
            <a:ext cx="5249334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468913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434247" y="2074606"/>
            <a:ext cx="446286" cy="15882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880533" y="2075626"/>
            <a:ext cx="4803048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Grupa 15"/>
          <p:cNvGrpSpPr/>
          <p:nvPr/>
        </p:nvGrpSpPr>
        <p:grpSpPr>
          <a:xfrm>
            <a:off x="880533" y="203200"/>
            <a:ext cx="4803048" cy="1878131"/>
            <a:chOff x="1499823" y="203200"/>
            <a:chExt cx="3113288" cy="1878131"/>
          </a:xfrm>
        </p:grpSpPr>
        <p:cxnSp>
          <p:nvCxnSpPr>
            <p:cNvPr id="17" name="Łącznik prosty ze strzałką 16"/>
            <p:cNvCxnSpPr/>
            <p:nvPr/>
          </p:nvCxnSpPr>
          <p:spPr>
            <a:xfrm flipH="1">
              <a:off x="1499823" y="203200"/>
              <a:ext cx="1556644" cy="187140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ze strzałką 17"/>
            <p:cNvCxnSpPr/>
            <p:nvPr/>
          </p:nvCxnSpPr>
          <p:spPr>
            <a:xfrm>
              <a:off x="3056467" y="209925"/>
              <a:ext cx="1556644" cy="187140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Łącznik prosty ze strzałką 18"/>
          <p:cNvCxnSpPr/>
          <p:nvPr/>
        </p:nvCxnSpPr>
        <p:spPr>
          <a:xfrm>
            <a:off x="2601598" y="852407"/>
            <a:ext cx="13609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aśnienie liniowe 1 (brak obramowania) 19"/>
          <p:cNvSpPr/>
          <p:nvPr/>
        </p:nvSpPr>
        <p:spPr>
          <a:xfrm>
            <a:off x="200074" y="119217"/>
            <a:ext cx="2338403" cy="549969"/>
          </a:xfrm>
          <a:prstGeom prst="callout1">
            <a:avLst>
              <a:gd name="adj1" fmla="val 53761"/>
              <a:gd name="adj2" fmla="val 98214"/>
              <a:gd name="adj3" fmla="val 97304"/>
              <a:gd name="adj4" fmla="val 103760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m</a:t>
            </a:r>
            <a:r>
              <a:rPr lang="pl-PL" b="1" dirty="0" err="1" smtClean="0">
                <a:solidFill>
                  <a:schemeClr val="tx1"/>
                </a:solidFill>
              </a:rPr>
              <a:t>oving</a:t>
            </a:r>
            <a:r>
              <a:rPr lang="pl-PL" b="1" dirty="0" smtClean="0">
                <a:solidFill>
                  <a:schemeClr val="tx1"/>
                </a:solidFill>
              </a:rPr>
              <a:t> </a:t>
            </a:r>
            <a:r>
              <a:rPr lang="pl-PL" b="1" dirty="0" err="1" smtClean="0">
                <a:solidFill>
                  <a:schemeClr val="tx1"/>
                </a:solidFill>
              </a:rPr>
              <a:t>electron</a:t>
            </a:r>
            <a:r>
              <a:rPr lang="pl-PL" b="1" dirty="0" smtClean="0">
                <a:solidFill>
                  <a:schemeClr val="tx1"/>
                </a:solidFill>
              </a:rPr>
              <a:t> </a:t>
            </a:r>
            <a:r>
              <a:rPr lang="pl-PL" b="1" dirty="0" err="1" smtClean="0">
                <a:solidFill>
                  <a:schemeClr val="tx1"/>
                </a:solidFill>
              </a:rPr>
              <a:t>beam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5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a 21"/>
          <p:cNvGrpSpPr/>
          <p:nvPr/>
        </p:nvGrpSpPr>
        <p:grpSpPr>
          <a:xfrm>
            <a:off x="434247" y="461057"/>
            <a:ext cx="5249334" cy="3213439"/>
            <a:chOff x="434247" y="448438"/>
            <a:chExt cx="5249334" cy="3213439"/>
          </a:xfrm>
        </p:grpSpPr>
        <p:sp>
          <p:nvSpPr>
            <p:cNvPr id="23" name="Prostokąt 22"/>
            <p:cNvSpPr/>
            <p:nvPr/>
          </p:nvSpPr>
          <p:spPr>
            <a:xfrm>
              <a:off x="434247" y="448438"/>
              <a:ext cx="5249334" cy="3213439"/>
            </a:xfrm>
            <a:custGeom>
              <a:avLst/>
              <a:gdLst>
                <a:gd name="connsiteX0" fmla="*/ 0 w 5249334"/>
                <a:gd name="connsiteY0" fmla="*/ 0 h 2880830"/>
                <a:gd name="connsiteX1" fmla="*/ 5249334 w 5249334"/>
                <a:gd name="connsiteY1" fmla="*/ 0 h 2880830"/>
                <a:gd name="connsiteX2" fmla="*/ 5249334 w 5249334"/>
                <a:gd name="connsiteY2" fmla="*/ 2880830 h 2880830"/>
                <a:gd name="connsiteX3" fmla="*/ 0 w 5249334"/>
                <a:gd name="connsiteY3" fmla="*/ 2880830 h 2880830"/>
                <a:gd name="connsiteX4" fmla="*/ 0 w 5249334"/>
                <a:gd name="connsiteY4" fmla="*/ 0 h 2880830"/>
                <a:gd name="connsiteX0" fmla="*/ 0 w 5249334"/>
                <a:gd name="connsiteY0" fmla="*/ 0 h 2880830"/>
                <a:gd name="connsiteX1" fmla="*/ 912860 w 5249334"/>
                <a:gd name="connsiteY1" fmla="*/ 2721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0 h 2880830"/>
                <a:gd name="connsiteX1" fmla="*/ 292374 w 5249334"/>
                <a:gd name="connsiteY1" fmla="*/ 2231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0 h 2880830"/>
                <a:gd name="connsiteX1" fmla="*/ 2643688 w 5249334"/>
                <a:gd name="connsiteY1" fmla="*/ 4517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29417 h 2910247"/>
                <a:gd name="connsiteX1" fmla="*/ 2676345 w 5249334"/>
                <a:gd name="connsiteY1" fmla="*/ 326053 h 2910247"/>
                <a:gd name="connsiteX2" fmla="*/ 5249334 w 5249334"/>
                <a:gd name="connsiteY2" fmla="*/ 29417 h 2910247"/>
                <a:gd name="connsiteX3" fmla="*/ 5249334 w 5249334"/>
                <a:gd name="connsiteY3" fmla="*/ 2910247 h 2910247"/>
                <a:gd name="connsiteX4" fmla="*/ 0 w 5249334"/>
                <a:gd name="connsiteY4" fmla="*/ 2910247 h 2910247"/>
                <a:gd name="connsiteX5" fmla="*/ 0 w 5249334"/>
                <a:gd name="connsiteY5" fmla="*/ 29417 h 2910247"/>
                <a:gd name="connsiteX0" fmla="*/ 0 w 5249334"/>
                <a:gd name="connsiteY0" fmla="*/ 58480 h 2939310"/>
                <a:gd name="connsiteX1" fmla="*/ 2676345 w 5249334"/>
                <a:gd name="connsiteY1" fmla="*/ 355116 h 2939310"/>
                <a:gd name="connsiteX2" fmla="*/ 5249334 w 5249334"/>
                <a:gd name="connsiteY2" fmla="*/ 58480 h 2939310"/>
                <a:gd name="connsiteX3" fmla="*/ 5249334 w 5249334"/>
                <a:gd name="connsiteY3" fmla="*/ 2939310 h 2939310"/>
                <a:gd name="connsiteX4" fmla="*/ 0 w 5249334"/>
                <a:gd name="connsiteY4" fmla="*/ 2939310 h 2939310"/>
                <a:gd name="connsiteX5" fmla="*/ 0 w 5249334"/>
                <a:gd name="connsiteY5" fmla="*/ 58480 h 2939310"/>
                <a:gd name="connsiteX0" fmla="*/ 0 w 5249334"/>
                <a:gd name="connsiteY0" fmla="*/ 63112 h 2943942"/>
                <a:gd name="connsiteX1" fmla="*/ 1059816 w 5249334"/>
                <a:gd name="connsiteY1" fmla="*/ 351583 h 2943942"/>
                <a:gd name="connsiteX2" fmla="*/ 5249334 w 5249334"/>
                <a:gd name="connsiteY2" fmla="*/ 63112 h 2943942"/>
                <a:gd name="connsiteX3" fmla="*/ 5249334 w 5249334"/>
                <a:gd name="connsiteY3" fmla="*/ 2943942 h 2943942"/>
                <a:gd name="connsiteX4" fmla="*/ 0 w 5249334"/>
                <a:gd name="connsiteY4" fmla="*/ 2943942 h 2943942"/>
                <a:gd name="connsiteX5" fmla="*/ 0 w 5249334"/>
                <a:gd name="connsiteY5" fmla="*/ 63112 h 2943942"/>
                <a:gd name="connsiteX0" fmla="*/ 0 w 5249334"/>
                <a:gd name="connsiteY0" fmla="*/ 91512 h 2972342"/>
                <a:gd name="connsiteX1" fmla="*/ 1059816 w 5249334"/>
                <a:gd name="connsiteY1" fmla="*/ 379983 h 2972342"/>
                <a:gd name="connsiteX2" fmla="*/ 5249334 w 5249334"/>
                <a:gd name="connsiteY2" fmla="*/ 91512 h 2972342"/>
                <a:gd name="connsiteX3" fmla="*/ 5249334 w 5249334"/>
                <a:gd name="connsiteY3" fmla="*/ 2972342 h 2972342"/>
                <a:gd name="connsiteX4" fmla="*/ 0 w 5249334"/>
                <a:gd name="connsiteY4" fmla="*/ 2972342 h 2972342"/>
                <a:gd name="connsiteX5" fmla="*/ 0 w 5249334"/>
                <a:gd name="connsiteY5" fmla="*/ 91512 h 2972342"/>
                <a:gd name="connsiteX0" fmla="*/ 0 w 5249334"/>
                <a:gd name="connsiteY0" fmla="*/ 132098 h 3012928"/>
                <a:gd name="connsiteX1" fmla="*/ 1059816 w 5249334"/>
                <a:gd name="connsiteY1" fmla="*/ 420569 h 3012928"/>
                <a:gd name="connsiteX2" fmla="*/ 5249334 w 5249334"/>
                <a:gd name="connsiteY2" fmla="*/ 132098 h 3012928"/>
                <a:gd name="connsiteX3" fmla="*/ 5249334 w 5249334"/>
                <a:gd name="connsiteY3" fmla="*/ 3012928 h 3012928"/>
                <a:gd name="connsiteX4" fmla="*/ 0 w 5249334"/>
                <a:gd name="connsiteY4" fmla="*/ 3012928 h 3012928"/>
                <a:gd name="connsiteX5" fmla="*/ 0 w 5249334"/>
                <a:gd name="connsiteY5" fmla="*/ 132098 h 3012928"/>
                <a:gd name="connsiteX0" fmla="*/ 0 w 5249334"/>
                <a:gd name="connsiteY0" fmla="*/ 98682 h 2979512"/>
                <a:gd name="connsiteX1" fmla="*/ 1051651 w 5249334"/>
                <a:gd name="connsiteY1" fmla="*/ 746382 h 2979512"/>
                <a:gd name="connsiteX2" fmla="*/ 5249334 w 5249334"/>
                <a:gd name="connsiteY2" fmla="*/ 98682 h 2979512"/>
                <a:gd name="connsiteX3" fmla="*/ 5249334 w 5249334"/>
                <a:gd name="connsiteY3" fmla="*/ 2979512 h 2979512"/>
                <a:gd name="connsiteX4" fmla="*/ 0 w 5249334"/>
                <a:gd name="connsiteY4" fmla="*/ 2979512 h 2979512"/>
                <a:gd name="connsiteX5" fmla="*/ 0 w 5249334"/>
                <a:gd name="connsiteY5" fmla="*/ 98682 h 2979512"/>
                <a:gd name="connsiteX0" fmla="*/ 0 w 5249334"/>
                <a:gd name="connsiteY0" fmla="*/ 102549 h 2983379"/>
                <a:gd name="connsiteX1" fmla="*/ 1051651 w 5249334"/>
                <a:gd name="connsiteY1" fmla="*/ 750249 h 2983379"/>
                <a:gd name="connsiteX2" fmla="*/ 5249334 w 5249334"/>
                <a:gd name="connsiteY2" fmla="*/ 102549 h 2983379"/>
                <a:gd name="connsiteX3" fmla="*/ 5249334 w 5249334"/>
                <a:gd name="connsiteY3" fmla="*/ 2983379 h 2983379"/>
                <a:gd name="connsiteX4" fmla="*/ 0 w 5249334"/>
                <a:gd name="connsiteY4" fmla="*/ 2983379 h 2983379"/>
                <a:gd name="connsiteX5" fmla="*/ 0 w 5249334"/>
                <a:gd name="connsiteY5" fmla="*/ 102549 h 2983379"/>
                <a:gd name="connsiteX0" fmla="*/ 0 w 5249334"/>
                <a:gd name="connsiteY0" fmla="*/ 159350 h 3040180"/>
                <a:gd name="connsiteX1" fmla="*/ 2660015 w 5249334"/>
                <a:gd name="connsiteY1" fmla="*/ 317193 h 3040180"/>
                <a:gd name="connsiteX2" fmla="*/ 5249334 w 5249334"/>
                <a:gd name="connsiteY2" fmla="*/ 159350 h 3040180"/>
                <a:gd name="connsiteX3" fmla="*/ 5249334 w 5249334"/>
                <a:gd name="connsiteY3" fmla="*/ 3040180 h 3040180"/>
                <a:gd name="connsiteX4" fmla="*/ 0 w 5249334"/>
                <a:gd name="connsiteY4" fmla="*/ 3040180 h 3040180"/>
                <a:gd name="connsiteX5" fmla="*/ 0 w 5249334"/>
                <a:gd name="connsiteY5" fmla="*/ 159350 h 3040180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5249334 w 5249334"/>
                <a:gd name="connsiteY2" fmla="*/ 321586 h 3202416"/>
                <a:gd name="connsiteX3" fmla="*/ 5249334 w 5249334"/>
                <a:gd name="connsiteY3" fmla="*/ 3202416 h 3202416"/>
                <a:gd name="connsiteX4" fmla="*/ 0 w 5249334"/>
                <a:gd name="connsiteY4" fmla="*/ 3202416 h 3202416"/>
                <a:gd name="connsiteX5" fmla="*/ 0 w 5249334"/>
                <a:gd name="connsiteY5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92038 h 3272868"/>
                <a:gd name="connsiteX1" fmla="*/ 1525180 w 5249334"/>
                <a:gd name="connsiteY1" fmla="*/ 402924 h 3272868"/>
                <a:gd name="connsiteX2" fmla="*/ 3770360 w 5249334"/>
                <a:gd name="connsiteY2" fmla="*/ 492734 h 3272868"/>
                <a:gd name="connsiteX3" fmla="*/ 5249334 w 5249334"/>
                <a:gd name="connsiteY3" fmla="*/ 392038 h 3272868"/>
                <a:gd name="connsiteX4" fmla="*/ 5249334 w 5249334"/>
                <a:gd name="connsiteY4" fmla="*/ 3272868 h 3272868"/>
                <a:gd name="connsiteX5" fmla="*/ 0 w 5249334"/>
                <a:gd name="connsiteY5" fmla="*/ 3272868 h 3272868"/>
                <a:gd name="connsiteX6" fmla="*/ 0 w 5249334"/>
                <a:gd name="connsiteY6" fmla="*/ 392038 h 3272868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247904 h 3128734"/>
                <a:gd name="connsiteX1" fmla="*/ 1525180 w 5249334"/>
                <a:gd name="connsiteY1" fmla="*/ 258790 h 3128734"/>
                <a:gd name="connsiteX2" fmla="*/ 3770360 w 5249334"/>
                <a:gd name="connsiteY2" fmla="*/ 348600 h 3128734"/>
                <a:gd name="connsiteX3" fmla="*/ 5249334 w 5249334"/>
                <a:gd name="connsiteY3" fmla="*/ 247904 h 3128734"/>
                <a:gd name="connsiteX4" fmla="*/ 5249334 w 5249334"/>
                <a:gd name="connsiteY4" fmla="*/ 3128734 h 3128734"/>
                <a:gd name="connsiteX5" fmla="*/ 0 w 5249334"/>
                <a:gd name="connsiteY5" fmla="*/ 3128734 h 3128734"/>
                <a:gd name="connsiteX6" fmla="*/ 0 w 5249334"/>
                <a:gd name="connsiteY6" fmla="*/ 247904 h 3128734"/>
                <a:gd name="connsiteX0" fmla="*/ 0 w 5249334"/>
                <a:gd name="connsiteY0" fmla="*/ 326302 h 3207132"/>
                <a:gd name="connsiteX1" fmla="*/ 1525180 w 5249334"/>
                <a:gd name="connsiteY1" fmla="*/ 149409 h 3207132"/>
                <a:gd name="connsiteX2" fmla="*/ 3770360 w 5249334"/>
                <a:gd name="connsiteY2" fmla="*/ 426998 h 3207132"/>
                <a:gd name="connsiteX3" fmla="*/ 5249334 w 5249334"/>
                <a:gd name="connsiteY3" fmla="*/ 326302 h 3207132"/>
                <a:gd name="connsiteX4" fmla="*/ 5249334 w 5249334"/>
                <a:gd name="connsiteY4" fmla="*/ 3207132 h 3207132"/>
                <a:gd name="connsiteX5" fmla="*/ 0 w 5249334"/>
                <a:gd name="connsiteY5" fmla="*/ 3207132 h 3207132"/>
                <a:gd name="connsiteX6" fmla="*/ 0 w 5249334"/>
                <a:gd name="connsiteY6" fmla="*/ 326302 h 3207132"/>
                <a:gd name="connsiteX0" fmla="*/ 0 w 5249334"/>
                <a:gd name="connsiteY0" fmla="*/ 265470 h 3146300"/>
                <a:gd name="connsiteX1" fmla="*/ 1525180 w 5249334"/>
                <a:gd name="connsiteY1" fmla="*/ 88577 h 3146300"/>
                <a:gd name="connsiteX2" fmla="*/ 3770360 w 5249334"/>
                <a:gd name="connsiteY2" fmla="*/ 170223 h 3146300"/>
                <a:gd name="connsiteX3" fmla="*/ 5249334 w 5249334"/>
                <a:gd name="connsiteY3" fmla="*/ 265470 h 3146300"/>
                <a:gd name="connsiteX4" fmla="*/ 5249334 w 5249334"/>
                <a:gd name="connsiteY4" fmla="*/ 3146300 h 3146300"/>
                <a:gd name="connsiteX5" fmla="*/ 0 w 5249334"/>
                <a:gd name="connsiteY5" fmla="*/ 3146300 h 3146300"/>
                <a:gd name="connsiteX6" fmla="*/ 0 w 5249334"/>
                <a:gd name="connsiteY6" fmla="*/ 265470 h 3146300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334" h="3213439">
                  <a:moveTo>
                    <a:pt x="0" y="332609"/>
                  </a:moveTo>
                  <a:cubicBezTo>
                    <a:pt x="254197" y="-145715"/>
                    <a:pt x="913116" y="-16189"/>
                    <a:pt x="1525180" y="155716"/>
                  </a:cubicBezTo>
                  <a:cubicBezTo>
                    <a:pt x="2137244" y="327621"/>
                    <a:pt x="3198653" y="420151"/>
                    <a:pt x="3770360" y="237362"/>
                  </a:cubicBezTo>
                  <a:cubicBezTo>
                    <a:pt x="4342067" y="54573"/>
                    <a:pt x="5002838" y="-130747"/>
                    <a:pt x="5249334" y="332609"/>
                  </a:cubicBezTo>
                  <a:lnTo>
                    <a:pt x="5249334" y="3213439"/>
                  </a:lnTo>
                  <a:lnTo>
                    <a:pt x="0" y="3213439"/>
                  </a:lnTo>
                  <a:lnTo>
                    <a:pt x="0" y="33260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pl-PL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developer </a:t>
              </a:r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bath</a:t>
              </a:r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Elipsa 23"/>
            <p:cNvSpPr/>
            <p:nvPr/>
          </p:nvSpPr>
          <p:spPr>
            <a:xfrm>
              <a:off x="824593" y="759690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5" name="Elipsa 24"/>
            <p:cNvSpPr/>
            <p:nvPr/>
          </p:nvSpPr>
          <p:spPr>
            <a:xfrm>
              <a:off x="1320209" y="606880"/>
              <a:ext cx="108541" cy="10525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6" name="Elipsa 25"/>
            <p:cNvSpPr/>
            <p:nvPr/>
          </p:nvSpPr>
          <p:spPr>
            <a:xfrm>
              <a:off x="1964093" y="868135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7" name="Elipsa 26"/>
            <p:cNvSpPr/>
            <p:nvPr/>
          </p:nvSpPr>
          <p:spPr>
            <a:xfrm>
              <a:off x="4022272" y="802821"/>
              <a:ext cx="166007" cy="16097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8" name="Elipsa 27"/>
            <p:cNvSpPr/>
            <p:nvPr/>
          </p:nvSpPr>
          <p:spPr>
            <a:xfrm>
              <a:off x="5124450" y="628650"/>
              <a:ext cx="75776" cy="7348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434247" y="5191625"/>
            <a:ext cx="5249334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434247" y="4811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434247" y="4430625"/>
            <a:ext cx="5249334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434247" y="4050125"/>
            <a:ext cx="5249334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34247" y="3669625"/>
            <a:ext cx="5249334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468913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880533" y="2075626"/>
            <a:ext cx="4803048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4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880533" y="4811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880533" y="4430625"/>
            <a:ext cx="4803048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880533" y="4050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880533" y="3669625"/>
            <a:ext cx="4803048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689050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880533" y="2075626"/>
            <a:ext cx="4803048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upa 28"/>
          <p:cNvGrpSpPr/>
          <p:nvPr/>
        </p:nvGrpSpPr>
        <p:grpSpPr>
          <a:xfrm>
            <a:off x="669353" y="788775"/>
            <a:ext cx="4932877" cy="579675"/>
            <a:chOff x="686287" y="704789"/>
            <a:chExt cx="4932877" cy="579675"/>
          </a:xfrm>
        </p:grpSpPr>
        <p:grpSp>
          <p:nvGrpSpPr>
            <p:cNvPr id="30" name="Grupa 29"/>
            <p:cNvGrpSpPr/>
            <p:nvPr/>
          </p:nvGrpSpPr>
          <p:grpSpPr>
            <a:xfrm rot="10800000">
              <a:off x="686287" y="704790"/>
              <a:ext cx="226142" cy="579674"/>
              <a:chOff x="4816807" y="3856516"/>
              <a:chExt cx="226142" cy="579674"/>
            </a:xfrm>
          </p:grpSpPr>
          <p:sp>
            <p:nvSpPr>
              <p:cNvPr id="51" name="Elipsa 50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52" name="Łącznik prosty ze strzałką 51"/>
              <p:cNvCxnSpPr>
                <a:stCxn id="51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a 30"/>
            <p:cNvGrpSpPr/>
            <p:nvPr/>
          </p:nvGrpSpPr>
          <p:grpSpPr>
            <a:xfrm rot="10800000">
              <a:off x="1627634" y="704789"/>
              <a:ext cx="226142" cy="579674"/>
              <a:chOff x="4816807" y="3856516"/>
              <a:chExt cx="226142" cy="579674"/>
            </a:xfrm>
          </p:grpSpPr>
          <p:sp>
            <p:nvSpPr>
              <p:cNvPr id="49" name="Elipsa 48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50" name="Łącznik prosty ze strzałką 49"/>
              <p:cNvCxnSpPr>
                <a:stCxn id="49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a 31"/>
            <p:cNvGrpSpPr/>
            <p:nvPr/>
          </p:nvGrpSpPr>
          <p:grpSpPr>
            <a:xfrm rot="10800000">
              <a:off x="2568981" y="704790"/>
              <a:ext cx="226142" cy="579674"/>
              <a:chOff x="4816807" y="3856516"/>
              <a:chExt cx="226142" cy="579674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48" name="Łącznik prosty ze strzałką 47"/>
              <p:cNvCxnSpPr>
                <a:stCxn id="43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a 32"/>
            <p:cNvGrpSpPr/>
            <p:nvPr/>
          </p:nvGrpSpPr>
          <p:grpSpPr>
            <a:xfrm rot="10800000">
              <a:off x="3510328" y="704790"/>
              <a:ext cx="226142" cy="579674"/>
              <a:chOff x="4816807" y="3856516"/>
              <a:chExt cx="226142" cy="579674"/>
            </a:xfrm>
          </p:grpSpPr>
          <p:sp>
            <p:nvSpPr>
              <p:cNvPr id="41" name="Elipsa 40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42" name="Łącznik prosty ze strzałką 41"/>
              <p:cNvCxnSpPr>
                <a:stCxn id="41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a 33"/>
            <p:cNvGrpSpPr/>
            <p:nvPr/>
          </p:nvGrpSpPr>
          <p:grpSpPr>
            <a:xfrm rot="10800000">
              <a:off x="4451675" y="704790"/>
              <a:ext cx="226142" cy="579674"/>
              <a:chOff x="4816807" y="3856516"/>
              <a:chExt cx="226142" cy="579674"/>
            </a:xfrm>
          </p:grpSpPr>
          <p:sp>
            <p:nvSpPr>
              <p:cNvPr id="39" name="Elipsa 38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40" name="Łącznik prosty ze strzałką 39"/>
              <p:cNvCxnSpPr>
                <a:stCxn id="39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a 35"/>
            <p:cNvGrpSpPr/>
            <p:nvPr/>
          </p:nvGrpSpPr>
          <p:grpSpPr>
            <a:xfrm rot="10800000">
              <a:off x="5393022" y="704790"/>
              <a:ext cx="226142" cy="579674"/>
              <a:chOff x="4816807" y="3856516"/>
              <a:chExt cx="226142" cy="579674"/>
            </a:xfrm>
          </p:grpSpPr>
          <p:sp>
            <p:nvSpPr>
              <p:cNvPr id="37" name="Elipsa 36"/>
              <p:cNvSpPr/>
              <p:nvPr/>
            </p:nvSpPr>
            <p:spPr>
              <a:xfrm>
                <a:off x="4816807" y="4215955"/>
                <a:ext cx="226142" cy="220235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b="1"/>
              </a:p>
            </p:txBody>
          </p:sp>
          <p:cxnSp>
            <p:nvCxnSpPr>
              <p:cNvPr id="38" name="Łącznik prosty ze strzałką 37"/>
              <p:cNvCxnSpPr>
                <a:stCxn id="37" idx="0"/>
              </p:cNvCxnSpPr>
              <p:nvPr/>
            </p:nvCxnSpPr>
            <p:spPr>
              <a:xfrm flipH="1" flipV="1">
                <a:off x="4925962" y="3856516"/>
                <a:ext cx="3916" cy="359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Objaśnienie liniowe 1 (brak obramowania) 52"/>
          <p:cNvSpPr/>
          <p:nvPr/>
        </p:nvSpPr>
        <p:spPr>
          <a:xfrm>
            <a:off x="499533" y="315067"/>
            <a:ext cx="2594852" cy="549969"/>
          </a:xfrm>
          <a:prstGeom prst="callout1">
            <a:avLst>
              <a:gd name="adj1" fmla="val 53761"/>
              <a:gd name="adj2" fmla="val 95679"/>
              <a:gd name="adj3" fmla="val 92686"/>
              <a:gd name="adj4" fmla="val 114280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a</a:t>
            </a:r>
            <a:r>
              <a:rPr lang="pl-PL" b="1" dirty="0" err="1" smtClean="0">
                <a:solidFill>
                  <a:schemeClr val="tx1"/>
                </a:solidFill>
              </a:rPr>
              <a:t>ccelerated</a:t>
            </a:r>
            <a:r>
              <a:rPr lang="pl-PL" b="1" dirty="0" smtClean="0">
                <a:solidFill>
                  <a:schemeClr val="tx1"/>
                </a:solidFill>
              </a:rPr>
              <a:t> argon atom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4" name="Prostokąt 53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7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880533" y="4811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880533" y="4430625"/>
            <a:ext cx="4803048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880533" y="4050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880533" y="3669625"/>
            <a:ext cx="4803048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689050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880533" y="2075626"/>
            <a:ext cx="4803048" cy="1587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xposed</a:t>
            </a:r>
            <a:r>
              <a:rPr lang="pl-PL" b="1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photo-resist</a:t>
            </a:r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 20"/>
          <p:cNvSpPr/>
          <p:nvPr/>
        </p:nvSpPr>
        <p:spPr>
          <a:xfrm flipV="1">
            <a:off x="7015299" y="2327126"/>
            <a:ext cx="4803048" cy="20788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Prostokąt 53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  <a:noFill/>
          <a:ln w="38100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3669625"/>
            <a:ext cx="442472" cy="19128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b="1" dirty="0"/>
              <a:t>Al</a:t>
            </a:r>
            <a:r>
              <a:rPr lang="pl-PL" b="1" baseline="-25000" dirty="0"/>
              <a:t>2</a:t>
            </a:r>
            <a:r>
              <a:rPr lang="pl-PL" b="1" dirty="0"/>
              <a:t>O</a:t>
            </a:r>
            <a:r>
              <a:rPr lang="pl-PL" b="1" baseline="-25000" dirty="0"/>
              <a:t>3</a:t>
            </a:r>
            <a:endParaRPr lang="pl-PL" b="1" dirty="0"/>
          </a:p>
        </p:txBody>
      </p:sp>
      <p:sp>
        <p:nvSpPr>
          <p:cNvPr id="56" name="Prostokąt 55"/>
          <p:cNvSpPr/>
          <p:nvPr/>
        </p:nvSpPr>
        <p:spPr>
          <a:xfrm>
            <a:off x="874522" y="156085"/>
            <a:ext cx="4809059" cy="19128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Al</a:t>
            </a:r>
            <a:r>
              <a:rPr lang="pl-PL" b="1" baseline="-25000" dirty="0" smtClean="0"/>
              <a:t>2</a:t>
            </a:r>
            <a:r>
              <a:rPr lang="pl-PL" b="1" dirty="0" smtClean="0"/>
              <a:t>O</a:t>
            </a:r>
            <a:r>
              <a:rPr lang="pl-PL" b="1" baseline="-25000" dirty="0" smtClean="0"/>
              <a:t>3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332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23929" y="648866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Side view</a:t>
            </a:r>
            <a:endParaRPr lang="en-GB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58693" y="648866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Top </a:t>
            </a:r>
            <a:r>
              <a:rPr lang="pl-PL" b="1" dirty="0" err="1" smtClean="0"/>
              <a:t>view</a:t>
            </a:r>
            <a:endParaRPr lang="en-GB" b="1" dirty="0"/>
          </a:p>
        </p:txBody>
      </p:sp>
      <p:sp>
        <p:nvSpPr>
          <p:cNvPr id="5" name="Prostokąt 4"/>
          <p:cNvSpPr/>
          <p:nvPr/>
        </p:nvSpPr>
        <p:spPr>
          <a:xfrm>
            <a:off x="434248" y="5572125"/>
            <a:ext cx="5249334" cy="37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Si </a:t>
            </a:r>
            <a:r>
              <a:rPr lang="pl-PL" b="1" dirty="0" err="1" smtClean="0"/>
              <a:t>substrate</a:t>
            </a:r>
            <a:endParaRPr lang="pl-PL" b="1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6117831" y="203200"/>
            <a:ext cx="16933" cy="64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6569013" y="781050"/>
            <a:ext cx="5249334" cy="51710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880533" y="5191625"/>
            <a:ext cx="4803048" cy="379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ottom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880533" y="4811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880533" y="4430625"/>
            <a:ext cx="4803048" cy="379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880533" y="4050125"/>
            <a:ext cx="4803048" cy="379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880533" y="3669625"/>
            <a:ext cx="4803048" cy="379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capping</a:t>
            </a:r>
            <a:endParaRPr lang="pl-PL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 rot="5400000">
            <a:off x="2689050" y="443593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MTJ </a:t>
            </a:r>
            <a:r>
              <a:rPr lang="pl-P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pl-P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015299" y="2327126"/>
            <a:ext cx="4803048" cy="20788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32050" y="3669625"/>
            <a:ext cx="442472" cy="19128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b="1" dirty="0"/>
              <a:t>Al</a:t>
            </a:r>
            <a:r>
              <a:rPr lang="pl-PL" b="1" baseline="-25000" dirty="0"/>
              <a:t>2</a:t>
            </a:r>
            <a:r>
              <a:rPr lang="pl-PL" b="1" dirty="0"/>
              <a:t>O</a:t>
            </a:r>
            <a:r>
              <a:rPr lang="pl-PL" b="1" baseline="-25000" dirty="0"/>
              <a:t>3</a:t>
            </a:r>
            <a:endParaRPr lang="pl-PL" b="1" dirty="0"/>
          </a:p>
        </p:txBody>
      </p:sp>
      <p:grpSp>
        <p:nvGrpSpPr>
          <p:cNvPr id="18" name="Grupa 17"/>
          <p:cNvGrpSpPr/>
          <p:nvPr/>
        </p:nvGrpSpPr>
        <p:grpSpPr>
          <a:xfrm>
            <a:off x="432050" y="448592"/>
            <a:ext cx="5249334" cy="3213439"/>
            <a:chOff x="434247" y="448438"/>
            <a:chExt cx="5249334" cy="3213439"/>
          </a:xfrm>
        </p:grpSpPr>
        <p:sp>
          <p:nvSpPr>
            <p:cNvPr id="19" name="Prostokąt 22"/>
            <p:cNvSpPr/>
            <p:nvPr/>
          </p:nvSpPr>
          <p:spPr>
            <a:xfrm>
              <a:off x="434247" y="448438"/>
              <a:ext cx="5249334" cy="3213439"/>
            </a:xfrm>
            <a:custGeom>
              <a:avLst/>
              <a:gdLst>
                <a:gd name="connsiteX0" fmla="*/ 0 w 5249334"/>
                <a:gd name="connsiteY0" fmla="*/ 0 h 2880830"/>
                <a:gd name="connsiteX1" fmla="*/ 5249334 w 5249334"/>
                <a:gd name="connsiteY1" fmla="*/ 0 h 2880830"/>
                <a:gd name="connsiteX2" fmla="*/ 5249334 w 5249334"/>
                <a:gd name="connsiteY2" fmla="*/ 2880830 h 2880830"/>
                <a:gd name="connsiteX3" fmla="*/ 0 w 5249334"/>
                <a:gd name="connsiteY3" fmla="*/ 2880830 h 2880830"/>
                <a:gd name="connsiteX4" fmla="*/ 0 w 5249334"/>
                <a:gd name="connsiteY4" fmla="*/ 0 h 2880830"/>
                <a:gd name="connsiteX0" fmla="*/ 0 w 5249334"/>
                <a:gd name="connsiteY0" fmla="*/ 0 h 2880830"/>
                <a:gd name="connsiteX1" fmla="*/ 912860 w 5249334"/>
                <a:gd name="connsiteY1" fmla="*/ 2721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0 h 2880830"/>
                <a:gd name="connsiteX1" fmla="*/ 292374 w 5249334"/>
                <a:gd name="connsiteY1" fmla="*/ 2231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71299 h 2952129"/>
                <a:gd name="connsiteX1" fmla="*/ 292374 w 5249334"/>
                <a:gd name="connsiteY1" fmla="*/ 294456 h 2952129"/>
                <a:gd name="connsiteX2" fmla="*/ 5249334 w 5249334"/>
                <a:gd name="connsiteY2" fmla="*/ 71299 h 2952129"/>
                <a:gd name="connsiteX3" fmla="*/ 5249334 w 5249334"/>
                <a:gd name="connsiteY3" fmla="*/ 2952129 h 2952129"/>
                <a:gd name="connsiteX4" fmla="*/ 0 w 5249334"/>
                <a:gd name="connsiteY4" fmla="*/ 2952129 h 2952129"/>
                <a:gd name="connsiteX5" fmla="*/ 0 w 5249334"/>
                <a:gd name="connsiteY5" fmla="*/ 71299 h 2952129"/>
                <a:gd name="connsiteX0" fmla="*/ 0 w 5249334"/>
                <a:gd name="connsiteY0" fmla="*/ 0 h 2880830"/>
                <a:gd name="connsiteX1" fmla="*/ 2643688 w 5249334"/>
                <a:gd name="connsiteY1" fmla="*/ 451757 h 2880830"/>
                <a:gd name="connsiteX2" fmla="*/ 5249334 w 5249334"/>
                <a:gd name="connsiteY2" fmla="*/ 0 h 2880830"/>
                <a:gd name="connsiteX3" fmla="*/ 5249334 w 5249334"/>
                <a:gd name="connsiteY3" fmla="*/ 2880830 h 2880830"/>
                <a:gd name="connsiteX4" fmla="*/ 0 w 5249334"/>
                <a:gd name="connsiteY4" fmla="*/ 2880830 h 2880830"/>
                <a:gd name="connsiteX5" fmla="*/ 0 w 5249334"/>
                <a:gd name="connsiteY5" fmla="*/ 0 h 2880830"/>
                <a:gd name="connsiteX0" fmla="*/ 0 w 5249334"/>
                <a:gd name="connsiteY0" fmla="*/ 29417 h 2910247"/>
                <a:gd name="connsiteX1" fmla="*/ 2676345 w 5249334"/>
                <a:gd name="connsiteY1" fmla="*/ 326053 h 2910247"/>
                <a:gd name="connsiteX2" fmla="*/ 5249334 w 5249334"/>
                <a:gd name="connsiteY2" fmla="*/ 29417 h 2910247"/>
                <a:gd name="connsiteX3" fmla="*/ 5249334 w 5249334"/>
                <a:gd name="connsiteY3" fmla="*/ 2910247 h 2910247"/>
                <a:gd name="connsiteX4" fmla="*/ 0 w 5249334"/>
                <a:gd name="connsiteY4" fmla="*/ 2910247 h 2910247"/>
                <a:gd name="connsiteX5" fmla="*/ 0 w 5249334"/>
                <a:gd name="connsiteY5" fmla="*/ 29417 h 2910247"/>
                <a:gd name="connsiteX0" fmla="*/ 0 w 5249334"/>
                <a:gd name="connsiteY0" fmla="*/ 58480 h 2939310"/>
                <a:gd name="connsiteX1" fmla="*/ 2676345 w 5249334"/>
                <a:gd name="connsiteY1" fmla="*/ 355116 h 2939310"/>
                <a:gd name="connsiteX2" fmla="*/ 5249334 w 5249334"/>
                <a:gd name="connsiteY2" fmla="*/ 58480 h 2939310"/>
                <a:gd name="connsiteX3" fmla="*/ 5249334 w 5249334"/>
                <a:gd name="connsiteY3" fmla="*/ 2939310 h 2939310"/>
                <a:gd name="connsiteX4" fmla="*/ 0 w 5249334"/>
                <a:gd name="connsiteY4" fmla="*/ 2939310 h 2939310"/>
                <a:gd name="connsiteX5" fmla="*/ 0 w 5249334"/>
                <a:gd name="connsiteY5" fmla="*/ 58480 h 2939310"/>
                <a:gd name="connsiteX0" fmla="*/ 0 w 5249334"/>
                <a:gd name="connsiteY0" fmla="*/ 63112 h 2943942"/>
                <a:gd name="connsiteX1" fmla="*/ 1059816 w 5249334"/>
                <a:gd name="connsiteY1" fmla="*/ 351583 h 2943942"/>
                <a:gd name="connsiteX2" fmla="*/ 5249334 w 5249334"/>
                <a:gd name="connsiteY2" fmla="*/ 63112 h 2943942"/>
                <a:gd name="connsiteX3" fmla="*/ 5249334 w 5249334"/>
                <a:gd name="connsiteY3" fmla="*/ 2943942 h 2943942"/>
                <a:gd name="connsiteX4" fmla="*/ 0 w 5249334"/>
                <a:gd name="connsiteY4" fmla="*/ 2943942 h 2943942"/>
                <a:gd name="connsiteX5" fmla="*/ 0 w 5249334"/>
                <a:gd name="connsiteY5" fmla="*/ 63112 h 2943942"/>
                <a:gd name="connsiteX0" fmla="*/ 0 w 5249334"/>
                <a:gd name="connsiteY0" fmla="*/ 91512 h 2972342"/>
                <a:gd name="connsiteX1" fmla="*/ 1059816 w 5249334"/>
                <a:gd name="connsiteY1" fmla="*/ 379983 h 2972342"/>
                <a:gd name="connsiteX2" fmla="*/ 5249334 w 5249334"/>
                <a:gd name="connsiteY2" fmla="*/ 91512 h 2972342"/>
                <a:gd name="connsiteX3" fmla="*/ 5249334 w 5249334"/>
                <a:gd name="connsiteY3" fmla="*/ 2972342 h 2972342"/>
                <a:gd name="connsiteX4" fmla="*/ 0 w 5249334"/>
                <a:gd name="connsiteY4" fmla="*/ 2972342 h 2972342"/>
                <a:gd name="connsiteX5" fmla="*/ 0 w 5249334"/>
                <a:gd name="connsiteY5" fmla="*/ 91512 h 2972342"/>
                <a:gd name="connsiteX0" fmla="*/ 0 w 5249334"/>
                <a:gd name="connsiteY0" fmla="*/ 132098 h 3012928"/>
                <a:gd name="connsiteX1" fmla="*/ 1059816 w 5249334"/>
                <a:gd name="connsiteY1" fmla="*/ 420569 h 3012928"/>
                <a:gd name="connsiteX2" fmla="*/ 5249334 w 5249334"/>
                <a:gd name="connsiteY2" fmla="*/ 132098 h 3012928"/>
                <a:gd name="connsiteX3" fmla="*/ 5249334 w 5249334"/>
                <a:gd name="connsiteY3" fmla="*/ 3012928 h 3012928"/>
                <a:gd name="connsiteX4" fmla="*/ 0 w 5249334"/>
                <a:gd name="connsiteY4" fmla="*/ 3012928 h 3012928"/>
                <a:gd name="connsiteX5" fmla="*/ 0 w 5249334"/>
                <a:gd name="connsiteY5" fmla="*/ 132098 h 3012928"/>
                <a:gd name="connsiteX0" fmla="*/ 0 w 5249334"/>
                <a:gd name="connsiteY0" fmla="*/ 98682 h 2979512"/>
                <a:gd name="connsiteX1" fmla="*/ 1051651 w 5249334"/>
                <a:gd name="connsiteY1" fmla="*/ 746382 h 2979512"/>
                <a:gd name="connsiteX2" fmla="*/ 5249334 w 5249334"/>
                <a:gd name="connsiteY2" fmla="*/ 98682 h 2979512"/>
                <a:gd name="connsiteX3" fmla="*/ 5249334 w 5249334"/>
                <a:gd name="connsiteY3" fmla="*/ 2979512 h 2979512"/>
                <a:gd name="connsiteX4" fmla="*/ 0 w 5249334"/>
                <a:gd name="connsiteY4" fmla="*/ 2979512 h 2979512"/>
                <a:gd name="connsiteX5" fmla="*/ 0 w 5249334"/>
                <a:gd name="connsiteY5" fmla="*/ 98682 h 2979512"/>
                <a:gd name="connsiteX0" fmla="*/ 0 w 5249334"/>
                <a:gd name="connsiteY0" fmla="*/ 102549 h 2983379"/>
                <a:gd name="connsiteX1" fmla="*/ 1051651 w 5249334"/>
                <a:gd name="connsiteY1" fmla="*/ 750249 h 2983379"/>
                <a:gd name="connsiteX2" fmla="*/ 5249334 w 5249334"/>
                <a:gd name="connsiteY2" fmla="*/ 102549 h 2983379"/>
                <a:gd name="connsiteX3" fmla="*/ 5249334 w 5249334"/>
                <a:gd name="connsiteY3" fmla="*/ 2983379 h 2983379"/>
                <a:gd name="connsiteX4" fmla="*/ 0 w 5249334"/>
                <a:gd name="connsiteY4" fmla="*/ 2983379 h 2983379"/>
                <a:gd name="connsiteX5" fmla="*/ 0 w 5249334"/>
                <a:gd name="connsiteY5" fmla="*/ 102549 h 2983379"/>
                <a:gd name="connsiteX0" fmla="*/ 0 w 5249334"/>
                <a:gd name="connsiteY0" fmla="*/ 159350 h 3040180"/>
                <a:gd name="connsiteX1" fmla="*/ 2660015 w 5249334"/>
                <a:gd name="connsiteY1" fmla="*/ 317193 h 3040180"/>
                <a:gd name="connsiteX2" fmla="*/ 5249334 w 5249334"/>
                <a:gd name="connsiteY2" fmla="*/ 159350 h 3040180"/>
                <a:gd name="connsiteX3" fmla="*/ 5249334 w 5249334"/>
                <a:gd name="connsiteY3" fmla="*/ 3040180 h 3040180"/>
                <a:gd name="connsiteX4" fmla="*/ 0 w 5249334"/>
                <a:gd name="connsiteY4" fmla="*/ 3040180 h 3040180"/>
                <a:gd name="connsiteX5" fmla="*/ 0 w 5249334"/>
                <a:gd name="connsiteY5" fmla="*/ 159350 h 3040180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258079 h 3138909"/>
                <a:gd name="connsiteX1" fmla="*/ 2660015 w 5249334"/>
                <a:gd name="connsiteY1" fmla="*/ 415922 h 3138909"/>
                <a:gd name="connsiteX2" fmla="*/ 5249334 w 5249334"/>
                <a:gd name="connsiteY2" fmla="*/ 258079 h 3138909"/>
                <a:gd name="connsiteX3" fmla="*/ 5249334 w 5249334"/>
                <a:gd name="connsiteY3" fmla="*/ 3138909 h 3138909"/>
                <a:gd name="connsiteX4" fmla="*/ 0 w 5249334"/>
                <a:gd name="connsiteY4" fmla="*/ 3138909 h 3138909"/>
                <a:gd name="connsiteX5" fmla="*/ 0 w 5249334"/>
                <a:gd name="connsiteY5" fmla="*/ 258079 h 3138909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5249334 w 5249334"/>
                <a:gd name="connsiteY2" fmla="*/ 321586 h 3202416"/>
                <a:gd name="connsiteX3" fmla="*/ 5249334 w 5249334"/>
                <a:gd name="connsiteY3" fmla="*/ 3202416 h 3202416"/>
                <a:gd name="connsiteX4" fmla="*/ 0 w 5249334"/>
                <a:gd name="connsiteY4" fmla="*/ 3202416 h 3202416"/>
                <a:gd name="connsiteX5" fmla="*/ 0 w 5249334"/>
                <a:gd name="connsiteY5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21586 h 3202416"/>
                <a:gd name="connsiteX1" fmla="*/ 1525180 w 5249334"/>
                <a:gd name="connsiteY1" fmla="*/ 332472 h 3202416"/>
                <a:gd name="connsiteX2" fmla="*/ 3770360 w 5249334"/>
                <a:gd name="connsiteY2" fmla="*/ 422282 h 3202416"/>
                <a:gd name="connsiteX3" fmla="*/ 5249334 w 5249334"/>
                <a:gd name="connsiteY3" fmla="*/ 321586 h 3202416"/>
                <a:gd name="connsiteX4" fmla="*/ 5249334 w 5249334"/>
                <a:gd name="connsiteY4" fmla="*/ 3202416 h 3202416"/>
                <a:gd name="connsiteX5" fmla="*/ 0 w 5249334"/>
                <a:gd name="connsiteY5" fmla="*/ 3202416 h 3202416"/>
                <a:gd name="connsiteX6" fmla="*/ 0 w 5249334"/>
                <a:gd name="connsiteY6" fmla="*/ 321586 h 3202416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30464 h 3211294"/>
                <a:gd name="connsiteX1" fmla="*/ 1525180 w 5249334"/>
                <a:gd name="connsiteY1" fmla="*/ 341350 h 3211294"/>
                <a:gd name="connsiteX2" fmla="*/ 3770360 w 5249334"/>
                <a:gd name="connsiteY2" fmla="*/ 431160 h 3211294"/>
                <a:gd name="connsiteX3" fmla="*/ 5249334 w 5249334"/>
                <a:gd name="connsiteY3" fmla="*/ 330464 h 3211294"/>
                <a:gd name="connsiteX4" fmla="*/ 5249334 w 5249334"/>
                <a:gd name="connsiteY4" fmla="*/ 3211294 h 3211294"/>
                <a:gd name="connsiteX5" fmla="*/ 0 w 5249334"/>
                <a:gd name="connsiteY5" fmla="*/ 3211294 h 3211294"/>
                <a:gd name="connsiteX6" fmla="*/ 0 w 5249334"/>
                <a:gd name="connsiteY6" fmla="*/ 330464 h 3211294"/>
                <a:gd name="connsiteX0" fmla="*/ 0 w 5249334"/>
                <a:gd name="connsiteY0" fmla="*/ 392038 h 3272868"/>
                <a:gd name="connsiteX1" fmla="*/ 1525180 w 5249334"/>
                <a:gd name="connsiteY1" fmla="*/ 402924 h 3272868"/>
                <a:gd name="connsiteX2" fmla="*/ 3770360 w 5249334"/>
                <a:gd name="connsiteY2" fmla="*/ 492734 h 3272868"/>
                <a:gd name="connsiteX3" fmla="*/ 5249334 w 5249334"/>
                <a:gd name="connsiteY3" fmla="*/ 392038 h 3272868"/>
                <a:gd name="connsiteX4" fmla="*/ 5249334 w 5249334"/>
                <a:gd name="connsiteY4" fmla="*/ 3272868 h 3272868"/>
                <a:gd name="connsiteX5" fmla="*/ 0 w 5249334"/>
                <a:gd name="connsiteY5" fmla="*/ 3272868 h 3272868"/>
                <a:gd name="connsiteX6" fmla="*/ 0 w 5249334"/>
                <a:gd name="connsiteY6" fmla="*/ 392038 h 3272868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330465 h 3211295"/>
                <a:gd name="connsiteX1" fmla="*/ 1525180 w 5249334"/>
                <a:gd name="connsiteY1" fmla="*/ 341351 h 3211295"/>
                <a:gd name="connsiteX2" fmla="*/ 3770360 w 5249334"/>
                <a:gd name="connsiteY2" fmla="*/ 431161 h 3211295"/>
                <a:gd name="connsiteX3" fmla="*/ 5249334 w 5249334"/>
                <a:gd name="connsiteY3" fmla="*/ 330465 h 3211295"/>
                <a:gd name="connsiteX4" fmla="*/ 5249334 w 5249334"/>
                <a:gd name="connsiteY4" fmla="*/ 3211295 h 3211295"/>
                <a:gd name="connsiteX5" fmla="*/ 0 w 5249334"/>
                <a:gd name="connsiteY5" fmla="*/ 3211295 h 3211295"/>
                <a:gd name="connsiteX6" fmla="*/ 0 w 5249334"/>
                <a:gd name="connsiteY6" fmla="*/ 330465 h 3211295"/>
                <a:gd name="connsiteX0" fmla="*/ 0 w 5249334"/>
                <a:gd name="connsiteY0" fmla="*/ 247904 h 3128734"/>
                <a:gd name="connsiteX1" fmla="*/ 1525180 w 5249334"/>
                <a:gd name="connsiteY1" fmla="*/ 258790 h 3128734"/>
                <a:gd name="connsiteX2" fmla="*/ 3770360 w 5249334"/>
                <a:gd name="connsiteY2" fmla="*/ 348600 h 3128734"/>
                <a:gd name="connsiteX3" fmla="*/ 5249334 w 5249334"/>
                <a:gd name="connsiteY3" fmla="*/ 247904 h 3128734"/>
                <a:gd name="connsiteX4" fmla="*/ 5249334 w 5249334"/>
                <a:gd name="connsiteY4" fmla="*/ 3128734 h 3128734"/>
                <a:gd name="connsiteX5" fmla="*/ 0 w 5249334"/>
                <a:gd name="connsiteY5" fmla="*/ 3128734 h 3128734"/>
                <a:gd name="connsiteX6" fmla="*/ 0 w 5249334"/>
                <a:gd name="connsiteY6" fmla="*/ 247904 h 3128734"/>
                <a:gd name="connsiteX0" fmla="*/ 0 w 5249334"/>
                <a:gd name="connsiteY0" fmla="*/ 326302 h 3207132"/>
                <a:gd name="connsiteX1" fmla="*/ 1525180 w 5249334"/>
                <a:gd name="connsiteY1" fmla="*/ 149409 h 3207132"/>
                <a:gd name="connsiteX2" fmla="*/ 3770360 w 5249334"/>
                <a:gd name="connsiteY2" fmla="*/ 426998 h 3207132"/>
                <a:gd name="connsiteX3" fmla="*/ 5249334 w 5249334"/>
                <a:gd name="connsiteY3" fmla="*/ 326302 h 3207132"/>
                <a:gd name="connsiteX4" fmla="*/ 5249334 w 5249334"/>
                <a:gd name="connsiteY4" fmla="*/ 3207132 h 3207132"/>
                <a:gd name="connsiteX5" fmla="*/ 0 w 5249334"/>
                <a:gd name="connsiteY5" fmla="*/ 3207132 h 3207132"/>
                <a:gd name="connsiteX6" fmla="*/ 0 w 5249334"/>
                <a:gd name="connsiteY6" fmla="*/ 326302 h 3207132"/>
                <a:gd name="connsiteX0" fmla="*/ 0 w 5249334"/>
                <a:gd name="connsiteY0" fmla="*/ 265470 h 3146300"/>
                <a:gd name="connsiteX1" fmla="*/ 1525180 w 5249334"/>
                <a:gd name="connsiteY1" fmla="*/ 88577 h 3146300"/>
                <a:gd name="connsiteX2" fmla="*/ 3770360 w 5249334"/>
                <a:gd name="connsiteY2" fmla="*/ 170223 h 3146300"/>
                <a:gd name="connsiteX3" fmla="*/ 5249334 w 5249334"/>
                <a:gd name="connsiteY3" fmla="*/ 265470 h 3146300"/>
                <a:gd name="connsiteX4" fmla="*/ 5249334 w 5249334"/>
                <a:gd name="connsiteY4" fmla="*/ 3146300 h 3146300"/>
                <a:gd name="connsiteX5" fmla="*/ 0 w 5249334"/>
                <a:gd name="connsiteY5" fmla="*/ 3146300 h 3146300"/>
                <a:gd name="connsiteX6" fmla="*/ 0 w 5249334"/>
                <a:gd name="connsiteY6" fmla="*/ 265470 h 3146300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  <a:gd name="connsiteX0" fmla="*/ 0 w 5249334"/>
                <a:gd name="connsiteY0" fmla="*/ 332609 h 3213439"/>
                <a:gd name="connsiteX1" fmla="*/ 1525180 w 5249334"/>
                <a:gd name="connsiteY1" fmla="*/ 155716 h 3213439"/>
                <a:gd name="connsiteX2" fmla="*/ 3770360 w 5249334"/>
                <a:gd name="connsiteY2" fmla="*/ 237362 h 3213439"/>
                <a:gd name="connsiteX3" fmla="*/ 5249334 w 5249334"/>
                <a:gd name="connsiteY3" fmla="*/ 332609 h 3213439"/>
                <a:gd name="connsiteX4" fmla="*/ 5249334 w 5249334"/>
                <a:gd name="connsiteY4" fmla="*/ 3213439 h 3213439"/>
                <a:gd name="connsiteX5" fmla="*/ 0 w 5249334"/>
                <a:gd name="connsiteY5" fmla="*/ 3213439 h 3213439"/>
                <a:gd name="connsiteX6" fmla="*/ 0 w 5249334"/>
                <a:gd name="connsiteY6" fmla="*/ 332609 h 32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334" h="3213439">
                  <a:moveTo>
                    <a:pt x="0" y="332609"/>
                  </a:moveTo>
                  <a:cubicBezTo>
                    <a:pt x="254197" y="-145715"/>
                    <a:pt x="913116" y="-16189"/>
                    <a:pt x="1525180" y="155716"/>
                  </a:cubicBezTo>
                  <a:cubicBezTo>
                    <a:pt x="2137244" y="327621"/>
                    <a:pt x="3198653" y="420151"/>
                    <a:pt x="3770360" y="237362"/>
                  </a:cubicBezTo>
                  <a:cubicBezTo>
                    <a:pt x="4342067" y="54573"/>
                    <a:pt x="5002838" y="-130747"/>
                    <a:pt x="5249334" y="332609"/>
                  </a:cubicBezTo>
                  <a:lnTo>
                    <a:pt x="5249334" y="3213439"/>
                  </a:lnTo>
                  <a:lnTo>
                    <a:pt x="0" y="3213439"/>
                  </a:lnTo>
                  <a:lnTo>
                    <a:pt x="0" y="33260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remover</a:t>
              </a:r>
              <a:r>
                <a:rPr lang="pl-PL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l-PL" b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bath</a:t>
              </a:r>
              <a:endParaRPr lang="pl-P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Elipsa 19"/>
            <p:cNvSpPr/>
            <p:nvPr/>
          </p:nvSpPr>
          <p:spPr>
            <a:xfrm>
              <a:off x="824593" y="759690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2" name="Elipsa 21"/>
            <p:cNvSpPr/>
            <p:nvPr/>
          </p:nvSpPr>
          <p:spPr>
            <a:xfrm>
              <a:off x="1320209" y="606880"/>
              <a:ext cx="108541" cy="10525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3" name="Elipsa 22"/>
            <p:cNvSpPr/>
            <p:nvPr/>
          </p:nvSpPr>
          <p:spPr>
            <a:xfrm>
              <a:off x="1964093" y="868135"/>
              <a:ext cx="179614" cy="17417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4" name="Elipsa 23"/>
            <p:cNvSpPr/>
            <p:nvPr/>
          </p:nvSpPr>
          <p:spPr>
            <a:xfrm>
              <a:off x="4022272" y="802821"/>
              <a:ext cx="166007" cy="16097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  <p:sp>
          <p:nvSpPr>
            <p:cNvPr id="25" name="Elipsa 24"/>
            <p:cNvSpPr/>
            <p:nvPr/>
          </p:nvSpPr>
          <p:spPr>
            <a:xfrm>
              <a:off x="5124450" y="628650"/>
              <a:ext cx="75776" cy="7348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</p:spTree>
    <p:extLst>
      <p:ext uri="{BB962C8B-B14F-4D97-AF65-F5344CB8AC3E}">
        <p14:creationId xmlns:p14="http://schemas.microsoft.com/office/powerpoint/2010/main" val="4579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601</Words>
  <Application>Microsoft Office PowerPoint</Application>
  <PresentationFormat>Panoramiczny</PresentationFormat>
  <Paragraphs>213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57</cp:revision>
  <dcterms:created xsi:type="dcterms:W3CDTF">2018-02-04T13:40:03Z</dcterms:created>
  <dcterms:modified xsi:type="dcterms:W3CDTF">2018-06-11T19:59:21Z</dcterms:modified>
</cp:coreProperties>
</file>