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12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3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54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908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43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30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3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90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84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6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576-16F1-4E46-8CAA-3348337C9016}" type="datetimeFigureOut">
              <a:rPr lang="pl-PL" smtClean="0"/>
              <a:t>2018-04-11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4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a 76"/>
          <p:cNvGrpSpPr/>
          <p:nvPr/>
        </p:nvGrpSpPr>
        <p:grpSpPr>
          <a:xfrm>
            <a:off x="495352" y="449804"/>
            <a:ext cx="8153297" cy="5958392"/>
            <a:chOff x="496016" y="484367"/>
            <a:chExt cx="8153297" cy="5958392"/>
          </a:xfrm>
        </p:grpSpPr>
        <p:grpSp>
          <p:nvGrpSpPr>
            <p:cNvPr id="58" name="Grupa 57"/>
            <p:cNvGrpSpPr/>
            <p:nvPr/>
          </p:nvGrpSpPr>
          <p:grpSpPr>
            <a:xfrm>
              <a:off x="1284686" y="1691806"/>
              <a:ext cx="7364627" cy="4403378"/>
              <a:chOff x="1010366" y="1859445"/>
              <a:chExt cx="7364627" cy="4403378"/>
            </a:xfrm>
          </p:grpSpPr>
          <p:grpSp>
            <p:nvGrpSpPr>
              <p:cNvPr id="55" name="Grupa 54"/>
              <p:cNvGrpSpPr/>
              <p:nvPr/>
            </p:nvGrpSpPr>
            <p:grpSpPr>
              <a:xfrm>
                <a:off x="1010366" y="1993672"/>
                <a:ext cx="7364627" cy="4269151"/>
                <a:chOff x="1010366" y="1993672"/>
                <a:chExt cx="7364627" cy="4269151"/>
              </a:xfrm>
            </p:grpSpPr>
            <p:cxnSp>
              <p:nvCxnSpPr>
                <p:cNvPr id="54" name="Łącznik prosty 53"/>
                <p:cNvCxnSpPr/>
                <p:nvPr/>
              </p:nvCxnSpPr>
              <p:spPr>
                <a:xfrm flipV="1">
                  <a:off x="7933008" y="4599829"/>
                  <a:ext cx="430667" cy="3116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Dowolny kształt 51"/>
                <p:cNvSpPr/>
                <p:nvPr/>
              </p:nvSpPr>
              <p:spPr>
                <a:xfrm>
                  <a:off x="1010366" y="1993672"/>
                  <a:ext cx="7364627" cy="4269151"/>
                </a:xfrm>
                <a:custGeom>
                  <a:avLst/>
                  <a:gdLst>
                    <a:gd name="connsiteX0" fmla="*/ 0 w 7364627"/>
                    <a:gd name="connsiteY0" fmla="*/ 4283676 h 4283676"/>
                    <a:gd name="connsiteX1" fmla="*/ 7364627 w 7364627"/>
                    <a:gd name="connsiteY1" fmla="*/ 4283676 h 4283676"/>
                    <a:gd name="connsiteX2" fmla="*/ 7364627 w 7364627"/>
                    <a:gd name="connsiteY2" fmla="*/ 0 h 4283676"/>
                    <a:gd name="connsiteX3" fmla="*/ 6516130 w 7364627"/>
                    <a:gd name="connsiteY3" fmla="*/ 0 h 4283676"/>
                    <a:gd name="connsiteX4" fmla="*/ 5923006 w 7364627"/>
                    <a:gd name="connsiteY4" fmla="*/ 0 h 4283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4627" h="4283676">
                      <a:moveTo>
                        <a:pt x="0" y="4283676"/>
                      </a:moveTo>
                      <a:lnTo>
                        <a:pt x="7364627" y="4283676"/>
                      </a:lnTo>
                      <a:lnTo>
                        <a:pt x="7364627" y="0"/>
                      </a:lnTo>
                      <a:lnTo>
                        <a:pt x="6516130" y="0"/>
                      </a:lnTo>
                      <a:lnTo>
                        <a:pt x="5923006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7" name="Łącznik prosty 56"/>
              <p:cNvCxnSpPr>
                <a:stCxn id="27" idx="2"/>
                <a:endCxn id="47" idx="0"/>
              </p:cNvCxnSpPr>
              <p:nvPr/>
            </p:nvCxnSpPr>
            <p:spPr>
              <a:xfrm>
                <a:off x="1010366" y="1859445"/>
                <a:ext cx="0" cy="40191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owolny kształt 45"/>
            <p:cNvSpPr/>
            <p:nvPr/>
          </p:nvSpPr>
          <p:spPr>
            <a:xfrm>
              <a:off x="5416530" y="2051939"/>
              <a:ext cx="2000250" cy="739775"/>
            </a:xfrm>
            <a:custGeom>
              <a:avLst/>
              <a:gdLst>
                <a:gd name="connsiteX0" fmla="*/ 0 w 2000250"/>
                <a:gd name="connsiteY0" fmla="*/ 739775 h 739775"/>
                <a:gd name="connsiteX1" fmla="*/ 2000250 w 2000250"/>
                <a:gd name="connsiteY1" fmla="*/ 739775 h 739775"/>
                <a:gd name="connsiteX2" fmla="*/ 2000250 w 2000250"/>
                <a:gd name="connsiteY2" fmla="*/ 95250 h 739775"/>
                <a:gd name="connsiteX3" fmla="*/ 2000250 w 2000250"/>
                <a:gd name="connsiteY3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0" h="739775">
                  <a:moveTo>
                    <a:pt x="0" y="739775"/>
                  </a:moveTo>
                  <a:lnTo>
                    <a:pt x="2000250" y="739775"/>
                  </a:lnTo>
                  <a:lnTo>
                    <a:pt x="2000250" y="95250"/>
                  </a:lnTo>
                  <a:lnTo>
                    <a:pt x="2000250" y="0"/>
                  </a:lnTo>
                </a:path>
              </a:pathLst>
            </a:custGeom>
            <a:noFill/>
            <a:ln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8" name="Dowolny kształt 17"/>
            <p:cNvSpPr/>
            <p:nvPr/>
          </p:nvSpPr>
          <p:spPr>
            <a:xfrm>
              <a:off x="3307440" y="484367"/>
              <a:ext cx="2438454" cy="5246539"/>
            </a:xfrm>
            <a:custGeom>
              <a:avLst/>
              <a:gdLst>
                <a:gd name="connsiteX0" fmla="*/ 1 w 2438454"/>
                <a:gd name="connsiteY0" fmla="*/ 0 h 5246539"/>
                <a:gd name="connsiteX1" fmla="*/ 2438453 w 2438454"/>
                <a:gd name="connsiteY1" fmla="*/ 0 h 5246539"/>
                <a:gd name="connsiteX2" fmla="*/ 2438453 w 2438454"/>
                <a:gd name="connsiteY2" fmla="*/ 356485 h 5246539"/>
                <a:gd name="connsiteX3" fmla="*/ 2438453 w 2438454"/>
                <a:gd name="connsiteY3" fmla="*/ 356485 h 5246539"/>
                <a:gd name="connsiteX4" fmla="*/ 2438453 w 2438454"/>
                <a:gd name="connsiteY4" fmla="*/ 2240943 h 5246539"/>
                <a:gd name="connsiteX5" fmla="*/ 1771868 w 2438454"/>
                <a:gd name="connsiteY5" fmla="*/ 2240943 h 5246539"/>
                <a:gd name="connsiteX6" fmla="*/ 1771868 w 2438454"/>
                <a:gd name="connsiteY6" fmla="*/ 666585 h 5246539"/>
                <a:gd name="connsiteX7" fmla="*/ 666585 w 2438454"/>
                <a:gd name="connsiteY7" fmla="*/ 666585 h 5246539"/>
                <a:gd name="connsiteX8" fmla="*/ 666585 w 2438454"/>
                <a:gd name="connsiteY8" fmla="*/ 4579954 h 5246539"/>
                <a:gd name="connsiteX9" fmla="*/ 1771868 w 2438454"/>
                <a:gd name="connsiteY9" fmla="*/ 4579954 h 5246539"/>
                <a:gd name="connsiteX10" fmla="*/ 1771868 w 2438454"/>
                <a:gd name="connsiteY10" fmla="*/ 3005595 h 5246539"/>
                <a:gd name="connsiteX11" fmla="*/ 2438453 w 2438454"/>
                <a:gd name="connsiteY11" fmla="*/ 3005595 h 5246539"/>
                <a:gd name="connsiteX12" fmla="*/ 2438453 w 2438454"/>
                <a:gd name="connsiteY12" fmla="*/ 4579954 h 5246539"/>
                <a:gd name="connsiteX13" fmla="*/ 2438454 w 2438454"/>
                <a:gd name="connsiteY13" fmla="*/ 4579954 h 5246539"/>
                <a:gd name="connsiteX14" fmla="*/ 2438454 w 2438454"/>
                <a:gd name="connsiteY14" fmla="*/ 5246539 h 5246539"/>
                <a:gd name="connsiteX15" fmla="*/ 2 w 2438454"/>
                <a:gd name="connsiteY15" fmla="*/ 5246539 h 5246539"/>
                <a:gd name="connsiteX16" fmla="*/ 2 w 2438454"/>
                <a:gd name="connsiteY16" fmla="*/ 4979173 h 5246539"/>
                <a:gd name="connsiteX17" fmla="*/ 0 w 2438454"/>
                <a:gd name="connsiteY17" fmla="*/ 4979173 h 5246539"/>
                <a:gd name="connsiteX18" fmla="*/ 0 w 2438454"/>
                <a:gd name="connsiteY18" fmla="*/ 356484 h 5246539"/>
                <a:gd name="connsiteX19" fmla="*/ 1 w 2438454"/>
                <a:gd name="connsiteY19" fmla="*/ 356484 h 524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38454" h="5246539">
                  <a:moveTo>
                    <a:pt x="1" y="0"/>
                  </a:moveTo>
                  <a:lnTo>
                    <a:pt x="2438453" y="0"/>
                  </a:lnTo>
                  <a:lnTo>
                    <a:pt x="2438453" y="356485"/>
                  </a:lnTo>
                  <a:lnTo>
                    <a:pt x="2438453" y="356485"/>
                  </a:lnTo>
                  <a:lnTo>
                    <a:pt x="2438453" y="2240943"/>
                  </a:lnTo>
                  <a:lnTo>
                    <a:pt x="1771868" y="2240943"/>
                  </a:lnTo>
                  <a:lnTo>
                    <a:pt x="1771868" y="666585"/>
                  </a:lnTo>
                  <a:lnTo>
                    <a:pt x="666585" y="666585"/>
                  </a:lnTo>
                  <a:lnTo>
                    <a:pt x="666585" y="4579954"/>
                  </a:lnTo>
                  <a:lnTo>
                    <a:pt x="1771868" y="4579954"/>
                  </a:lnTo>
                  <a:lnTo>
                    <a:pt x="1771868" y="3005595"/>
                  </a:lnTo>
                  <a:lnTo>
                    <a:pt x="2438453" y="3005595"/>
                  </a:lnTo>
                  <a:lnTo>
                    <a:pt x="2438453" y="4579954"/>
                  </a:lnTo>
                  <a:lnTo>
                    <a:pt x="2438454" y="4579954"/>
                  </a:lnTo>
                  <a:lnTo>
                    <a:pt x="2438454" y="5246539"/>
                  </a:lnTo>
                  <a:lnTo>
                    <a:pt x="2" y="5246539"/>
                  </a:lnTo>
                  <a:lnTo>
                    <a:pt x="2" y="4979173"/>
                  </a:lnTo>
                  <a:lnTo>
                    <a:pt x="0" y="4979173"/>
                  </a:lnTo>
                  <a:lnTo>
                    <a:pt x="0" y="356484"/>
                  </a:lnTo>
                  <a:lnTo>
                    <a:pt x="1" y="356484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grpSp>
          <p:nvGrpSpPr>
            <p:cNvPr id="26" name="Grupa 25"/>
            <p:cNvGrpSpPr/>
            <p:nvPr/>
          </p:nvGrpSpPr>
          <p:grpSpPr>
            <a:xfrm>
              <a:off x="1986916" y="895167"/>
              <a:ext cx="2700155" cy="4451463"/>
              <a:chOff x="1249680" y="666566"/>
              <a:chExt cx="2700155" cy="4451463"/>
            </a:xfrm>
          </p:grpSpPr>
          <p:sp>
            <p:nvSpPr>
              <p:cNvPr id="21" name="Dowolny kształt 20"/>
              <p:cNvSpPr/>
              <p:nvPr/>
            </p:nvSpPr>
            <p:spPr>
              <a:xfrm>
                <a:off x="1272540" y="666566"/>
                <a:ext cx="2598420" cy="566588"/>
              </a:xfrm>
              <a:custGeom>
                <a:avLst/>
                <a:gdLst>
                  <a:gd name="connsiteX0" fmla="*/ 2598420 w 2598420"/>
                  <a:gd name="connsiteY0" fmla="*/ 354514 h 566588"/>
                  <a:gd name="connsiteX1" fmla="*/ 1539240 w 2598420"/>
                  <a:gd name="connsiteY1" fmla="*/ 3994 h 566588"/>
                  <a:gd name="connsiteX2" fmla="*/ 876300 w 2598420"/>
                  <a:gd name="connsiteY2" fmla="*/ 560254 h 566588"/>
                  <a:gd name="connsiteX3" fmla="*/ 0 w 2598420"/>
                  <a:gd name="connsiteY3" fmla="*/ 255454 h 56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8420" h="566588">
                    <a:moveTo>
                      <a:pt x="2598420" y="354514"/>
                    </a:moveTo>
                    <a:cubicBezTo>
                      <a:pt x="2212340" y="162109"/>
                      <a:pt x="1826260" y="-30296"/>
                      <a:pt x="1539240" y="3994"/>
                    </a:cubicBezTo>
                    <a:cubicBezTo>
                      <a:pt x="1252220" y="38284"/>
                      <a:pt x="1132840" y="518344"/>
                      <a:pt x="876300" y="560254"/>
                    </a:cubicBezTo>
                    <a:cubicBezTo>
                      <a:pt x="619760" y="602164"/>
                      <a:pt x="309880" y="428809"/>
                      <a:pt x="0" y="255454"/>
                    </a:cubicBezTo>
                  </a:path>
                </a:pathLst>
              </a:custGeom>
              <a:ln w="571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23" name="Dowolny kształt 22"/>
              <p:cNvSpPr/>
              <p:nvPr/>
            </p:nvSpPr>
            <p:spPr>
              <a:xfrm>
                <a:off x="3238899" y="2084247"/>
                <a:ext cx="685401" cy="1573353"/>
              </a:xfrm>
              <a:custGeom>
                <a:avLst/>
                <a:gdLst>
                  <a:gd name="connsiteX0" fmla="*/ 624441 w 685401"/>
                  <a:gd name="connsiteY0" fmla="*/ 49353 h 1573353"/>
                  <a:gd name="connsiteX1" fmla="*/ 182481 w 685401"/>
                  <a:gd name="connsiteY1" fmla="*/ 64593 h 1573353"/>
                  <a:gd name="connsiteX2" fmla="*/ 319641 w 685401"/>
                  <a:gd name="connsiteY2" fmla="*/ 681813 h 1573353"/>
                  <a:gd name="connsiteX3" fmla="*/ 7221 w 685401"/>
                  <a:gd name="connsiteY3" fmla="*/ 1413333 h 1573353"/>
                  <a:gd name="connsiteX4" fmla="*/ 685401 w 685401"/>
                  <a:gd name="connsiteY4" fmla="*/ 1573353 h 157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401" h="1573353">
                    <a:moveTo>
                      <a:pt x="624441" y="49353"/>
                    </a:moveTo>
                    <a:cubicBezTo>
                      <a:pt x="428861" y="4268"/>
                      <a:pt x="233281" y="-40817"/>
                      <a:pt x="182481" y="64593"/>
                    </a:cubicBezTo>
                    <a:cubicBezTo>
                      <a:pt x="131681" y="170003"/>
                      <a:pt x="348851" y="457023"/>
                      <a:pt x="319641" y="681813"/>
                    </a:cubicBezTo>
                    <a:cubicBezTo>
                      <a:pt x="290431" y="906603"/>
                      <a:pt x="-53739" y="1264743"/>
                      <a:pt x="7221" y="1413333"/>
                    </a:cubicBezTo>
                    <a:cubicBezTo>
                      <a:pt x="68181" y="1561923"/>
                      <a:pt x="376791" y="1567638"/>
                      <a:pt x="685401" y="1573353"/>
                    </a:cubicBezTo>
                  </a:path>
                </a:pathLst>
              </a:custGeom>
              <a:ln w="571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25" name="Dowolny kształt 24"/>
              <p:cNvSpPr/>
              <p:nvPr/>
            </p:nvSpPr>
            <p:spPr>
              <a:xfrm>
                <a:off x="1249680" y="1097280"/>
                <a:ext cx="2700155" cy="4020749"/>
              </a:xfrm>
              <a:custGeom>
                <a:avLst/>
                <a:gdLst>
                  <a:gd name="connsiteX0" fmla="*/ 2674620 w 2700155"/>
                  <a:gd name="connsiteY0" fmla="*/ 3634740 h 4020749"/>
                  <a:gd name="connsiteX1" fmla="*/ 2583180 w 2700155"/>
                  <a:gd name="connsiteY1" fmla="*/ 3634740 h 4020749"/>
                  <a:gd name="connsiteX2" fmla="*/ 1752600 w 2700155"/>
                  <a:gd name="connsiteY2" fmla="*/ 4015740 h 4020749"/>
                  <a:gd name="connsiteX3" fmla="*/ 723900 w 2700155"/>
                  <a:gd name="connsiteY3" fmla="*/ 3322320 h 4020749"/>
                  <a:gd name="connsiteX4" fmla="*/ 830580 w 2700155"/>
                  <a:gd name="connsiteY4" fmla="*/ 1623060 h 4020749"/>
                  <a:gd name="connsiteX5" fmla="*/ 0 w 2700155"/>
                  <a:gd name="connsiteY5" fmla="*/ 0 h 4020749"/>
                  <a:gd name="connsiteX6" fmla="*/ 0 w 2700155"/>
                  <a:gd name="connsiteY6" fmla="*/ 0 h 4020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00155" h="4020749">
                    <a:moveTo>
                      <a:pt x="2674620" y="3634740"/>
                    </a:moveTo>
                    <a:cubicBezTo>
                      <a:pt x="2705735" y="3602990"/>
                      <a:pt x="2736850" y="3571240"/>
                      <a:pt x="2583180" y="3634740"/>
                    </a:cubicBezTo>
                    <a:cubicBezTo>
                      <a:pt x="2429510" y="3698240"/>
                      <a:pt x="2062480" y="4067810"/>
                      <a:pt x="1752600" y="4015740"/>
                    </a:cubicBezTo>
                    <a:cubicBezTo>
                      <a:pt x="1442720" y="3963670"/>
                      <a:pt x="877570" y="3721100"/>
                      <a:pt x="723900" y="3322320"/>
                    </a:cubicBezTo>
                    <a:cubicBezTo>
                      <a:pt x="570230" y="2923540"/>
                      <a:pt x="951230" y="2176780"/>
                      <a:pt x="830580" y="1623060"/>
                    </a:cubicBezTo>
                    <a:cubicBezTo>
                      <a:pt x="709930" y="106934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571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6" name="Grupa 15"/>
            <p:cNvGrpSpPr/>
            <p:nvPr/>
          </p:nvGrpSpPr>
          <p:grpSpPr>
            <a:xfrm>
              <a:off x="4561812" y="1150953"/>
              <a:ext cx="1701580" cy="3913367"/>
              <a:chOff x="3824577" y="922352"/>
              <a:chExt cx="1701580" cy="3913367"/>
            </a:xfrm>
          </p:grpSpPr>
          <p:sp>
            <p:nvSpPr>
              <p:cNvPr id="6" name="Prostokąt 5"/>
              <p:cNvSpPr/>
              <p:nvPr/>
            </p:nvSpPr>
            <p:spPr>
              <a:xfrm>
                <a:off x="3824577" y="922352"/>
                <a:ext cx="1701580" cy="126425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l-PL" dirty="0" err="1"/>
                  <a:t>Coil</a:t>
                </a:r>
                <a:endParaRPr lang="pl-PL" dirty="0"/>
              </a:p>
            </p:txBody>
          </p:sp>
          <p:sp>
            <p:nvSpPr>
              <p:cNvPr id="8" name="Prostokąt 7"/>
              <p:cNvSpPr/>
              <p:nvPr/>
            </p:nvSpPr>
            <p:spPr>
              <a:xfrm>
                <a:off x="3824577" y="3571462"/>
                <a:ext cx="1701580" cy="126425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l-PL" dirty="0" err="1"/>
                  <a:t>Coil</a:t>
                </a:r>
                <a:endParaRPr lang="pl-PL" dirty="0"/>
              </a:p>
            </p:txBody>
          </p:sp>
        </p:grpSp>
        <p:sp>
          <p:nvSpPr>
            <p:cNvPr id="27" name="Prostokąt 26"/>
            <p:cNvSpPr/>
            <p:nvPr/>
          </p:nvSpPr>
          <p:spPr>
            <a:xfrm>
              <a:off x="496016" y="959954"/>
              <a:ext cx="1577340" cy="731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Power </a:t>
              </a:r>
              <a:r>
                <a:rPr lang="pl-PL" dirty="0" err="1"/>
                <a:t>supply</a:t>
              </a:r>
              <a:endParaRPr lang="pl-PL" dirty="0"/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5166422" y="3388641"/>
              <a:ext cx="492360" cy="917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9" name="Dowolny kształt 28"/>
            <p:cNvSpPr/>
            <p:nvPr/>
          </p:nvSpPr>
          <p:spPr>
            <a:xfrm>
              <a:off x="5539264" y="3111341"/>
              <a:ext cx="1890712" cy="271463"/>
            </a:xfrm>
            <a:custGeom>
              <a:avLst/>
              <a:gdLst>
                <a:gd name="connsiteX0" fmla="*/ 0 w 1890712"/>
                <a:gd name="connsiteY0" fmla="*/ 271463 h 271463"/>
                <a:gd name="connsiteX1" fmla="*/ 204787 w 1890712"/>
                <a:gd name="connsiteY1" fmla="*/ 0 h 271463"/>
                <a:gd name="connsiteX2" fmla="*/ 1890712 w 1890712"/>
                <a:gd name="connsiteY2" fmla="*/ 0 h 271463"/>
                <a:gd name="connsiteX3" fmla="*/ 1890712 w 1890712"/>
                <a:gd name="connsiteY3" fmla="*/ 2382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0712" h="271463">
                  <a:moveTo>
                    <a:pt x="0" y="271463"/>
                  </a:moveTo>
                  <a:lnTo>
                    <a:pt x="204787" y="0"/>
                  </a:lnTo>
                  <a:lnTo>
                    <a:pt x="1890712" y="0"/>
                  </a:lnTo>
                  <a:lnTo>
                    <a:pt x="1890712" y="238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1" name="Dowolny kształt 30"/>
            <p:cNvSpPr/>
            <p:nvPr/>
          </p:nvSpPr>
          <p:spPr>
            <a:xfrm>
              <a:off x="5282089" y="3023235"/>
              <a:ext cx="2533651" cy="359569"/>
            </a:xfrm>
            <a:custGeom>
              <a:avLst/>
              <a:gdLst>
                <a:gd name="connsiteX0" fmla="*/ 0 w 1890712"/>
                <a:gd name="connsiteY0" fmla="*/ 271463 h 271463"/>
                <a:gd name="connsiteX1" fmla="*/ 204787 w 1890712"/>
                <a:gd name="connsiteY1" fmla="*/ 0 h 271463"/>
                <a:gd name="connsiteX2" fmla="*/ 1890712 w 1890712"/>
                <a:gd name="connsiteY2" fmla="*/ 0 h 271463"/>
                <a:gd name="connsiteX3" fmla="*/ 1890712 w 1890712"/>
                <a:gd name="connsiteY3" fmla="*/ 2382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0712" h="271463">
                  <a:moveTo>
                    <a:pt x="0" y="271463"/>
                  </a:moveTo>
                  <a:lnTo>
                    <a:pt x="204787" y="0"/>
                  </a:lnTo>
                  <a:lnTo>
                    <a:pt x="1890712" y="0"/>
                  </a:lnTo>
                  <a:lnTo>
                    <a:pt x="1890712" y="238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grpSp>
          <p:nvGrpSpPr>
            <p:cNvPr id="34" name="Grupa 33"/>
            <p:cNvGrpSpPr/>
            <p:nvPr/>
          </p:nvGrpSpPr>
          <p:grpSpPr>
            <a:xfrm>
              <a:off x="7158514" y="3111341"/>
              <a:ext cx="271462" cy="271463"/>
              <a:chOff x="6884194" y="3278980"/>
              <a:chExt cx="271462" cy="271463"/>
            </a:xfrm>
          </p:grpSpPr>
          <p:sp>
            <p:nvSpPr>
              <p:cNvPr id="30" name="Prostokąt 29"/>
              <p:cNvSpPr/>
              <p:nvPr/>
            </p:nvSpPr>
            <p:spPr>
              <a:xfrm>
                <a:off x="6884194" y="3278980"/>
                <a:ext cx="271462" cy="2714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32" name="Elipsa 31"/>
              <p:cNvSpPr/>
              <p:nvPr/>
            </p:nvSpPr>
            <p:spPr>
              <a:xfrm>
                <a:off x="6956925" y="3351711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37" name="Grupa 36"/>
            <p:cNvGrpSpPr/>
            <p:nvPr/>
          </p:nvGrpSpPr>
          <p:grpSpPr>
            <a:xfrm>
              <a:off x="7544277" y="3022159"/>
              <a:ext cx="271462" cy="271463"/>
              <a:chOff x="6884194" y="3278980"/>
              <a:chExt cx="271462" cy="271463"/>
            </a:xfrm>
          </p:grpSpPr>
          <p:sp>
            <p:nvSpPr>
              <p:cNvPr id="38" name="Prostokąt 37"/>
              <p:cNvSpPr/>
              <p:nvPr/>
            </p:nvSpPr>
            <p:spPr>
              <a:xfrm>
                <a:off x="6884194" y="3278980"/>
                <a:ext cx="271462" cy="2714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39" name="Elipsa 38"/>
              <p:cNvSpPr/>
              <p:nvPr/>
            </p:nvSpPr>
            <p:spPr>
              <a:xfrm>
                <a:off x="6956925" y="3351711"/>
                <a:ext cx="126000" cy="126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</p:grpSp>
        <p:sp>
          <p:nvSpPr>
            <p:cNvPr id="35" name="Dowolny kształt 34"/>
            <p:cNvSpPr/>
            <p:nvPr/>
          </p:nvSpPr>
          <p:spPr>
            <a:xfrm>
              <a:off x="6522721" y="3113723"/>
              <a:ext cx="340519" cy="1004888"/>
            </a:xfrm>
            <a:custGeom>
              <a:avLst/>
              <a:gdLst>
                <a:gd name="connsiteX0" fmla="*/ 0 w 340519"/>
                <a:gd name="connsiteY0" fmla="*/ 0 h 1004888"/>
                <a:gd name="connsiteX1" fmla="*/ 259556 w 340519"/>
                <a:gd name="connsiteY1" fmla="*/ 354806 h 1004888"/>
                <a:gd name="connsiteX2" fmla="*/ 188119 w 340519"/>
                <a:gd name="connsiteY2" fmla="*/ 792956 h 1004888"/>
                <a:gd name="connsiteX3" fmla="*/ 340519 w 340519"/>
                <a:gd name="connsiteY3" fmla="*/ 1004888 h 100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004888">
                  <a:moveTo>
                    <a:pt x="0" y="0"/>
                  </a:moveTo>
                  <a:cubicBezTo>
                    <a:pt x="114101" y="111323"/>
                    <a:pt x="228203" y="222647"/>
                    <a:pt x="259556" y="354806"/>
                  </a:cubicBezTo>
                  <a:cubicBezTo>
                    <a:pt x="290909" y="486965"/>
                    <a:pt x="174625" y="684609"/>
                    <a:pt x="188119" y="792956"/>
                  </a:cubicBezTo>
                  <a:cubicBezTo>
                    <a:pt x="201613" y="901303"/>
                    <a:pt x="271066" y="953095"/>
                    <a:pt x="340519" y="10048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41" name="Dowolny kształt 40"/>
            <p:cNvSpPr/>
            <p:nvPr/>
          </p:nvSpPr>
          <p:spPr>
            <a:xfrm>
              <a:off x="6635830" y="3022158"/>
              <a:ext cx="340519" cy="1096453"/>
            </a:xfrm>
            <a:custGeom>
              <a:avLst/>
              <a:gdLst>
                <a:gd name="connsiteX0" fmla="*/ 0 w 340519"/>
                <a:gd name="connsiteY0" fmla="*/ 0 h 1004888"/>
                <a:gd name="connsiteX1" fmla="*/ 259556 w 340519"/>
                <a:gd name="connsiteY1" fmla="*/ 354806 h 1004888"/>
                <a:gd name="connsiteX2" fmla="*/ 188119 w 340519"/>
                <a:gd name="connsiteY2" fmla="*/ 792956 h 1004888"/>
                <a:gd name="connsiteX3" fmla="*/ 340519 w 340519"/>
                <a:gd name="connsiteY3" fmla="*/ 1004888 h 100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004888">
                  <a:moveTo>
                    <a:pt x="0" y="0"/>
                  </a:moveTo>
                  <a:cubicBezTo>
                    <a:pt x="114101" y="111323"/>
                    <a:pt x="228203" y="222647"/>
                    <a:pt x="259556" y="354806"/>
                  </a:cubicBezTo>
                  <a:cubicBezTo>
                    <a:pt x="290909" y="486965"/>
                    <a:pt x="174625" y="684609"/>
                    <a:pt x="188119" y="792956"/>
                  </a:cubicBezTo>
                  <a:cubicBezTo>
                    <a:pt x="201613" y="901303"/>
                    <a:pt x="271066" y="953095"/>
                    <a:pt x="340519" y="10048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40" name="Prostokąt 39"/>
            <p:cNvSpPr/>
            <p:nvPr/>
          </p:nvSpPr>
          <p:spPr>
            <a:xfrm>
              <a:off x="6641306" y="4066264"/>
              <a:ext cx="1577340" cy="731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 err="1"/>
                <a:t>Sourcemeter</a:t>
              </a:r>
              <a:endParaRPr lang="pl-PL" dirty="0"/>
            </a:p>
          </p:txBody>
        </p:sp>
        <p:sp>
          <p:nvSpPr>
            <p:cNvPr id="44" name="Dowolny kształt 43"/>
            <p:cNvSpPr/>
            <p:nvPr/>
          </p:nvSpPr>
          <p:spPr>
            <a:xfrm>
              <a:off x="7077552" y="3303145"/>
              <a:ext cx="810918" cy="332070"/>
            </a:xfrm>
            <a:custGeom>
              <a:avLst/>
              <a:gdLst>
                <a:gd name="connsiteX0" fmla="*/ 425155 w 810918"/>
                <a:gd name="connsiteY0" fmla="*/ 0 h 332070"/>
                <a:gd name="connsiteX1" fmla="*/ 810918 w 810918"/>
                <a:gd name="connsiteY1" fmla="*/ 0 h 332070"/>
                <a:gd name="connsiteX2" fmla="*/ 810918 w 810918"/>
                <a:gd name="connsiteY2" fmla="*/ 89182 h 332070"/>
                <a:gd name="connsiteX3" fmla="*/ 810918 w 810918"/>
                <a:gd name="connsiteY3" fmla="*/ 242888 h 332070"/>
                <a:gd name="connsiteX4" fmla="*/ 810918 w 810918"/>
                <a:gd name="connsiteY4" fmla="*/ 332070 h 332070"/>
                <a:gd name="connsiteX5" fmla="*/ 0 w 810918"/>
                <a:gd name="connsiteY5" fmla="*/ 332070 h 332070"/>
                <a:gd name="connsiteX6" fmla="*/ 0 w 810918"/>
                <a:gd name="connsiteY6" fmla="*/ 89182 h 332070"/>
                <a:gd name="connsiteX7" fmla="*/ 425155 w 810918"/>
                <a:gd name="connsiteY7" fmla="*/ 89182 h 3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918" h="332070">
                  <a:moveTo>
                    <a:pt x="425155" y="0"/>
                  </a:moveTo>
                  <a:lnTo>
                    <a:pt x="810918" y="0"/>
                  </a:lnTo>
                  <a:lnTo>
                    <a:pt x="810918" y="89182"/>
                  </a:lnTo>
                  <a:lnTo>
                    <a:pt x="810918" y="242888"/>
                  </a:lnTo>
                  <a:lnTo>
                    <a:pt x="810918" y="332070"/>
                  </a:lnTo>
                  <a:lnTo>
                    <a:pt x="0" y="332070"/>
                  </a:lnTo>
                  <a:lnTo>
                    <a:pt x="0" y="89182"/>
                  </a:lnTo>
                  <a:lnTo>
                    <a:pt x="425155" y="89182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6644888" y="1461754"/>
              <a:ext cx="1577340" cy="731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 err="1"/>
                <a:t>Gaussmeter</a:t>
              </a:r>
              <a:endParaRPr lang="pl-PL" dirty="0"/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496016" y="5710907"/>
              <a:ext cx="1577340" cy="731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PC</a:t>
              </a:r>
            </a:p>
          </p:txBody>
        </p:sp>
        <p:sp>
          <p:nvSpPr>
            <p:cNvPr id="48" name="Prostokąt 47"/>
            <p:cNvSpPr/>
            <p:nvPr/>
          </p:nvSpPr>
          <p:spPr>
            <a:xfrm rot="16200000">
              <a:off x="496015" y="3016877"/>
              <a:ext cx="1577340" cy="731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USB adapter</a:t>
              </a:r>
            </a:p>
          </p:txBody>
        </p:sp>
        <p:sp>
          <p:nvSpPr>
            <p:cNvPr id="59" name="Elipsa 58"/>
            <p:cNvSpPr/>
            <p:nvPr/>
          </p:nvSpPr>
          <p:spPr>
            <a:xfrm>
              <a:off x="4267838" y="3407712"/>
              <a:ext cx="288000" cy="2884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1</a:t>
              </a:r>
            </a:p>
          </p:txBody>
        </p:sp>
        <p:cxnSp>
          <p:nvCxnSpPr>
            <p:cNvPr id="61" name="Łącznik prosty ze strzałką 60"/>
            <p:cNvCxnSpPr>
              <a:stCxn id="59" idx="6"/>
              <a:endCxn id="28" idx="1"/>
            </p:cNvCxnSpPr>
            <p:nvPr/>
          </p:nvCxnSpPr>
          <p:spPr>
            <a:xfrm flipV="1">
              <a:off x="4555838" y="3434539"/>
              <a:ext cx="610584" cy="11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Elipsa 61"/>
            <p:cNvSpPr/>
            <p:nvPr/>
          </p:nvSpPr>
          <p:spPr>
            <a:xfrm>
              <a:off x="4373535" y="3021601"/>
              <a:ext cx="288000" cy="2884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2</a:t>
              </a:r>
            </a:p>
          </p:txBody>
        </p:sp>
        <p:cxnSp>
          <p:nvCxnSpPr>
            <p:cNvPr id="63" name="Łącznik prosty ze strzałką 62"/>
            <p:cNvCxnSpPr>
              <a:stCxn id="62" idx="6"/>
              <a:endCxn id="31" idx="1"/>
            </p:cNvCxnSpPr>
            <p:nvPr/>
          </p:nvCxnSpPr>
          <p:spPr>
            <a:xfrm flipV="1">
              <a:off x="4661535" y="3023234"/>
              <a:ext cx="894978" cy="14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ipsa 66"/>
            <p:cNvSpPr/>
            <p:nvPr/>
          </p:nvSpPr>
          <p:spPr>
            <a:xfrm>
              <a:off x="4502952" y="2608663"/>
              <a:ext cx="288000" cy="2884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3</a:t>
              </a:r>
            </a:p>
          </p:txBody>
        </p:sp>
        <p:cxnSp>
          <p:nvCxnSpPr>
            <p:cNvPr id="68" name="Łącznik prosty ze strzałką 67"/>
            <p:cNvCxnSpPr>
              <a:stCxn id="67" idx="6"/>
            </p:cNvCxnSpPr>
            <p:nvPr/>
          </p:nvCxnSpPr>
          <p:spPr>
            <a:xfrm>
              <a:off x="4790952" y="2752899"/>
              <a:ext cx="598346" cy="26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Elipsa 69"/>
            <p:cNvSpPr/>
            <p:nvPr/>
          </p:nvSpPr>
          <p:spPr>
            <a:xfrm>
              <a:off x="8134662" y="2491017"/>
              <a:ext cx="288000" cy="2884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l-PL" dirty="0"/>
                <a:t>4</a:t>
              </a:r>
            </a:p>
          </p:txBody>
        </p:sp>
        <p:cxnSp>
          <p:nvCxnSpPr>
            <p:cNvPr id="71" name="Łącznik prosty ze strzałką 70"/>
            <p:cNvCxnSpPr>
              <a:stCxn id="70" idx="6"/>
              <a:endCxn id="38" idx="3"/>
            </p:cNvCxnSpPr>
            <p:nvPr/>
          </p:nvCxnSpPr>
          <p:spPr>
            <a:xfrm flipH="1">
              <a:off x="7815740" y="2635252"/>
              <a:ext cx="606923" cy="522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pole tekstowe 72"/>
            <p:cNvSpPr txBox="1"/>
            <p:nvPr/>
          </p:nvSpPr>
          <p:spPr>
            <a:xfrm rot="16200000">
              <a:off x="873443" y="2004471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/>
                <a:t>Analog </a:t>
              </a:r>
              <a:r>
                <a:rPr lang="pl-PL" sz="1200" dirty="0" err="1"/>
                <a:t>signal</a:t>
              </a:r>
              <a:endParaRPr lang="pl-PL" sz="1200" dirty="0"/>
            </a:p>
          </p:txBody>
        </p:sp>
        <p:sp>
          <p:nvSpPr>
            <p:cNvPr id="74" name="pole tekstowe 73"/>
            <p:cNvSpPr txBox="1"/>
            <p:nvPr/>
          </p:nvSpPr>
          <p:spPr>
            <a:xfrm rot="16200000">
              <a:off x="1163706" y="4817226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/>
                <a:t>USB</a:t>
              </a:r>
            </a:p>
          </p:txBody>
        </p:sp>
        <p:sp>
          <p:nvSpPr>
            <p:cNvPr id="75" name="pole tekstowe 74"/>
            <p:cNvSpPr txBox="1"/>
            <p:nvPr/>
          </p:nvSpPr>
          <p:spPr>
            <a:xfrm>
              <a:off x="2059138" y="5853473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/>
                <a:t>GPIB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4164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17</Words>
  <Application>Microsoft Office PowerPoint</Application>
  <PresentationFormat>Pokaz na ekranie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24</cp:revision>
  <dcterms:created xsi:type="dcterms:W3CDTF">2018-02-18T13:28:32Z</dcterms:created>
  <dcterms:modified xsi:type="dcterms:W3CDTF">2018-04-11T22:36:47Z</dcterms:modified>
</cp:coreProperties>
</file>