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sldIdLst>
    <p:sldId id="256" r:id="rId2"/>
    <p:sldId id="263" r:id="rId3"/>
    <p:sldId id="260" r:id="rId4"/>
    <p:sldId id="261" r:id="rId5"/>
    <p:sldId id="26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0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1790B7-CEF6-406E-9C63-1220E00FFFF5}"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6C71BCF4-2CB3-47EE-998A-18BDBF67C8BB}">
      <dgm:prSet phldrT="[Tekst]" custT="1"/>
      <dgm:spPr/>
      <dgm:t>
        <a:bodyPr/>
        <a:lstStyle/>
        <a:p>
          <a:pPr>
            <a:lnSpc>
              <a:spcPct val="100000"/>
            </a:lnSpc>
            <a:spcBef>
              <a:spcPts val="0"/>
            </a:spcBef>
            <a:spcAft>
              <a:spcPts val="0"/>
            </a:spcAft>
          </a:pPr>
          <a:r>
            <a:rPr lang="pl-PL" sz="2000" b="1" dirty="0" smtClean="0">
              <a:latin typeface="+mj-lt"/>
              <a:cs typeface="Arial" panose="020B0604020202020204" pitchFamily="34" charset="0"/>
            </a:rPr>
            <a:t>What the </a:t>
          </a:r>
          <a:r>
            <a:rPr lang="pl-PL" sz="2000" b="1" dirty="0" err="1" smtClean="0">
              <a:latin typeface="+mj-lt"/>
              <a:cs typeface="Arial" panose="020B0604020202020204" pitchFamily="34" charset="0"/>
            </a:rPr>
            <a:t>project</a:t>
          </a:r>
          <a:r>
            <a:rPr lang="pl-PL" sz="2000" b="1" dirty="0" smtClean="0">
              <a:latin typeface="+mj-lt"/>
              <a:cs typeface="Arial" panose="020B0604020202020204" pitchFamily="34" charset="0"/>
            </a:rPr>
            <a:t> </a:t>
          </a:r>
          <a:r>
            <a:rPr lang="pl-PL" sz="2000" b="1" dirty="0" err="1" smtClean="0">
              <a:latin typeface="+mj-lt"/>
              <a:cs typeface="Arial" panose="020B0604020202020204" pitchFamily="34" charset="0"/>
            </a:rPr>
            <a:t>gave</a:t>
          </a:r>
          <a:r>
            <a:rPr lang="pl-PL" sz="2000" b="1" dirty="0" smtClean="0">
              <a:latin typeface="+mj-lt"/>
              <a:cs typeface="Arial" panose="020B0604020202020204" pitchFamily="34" charset="0"/>
            </a:rPr>
            <a:t> </a:t>
          </a:r>
          <a:r>
            <a:rPr lang="pl-PL" sz="2000" b="1" dirty="0" err="1" smtClean="0">
              <a:latin typeface="+mj-lt"/>
              <a:cs typeface="Arial" panose="020B0604020202020204" pitchFamily="34" charset="0"/>
            </a:rPr>
            <a:t>us</a:t>
          </a:r>
          <a:r>
            <a:rPr lang="pl-PL" sz="2000" b="1" dirty="0" smtClean="0">
              <a:latin typeface="+mj-lt"/>
              <a:cs typeface="Arial" panose="020B0604020202020204" pitchFamily="34" charset="0"/>
            </a:rPr>
            <a:t> ?                                                                                  </a:t>
          </a:r>
          <a:r>
            <a:rPr lang="pl-PL" sz="2000" b="1" dirty="0" smtClean="0">
              <a:solidFill>
                <a:schemeClr val="tx1">
                  <a:lumMod val="95000"/>
                  <a:lumOff val="5000"/>
                </a:schemeClr>
              </a:solidFill>
              <a:latin typeface="+mj-lt"/>
              <a:cs typeface="Arial" panose="020B0604020202020204" pitchFamily="34" charset="0"/>
            </a:rPr>
            <a:t>New: </a:t>
          </a:r>
          <a:r>
            <a:rPr lang="pl-PL" sz="2000" b="1" dirty="0" err="1" smtClean="0">
              <a:solidFill>
                <a:schemeClr val="tx1">
                  <a:lumMod val="95000"/>
                  <a:lumOff val="5000"/>
                </a:schemeClr>
              </a:solidFill>
              <a:latin typeface="+mj-lt"/>
              <a:cs typeface="Arial" panose="020B0604020202020204" pitchFamily="34" charset="0"/>
            </a:rPr>
            <a:t>experience</a:t>
          </a:r>
          <a:r>
            <a:rPr lang="pl-PL" sz="2000" b="1" dirty="0" smtClean="0">
              <a:solidFill>
                <a:schemeClr val="tx1">
                  <a:lumMod val="95000"/>
                  <a:lumOff val="5000"/>
                </a:schemeClr>
              </a:solidFill>
              <a:latin typeface="+mj-lt"/>
              <a:cs typeface="Arial" panose="020B0604020202020204" pitchFamily="34" charset="0"/>
            </a:rPr>
            <a:t>, </a:t>
          </a:r>
          <a:r>
            <a:rPr lang="pl-PL" sz="2000" b="1" dirty="0" err="1" smtClean="0">
              <a:solidFill>
                <a:schemeClr val="tx1">
                  <a:lumMod val="95000"/>
                  <a:lumOff val="5000"/>
                </a:schemeClr>
              </a:solidFill>
              <a:latin typeface="+mj-lt"/>
              <a:cs typeface="Arial" panose="020B0604020202020204" pitchFamily="34" charset="0"/>
            </a:rPr>
            <a:t>ideas</a:t>
          </a:r>
          <a:r>
            <a:rPr lang="pl-PL" sz="2000" b="1" dirty="0" smtClean="0">
              <a:solidFill>
                <a:schemeClr val="tx1">
                  <a:lumMod val="95000"/>
                  <a:lumOff val="5000"/>
                </a:schemeClr>
              </a:solidFill>
              <a:latin typeface="+mj-lt"/>
              <a:cs typeface="Arial" panose="020B0604020202020204" pitchFamily="34" charset="0"/>
            </a:rPr>
            <a:t>, </a:t>
          </a:r>
          <a:r>
            <a:rPr lang="pl-PL" sz="2000" b="1" dirty="0" err="1" smtClean="0">
              <a:solidFill>
                <a:schemeClr val="tx1">
                  <a:lumMod val="95000"/>
                  <a:lumOff val="5000"/>
                </a:schemeClr>
              </a:solidFill>
              <a:latin typeface="+mj-lt"/>
              <a:cs typeface="Arial" panose="020B0604020202020204" pitchFamily="34" charset="0"/>
            </a:rPr>
            <a:t>friendships</a:t>
          </a:r>
          <a:r>
            <a:rPr lang="pl-PL" sz="2000" b="1" dirty="0" smtClean="0">
              <a:solidFill>
                <a:schemeClr val="tx1">
                  <a:lumMod val="95000"/>
                  <a:lumOff val="5000"/>
                </a:schemeClr>
              </a:solidFill>
              <a:latin typeface="+mj-lt"/>
              <a:cs typeface="Arial" panose="020B0604020202020204" pitchFamily="34" charset="0"/>
            </a:rPr>
            <a:t>.                                </a:t>
          </a:r>
          <a:endParaRPr lang="pl-PL" sz="2000" b="1" dirty="0">
            <a:solidFill>
              <a:schemeClr val="tx1">
                <a:lumMod val="95000"/>
                <a:lumOff val="5000"/>
              </a:schemeClr>
            </a:solidFill>
            <a:latin typeface="+mj-lt"/>
          </a:endParaRPr>
        </a:p>
      </dgm:t>
    </dgm:pt>
    <dgm:pt modelId="{30CC22DA-A81A-4416-9D7B-BD7A38CA26ED}" type="parTrans" cxnId="{D4385F7F-AD04-4581-8184-FDB13369D0D4}">
      <dgm:prSet/>
      <dgm:spPr/>
      <dgm:t>
        <a:bodyPr/>
        <a:lstStyle/>
        <a:p>
          <a:endParaRPr lang="pl-PL"/>
        </a:p>
      </dgm:t>
    </dgm:pt>
    <dgm:pt modelId="{C59A01A9-5AB7-4342-BD8B-B85E03A464F4}" type="sibTrans" cxnId="{D4385F7F-AD04-4581-8184-FDB13369D0D4}">
      <dgm:prSet/>
      <dgm:spPr/>
      <dgm:t>
        <a:bodyPr/>
        <a:lstStyle/>
        <a:p>
          <a:endParaRPr lang="pl-PL"/>
        </a:p>
      </dgm:t>
    </dgm:pt>
    <dgm:pt modelId="{F36009A9-687B-4F2B-BA6A-19314CDC6844}">
      <dgm:prSet phldrT="[Tekst]" custT="1"/>
      <dgm:spPr/>
      <dgm:t>
        <a:bodyPr/>
        <a:lstStyle/>
        <a:p>
          <a:r>
            <a:rPr lang="pl-PL" sz="2800" b="1" dirty="0" err="1" smtClean="0"/>
            <a:t>Summary</a:t>
          </a:r>
          <a:r>
            <a:rPr lang="pl-PL" sz="2800" b="1" dirty="0" smtClean="0"/>
            <a:t>                       </a:t>
          </a:r>
          <a:r>
            <a:rPr lang="pl-PL" sz="2800" b="1" dirty="0" smtClean="0">
              <a:solidFill>
                <a:schemeClr val="tx1">
                  <a:lumMod val="95000"/>
                  <a:lumOff val="5000"/>
                </a:schemeClr>
              </a:solidFill>
            </a:rPr>
            <a:t>If </a:t>
          </a:r>
          <a:r>
            <a:rPr lang="pl-PL" sz="2800" b="1" dirty="0" err="1" smtClean="0">
              <a:solidFill>
                <a:schemeClr val="tx1">
                  <a:lumMod val="95000"/>
                  <a:lumOff val="5000"/>
                </a:schemeClr>
              </a:solidFill>
            </a:rPr>
            <a:t>you</a:t>
          </a:r>
          <a:r>
            <a:rPr lang="pl-PL" sz="2800" b="1" dirty="0" smtClean="0">
              <a:solidFill>
                <a:schemeClr val="tx1">
                  <a:lumMod val="95000"/>
                  <a:lumOff val="5000"/>
                </a:schemeClr>
              </a:solidFill>
            </a:rPr>
            <a:t> </a:t>
          </a:r>
          <a:r>
            <a:rPr lang="pl-PL" sz="2800" b="1" dirty="0" err="1" smtClean="0">
              <a:solidFill>
                <a:schemeClr val="tx1">
                  <a:lumMod val="95000"/>
                  <a:lumOff val="5000"/>
                </a:schemeClr>
              </a:solidFill>
            </a:rPr>
            <a:t>never</a:t>
          </a:r>
          <a:r>
            <a:rPr lang="pl-PL" sz="2800" b="1" dirty="0" smtClean="0">
              <a:solidFill>
                <a:schemeClr val="tx1">
                  <a:lumMod val="95000"/>
                  <a:lumOff val="5000"/>
                </a:schemeClr>
              </a:solidFill>
            </a:rPr>
            <a:t> </a:t>
          </a:r>
          <a:r>
            <a:rPr lang="pl-PL" sz="2800" b="1" dirty="0" err="1" smtClean="0">
              <a:solidFill>
                <a:schemeClr val="tx1">
                  <a:lumMod val="95000"/>
                  <a:lumOff val="5000"/>
                </a:schemeClr>
              </a:solidFill>
            </a:rPr>
            <a:t>try</a:t>
          </a:r>
          <a:r>
            <a:rPr lang="pl-PL" sz="2800" b="1" dirty="0" smtClean="0">
              <a:solidFill>
                <a:schemeClr val="tx1">
                  <a:lumMod val="95000"/>
                  <a:lumOff val="5000"/>
                </a:schemeClr>
              </a:solidFill>
            </a:rPr>
            <a:t> </a:t>
          </a:r>
          <a:r>
            <a:rPr lang="pl-PL" sz="2800" b="1" dirty="0" err="1" smtClean="0">
              <a:solidFill>
                <a:schemeClr val="tx1">
                  <a:lumMod val="95000"/>
                  <a:lumOff val="5000"/>
                </a:schemeClr>
              </a:solidFill>
            </a:rPr>
            <a:t>You’ll</a:t>
          </a:r>
          <a:r>
            <a:rPr lang="pl-PL" sz="2800" b="1" dirty="0" smtClean="0">
              <a:solidFill>
                <a:schemeClr val="tx1">
                  <a:lumMod val="95000"/>
                  <a:lumOff val="5000"/>
                </a:schemeClr>
              </a:solidFill>
            </a:rPr>
            <a:t> </a:t>
          </a:r>
          <a:r>
            <a:rPr lang="pl-PL" sz="2800" b="1" dirty="0" err="1" smtClean="0">
              <a:solidFill>
                <a:schemeClr val="tx1">
                  <a:lumMod val="95000"/>
                  <a:lumOff val="5000"/>
                </a:schemeClr>
              </a:solidFill>
            </a:rPr>
            <a:t>never</a:t>
          </a:r>
          <a:r>
            <a:rPr lang="pl-PL" sz="2800" b="1" dirty="0" smtClean="0">
              <a:solidFill>
                <a:schemeClr val="tx1">
                  <a:lumMod val="95000"/>
                  <a:lumOff val="5000"/>
                </a:schemeClr>
              </a:solidFill>
            </a:rPr>
            <a:t> </a:t>
          </a:r>
          <a:r>
            <a:rPr lang="pl-PL" sz="2800" b="1" dirty="0" err="1" smtClean="0">
              <a:solidFill>
                <a:schemeClr val="tx1">
                  <a:lumMod val="95000"/>
                  <a:lumOff val="5000"/>
                </a:schemeClr>
              </a:solidFill>
            </a:rPr>
            <a:t>know</a:t>
          </a:r>
          <a:r>
            <a:rPr lang="pl-PL" sz="2800" b="1" dirty="0" smtClean="0">
              <a:solidFill>
                <a:schemeClr val="tx1">
                  <a:lumMod val="95000"/>
                  <a:lumOff val="5000"/>
                </a:schemeClr>
              </a:solidFill>
            </a:rPr>
            <a:t>  We </a:t>
          </a:r>
          <a:r>
            <a:rPr lang="pl-PL" sz="2800" b="1" dirty="0" err="1" smtClean="0">
              <a:solidFill>
                <a:schemeClr val="tx1">
                  <a:lumMod val="95000"/>
                  <a:lumOff val="5000"/>
                </a:schemeClr>
              </a:solidFill>
            </a:rPr>
            <a:t>can</a:t>
          </a:r>
          <a:r>
            <a:rPr lang="pl-PL" sz="2800" b="1" dirty="0" smtClean="0">
              <a:solidFill>
                <a:schemeClr val="tx1">
                  <a:lumMod val="95000"/>
                  <a:lumOff val="5000"/>
                </a:schemeClr>
              </a:solidFill>
            </a:rPr>
            <a:t> do </a:t>
          </a:r>
          <a:r>
            <a:rPr lang="pl-PL" sz="2800" b="1" dirty="0" err="1" smtClean="0">
              <a:solidFill>
                <a:schemeClr val="tx1">
                  <a:lumMod val="95000"/>
                  <a:lumOff val="5000"/>
                </a:schemeClr>
              </a:solidFill>
            </a:rPr>
            <a:t>it</a:t>
          </a:r>
          <a:r>
            <a:rPr lang="pl-PL" sz="2800" b="1" dirty="0" smtClean="0">
              <a:solidFill>
                <a:schemeClr val="tx1">
                  <a:lumMod val="95000"/>
                  <a:lumOff val="5000"/>
                </a:schemeClr>
              </a:solidFill>
            </a:rPr>
            <a:t> ?! </a:t>
          </a:r>
          <a:r>
            <a:rPr lang="pl-PL" sz="2800" b="1" dirty="0" smtClean="0">
              <a:solidFill>
                <a:schemeClr val="tx1">
                  <a:lumMod val="95000"/>
                  <a:lumOff val="5000"/>
                </a:schemeClr>
              </a:solidFill>
              <a:sym typeface="Wingdings" panose="05000000000000000000" pitchFamily="2" charset="2"/>
            </a:rPr>
            <a:t></a:t>
          </a:r>
          <a:r>
            <a:rPr lang="pl-PL" sz="2800" b="1" dirty="0" smtClean="0">
              <a:solidFill>
                <a:schemeClr val="tx1">
                  <a:lumMod val="95000"/>
                  <a:lumOff val="5000"/>
                </a:schemeClr>
              </a:solidFill>
            </a:rPr>
            <a:t>                                              </a:t>
          </a:r>
          <a:endParaRPr lang="pl-PL" sz="2800" b="1" dirty="0">
            <a:solidFill>
              <a:schemeClr val="tx1">
                <a:lumMod val="95000"/>
                <a:lumOff val="5000"/>
              </a:schemeClr>
            </a:solidFill>
          </a:endParaRPr>
        </a:p>
      </dgm:t>
    </dgm:pt>
    <dgm:pt modelId="{BEF66667-67F4-4F4E-9F9B-F8F5856DC866}" type="parTrans" cxnId="{CEF03475-3423-4C0D-B98C-74AD5A58599D}">
      <dgm:prSet/>
      <dgm:spPr/>
      <dgm:t>
        <a:bodyPr/>
        <a:lstStyle/>
        <a:p>
          <a:endParaRPr lang="pl-PL"/>
        </a:p>
      </dgm:t>
    </dgm:pt>
    <dgm:pt modelId="{B57FF92E-F42C-4E4B-A9EB-944FD1B2A609}" type="sibTrans" cxnId="{CEF03475-3423-4C0D-B98C-74AD5A58599D}">
      <dgm:prSet/>
      <dgm:spPr/>
      <dgm:t>
        <a:bodyPr/>
        <a:lstStyle/>
        <a:p>
          <a:endParaRPr lang="pl-PL"/>
        </a:p>
      </dgm:t>
    </dgm:pt>
    <dgm:pt modelId="{85976051-4D57-43EB-94FA-0A337D19F833}">
      <dgm:prSet phldrT="[Tekst]" custT="1"/>
      <dgm:spPr/>
      <dgm:t>
        <a:bodyPr/>
        <a:lstStyle/>
        <a:p>
          <a:r>
            <a:rPr lang="pl-PL" sz="2000" b="1" dirty="0" err="1" smtClean="0"/>
            <a:t>Why</a:t>
          </a:r>
          <a:r>
            <a:rPr lang="pl-PL" sz="2000" b="1" dirty="0" smtClean="0"/>
            <a:t> we </a:t>
          </a:r>
          <a:r>
            <a:rPr lang="pl-PL" sz="2000" b="1" dirty="0" err="1" smtClean="0"/>
            <a:t>did</a:t>
          </a:r>
          <a:r>
            <a:rPr lang="pl-PL" sz="2000" b="1" dirty="0" smtClean="0"/>
            <a:t> </a:t>
          </a:r>
          <a:r>
            <a:rPr lang="pl-PL" sz="2000" b="1" dirty="0" err="1" smtClean="0"/>
            <a:t>it</a:t>
          </a:r>
          <a:r>
            <a:rPr lang="pl-PL" sz="2000" b="1" dirty="0" smtClean="0"/>
            <a:t>?                                                    </a:t>
          </a:r>
          <a:r>
            <a:rPr lang="pl-PL" sz="2000" b="1" dirty="0" smtClean="0">
              <a:solidFill>
                <a:schemeClr val="tx1">
                  <a:lumMod val="95000"/>
                  <a:lumOff val="5000"/>
                </a:schemeClr>
              </a:solidFill>
            </a:rPr>
            <a:t>We </a:t>
          </a:r>
          <a:r>
            <a:rPr lang="pl-PL" sz="2000" b="1" dirty="0" err="1" smtClean="0">
              <a:solidFill>
                <a:schemeClr val="tx1">
                  <a:lumMod val="95000"/>
                  <a:lumOff val="5000"/>
                </a:schemeClr>
              </a:solidFill>
            </a:rPr>
            <a:t>like</a:t>
          </a:r>
          <a:r>
            <a:rPr lang="pl-PL" sz="2000" b="1" dirty="0" smtClean="0">
              <a:solidFill>
                <a:schemeClr val="tx1">
                  <a:lumMod val="95000"/>
                  <a:lumOff val="5000"/>
                </a:schemeClr>
              </a:solidFill>
            </a:rPr>
            <a:t> </a:t>
          </a:r>
          <a:r>
            <a:rPr lang="pl-PL" sz="2000" b="1" dirty="0" err="1" smtClean="0">
              <a:solidFill>
                <a:schemeClr val="tx1">
                  <a:lumMod val="95000"/>
                  <a:lumOff val="5000"/>
                </a:schemeClr>
              </a:solidFill>
            </a:rPr>
            <a:t>challenges</a:t>
          </a:r>
          <a:r>
            <a:rPr lang="pl-PL" sz="2000" b="1" dirty="0" smtClean="0">
              <a:solidFill>
                <a:schemeClr val="tx1">
                  <a:lumMod val="95000"/>
                  <a:lumOff val="5000"/>
                </a:schemeClr>
              </a:solidFill>
            </a:rPr>
            <a:t>, </a:t>
          </a:r>
          <a:r>
            <a:rPr lang="pl-PL" sz="2000" b="1" dirty="0" err="1" smtClean="0">
              <a:solidFill>
                <a:schemeClr val="tx1">
                  <a:lumMod val="95000"/>
                  <a:lumOff val="5000"/>
                </a:schemeClr>
              </a:solidFill>
            </a:rPr>
            <a:t>fun</a:t>
          </a:r>
          <a:r>
            <a:rPr lang="pl-PL" sz="2000" b="1" dirty="0" smtClean="0">
              <a:solidFill>
                <a:schemeClr val="tx1">
                  <a:lumMod val="95000"/>
                  <a:lumOff val="5000"/>
                </a:schemeClr>
              </a:solidFill>
            </a:rPr>
            <a:t> and development.</a:t>
          </a:r>
          <a:endParaRPr lang="pl-PL" sz="2000" b="1" dirty="0">
            <a:solidFill>
              <a:schemeClr val="tx1">
                <a:lumMod val="95000"/>
                <a:lumOff val="5000"/>
              </a:schemeClr>
            </a:solidFill>
          </a:endParaRPr>
        </a:p>
      </dgm:t>
    </dgm:pt>
    <dgm:pt modelId="{D399D835-BF5E-4801-BC25-E4931405441C}" type="sibTrans" cxnId="{A0F9FD41-E242-4654-B43B-F1DE86BC4FBE}">
      <dgm:prSet/>
      <dgm:spPr/>
      <dgm:t>
        <a:bodyPr/>
        <a:lstStyle/>
        <a:p>
          <a:endParaRPr lang="pl-PL"/>
        </a:p>
      </dgm:t>
    </dgm:pt>
    <dgm:pt modelId="{BA461963-5B7B-4EBA-84EC-9200808B5FB0}" type="parTrans" cxnId="{A0F9FD41-E242-4654-B43B-F1DE86BC4FBE}">
      <dgm:prSet/>
      <dgm:spPr/>
      <dgm:t>
        <a:bodyPr/>
        <a:lstStyle/>
        <a:p>
          <a:endParaRPr lang="pl-PL"/>
        </a:p>
      </dgm:t>
    </dgm:pt>
    <dgm:pt modelId="{7081C3ED-09BE-4E80-B9C3-DF81C21E2D0E}" type="pres">
      <dgm:prSet presAssocID="{FE1790B7-CEF6-406E-9C63-1220E00FFFF5}" presName="Name0" presStyleCnt="0">
        <dgm:presLayoutVars>
          <dgm:dir/>
          <dgm:resizeHandles val="exact"/>
        </dgm:presLayoutVars>
      </dgm:prSet>
      <dgm:spPr/>
    </dgm:pt>
    <dgm:pt modelId="{7D6A4285-1895-43A6-8A94-047D0A51E4FE}" type="pres">
      <dgm:prSet presAssocID="{FE1790B7-CEF6-406E-9C63-1220E00FFFF5}" presName="vNodes" presStyleCnt="0"/>
      <dgm:spPr/>
    </dgm:pt>
    <dgm:pt modelId="{ABEC98A8-7F06-4BEF-962A-5A0685DC0683}" type="pres">
      <dgm:prSet presAssocID="{6C71BCF4-2CB3-47EE-998A-18BDBF67C8BB}" presName="node" presStyleLbl="node1" presStyleIdx="0" presStyleCnt="3" custScaleX="435541" custScaleY="293088" custLinFactNeighborY="25832">
        <dgm:presLayoutVars>
          <dgm:bulletEnabled val="1"/>
        </dgm:presLayoutVars>
      </dgm:prSet>
      <dgm:spPr/>
      <dgm:t>
        <a:bodyPr/>
        <a:lstStyle/>
        <a:p>
          <a:endParaRPr lang="pl-PL"/>
        </a:p>
      </dgm:t>
    </dgm:pt>
    <dgm:pt modelId="{F08496E0-39CC-4739-90EE-1A3F706F1FEB}" type="pres">
      <dgm:prSet presAssocID="{C59A01A9-5AB7-4342-BD8B-B85E03A464F4}" presName="spacerT" presStyleCnt="0"/>
      <dgm:spPr/>
    </dgm:pt>
    <dgm:pt modelId="{A4704834-A6CC-4CC6-A7EB-60E32C28CAE0}" type="pres">
      <dgm:prSet presAssocID="{C59A01A9-5AB7-4342-BD8B-B85E03A464F4}" presName="sibTrans" presStyleLbl="sibTrans2D1" presStyleIdx="0" presStyleCnt="2" custScaleX="204439" custScaleY="175526"/>
      <dgm:spPr/>
      <dgm:t>
        <a:bodyPr/>
        <a:lstStyle/>
        <a:p>
          <a:endParaRPr lang="pl-PL"/>
        </a:p>
      </dgm:t>
    </dgm:pt>
    <dgm:pt modelId="{947D7F1D-EB6F-4C84-AF1C-FECB3C8926F8}" type="pres">
      <dgm:prSet presAssocID="{C59A01A9-5AB7-4342-BD8B-B85E03A464F4}" presName="spacerB" presStyleCnt="0"/>
      <dgm:spPr/>
    </dgm:pt>
    <dgm:pt modelId="{FBF77D42-98A5-47EB-8433-7C8D73C301ED}" type="pres">
      <dgm:prSet presAssocID="{85976051-4D57-43EB-94FA-0A337D19F833}" presName="node" presStyleLbl="node1" presStyleIdx="1" presStyleCnt="3" custScaleX="444074" custScaleY="318726">
        <dgm:presLayoutVars>
          <dgm:bulletEnabled val="1"/>
        </dgm:presLayoutVars>
      </dgm:prSet>
      <dgm:spPr/>
      <dgm:t>
        <a:bodyPr/>
        <a:lstStyle/>
        <a:p>
          <a:endParaRPr lang="pl-PL"/>
        </a:p>
      </dgm:t>
    </dgm:pt>
    <dgm:pt modelId="{9164AF0A-3651-4AAE-8E34-2A95CF2C739C}" type="pres">
      <dgm:prSet presAssocID="{FE1790B7-CEF6-406E-9C63-1220E00FFFF5}" presName="sibTransLast" presStyleLbl="sibTrans2D1" presStyleIdx="1" presStyleCnt="2" custScaleX="338160" custScaleY="231376" custLinFactX="-17100" custLinFactNeighborX="-100000" custLinFactNeighborY="5450"/>
      <dgm:spPr/>
      <dgm:t>
        <a:bodyPr/>
        <a:lstStyle/>
        <a:p>
          <a:endParaRPr lang="pl-PL"/>
        </a:p>
      </dgm:t>
    </dgm:pt>
    <dgm:pt modelId="{E1FF74B9-387F-43FC-8ADF-B68E21F57F25}" type="pres">
      <dgm:prSet presAssocID="{FE1790B7-CEF6-406E-9C63-1220E00FFFF5}" presName="connectorText" presStyleLbl="sibTrans2D1" presStyleIdx="1" presStyleCnt="2"/>
      <dgm:spPr/>
      <dgm:t>
        <a:bodyPr/>
        <a:lstStyle/>
        <a:p>
          <a:endParaRPr lang="pl-PL"/>
        </a:p>
      </dgm:t>
    </dgm:pt>
    <dgm:pt modelId="{105E6E85-0C42-4E9B-B43F-41F496EB75C5}" type="pres">
      <dgm:prSet presAssocID="{FE1790B7-CEF6-406E-9C63-1220E00FFFF5}" presName="lastNode" presStyleLbl="node1" presStyleIdx="2" presStyleCnt="3" custScaleX="262470" custScaleY="170308" custLinFactNeighborX="-6758">
        <dgm:presLayoutVars>
          <dgm:bulletEnabled val="1"/>
        </dgm:presLayoutVars>
      </dgm:prSet>
      <dgm:spPr/>
      <dgm:t>
        <a:bodyPr/>
        <a:lstStyle/>
        <a:p>
          <a:endParaRPr lang="pl-PL"/>
        </a:p>
      </dgm:t>
    </dgm:pt>
  </dgm:ptLst>
  <dgm:cxnLst>
    <dgm:cxn modelId="{A0F9FD41-E242-4654-B43B-F1DE86BC4FBE}" srcId="{FE1790B7-CEF6-406E-9C63-1220E00FFFF5}" destId="{85976051-4D57-43EB-94FA-0A337D19F833}" srcOrd="1" destOrd="0" parTransId="{BA461963-5B7B-4EBA-84EC-9200808B5FB0}" sibTransId="{D399D835-BF5E-4801-BC25-E4931405441C}"/>
    <dgm:cxn modelId="{CEF03475-3423-4C0D-B98C-74AD5A58599D}" srcId="{FE1790B7-CEF6-406E-9C63-1220E00FFFF5}" destId="{F36009A9-687B-4F2B-BA6A-19314CDC6844}" srcOrd="2" destOrd="0" parTransId="{BEF66667-67F4-4F4E-9F9B-F8F5856DC866}" sibTransId="{B57FF92E-F42C-4E4B-A9EB-944FD1B2A609}"/>
    <dgm:cxn modelId="{D4385F7F-AD04-4581-8184-FDB13369D0D4}" srcId="{FE1790B7-CEF6-406E-9C63-1220E00FFFF5}" destId="{6C71BCF4-2CB3-47EE-998A-18BDBF67C8BB}" srcOrd="0" destOrd="0" parTransId="{30CC22DA-A81A-4416-9D7B-BD7A38CA26ED}" sibTransId="{C59A01A9-5AB7-4342-BD8B-B85E03A464F4}"/>
    <dgm:cxn modelId="{E25AE476-A5AB-4436-B315-BF985278163D}" type="presOf" srcId="{FE1790B7-CEF6-406E-9C63-1220E00FFFF5}" destId="{7081C3ED-09BE-4E80-B9C3-DF81C21E2D0E}" srcOrd="0" destOrd="0" presId="urn:microsoft.com/office/officeart/2005/8/layout/equation2"/>
    <dgm:cxn modelId="{F8274AEA-5A35-4B59-925F-183647C738CA}" type="presOf" srcId="{85976051-4D57-43EB-94FA-0A337D19F833}" destId="{FBF77D42-98A5-47EB-8433-7C8D73C301ED}" srcOrd="0" destOrd="0" presId="urn:microsoft.com/office/officeart/2005/8/layout/equation2"/>
    <dgm:cxn modelId="{9C1E0BE5-BFBC-4ACE-B59D-7BFCA72305C7}" type="presOf" srcId="{D399D835-BF5E-4801-BC25-E4931405441C}" destId="{E1FF74B9-387F-43FC-8ADF-B68E21F57F25}" srcOrd="1" destOrd="0" presId="urn:microsoft.com/office/officeart/2005/8/layout/equation2"/>
    <dgm:cxn modelId="{2EB7008D-3F48-4DB3-AF5E-F69F3A6F2FC4}" type="presOf" srcId="{F36009A9-687B-4F2B-BA6A-19314CDC6844}" destId="{105E6E85-0C42-4E9B-B43F-41F496EB75C5}" srcOrd="0" destOrd="0" presId="urn:microsoft.com/office/officeart/2005/8/layout/equation2"/>
    <dgm:cxn modelId="{70759343-F8F9-45F5-9214-269F73209F58}" type="presOf" srcId="{6C71BCF4-2CB3-47EE-998A-18BDBF67C8BB}" destId="{ABEC98A8-7F06-4BEF-962A-5A0685DC0683}" srcOrd="0" destOrd="0" presId="urn:microsoft.com/office/officeart/2005/8/layout/equation2"/>
    <dgm:cxn modelId="{0A99FF8C-C110-489E-AD33-B9E80E8994F7}" type="presOf" srcId="{C59A01A9-5AB7-4342-BD8B-B85E03A464F4}" destId="{A4704834-A6CC-4CC6-A7EB-60E32C28CAE0}" srcOrd="0" destOrd="0" presId="urn:microsoft.com/office/officeart/2005/8/layout/equation2"/>
    <dgm:cxn modelId="{AF2D33EE-0393-47A2-998F-471A51CF231F}" type="presOf" srcId="{D399D835-BF5E-4801-BC25-E4931405441C}" destId="{9164AF0A-3651-4AAE-8E34-2A95CF2C739C}" srcOrd="0" destOrd="0" presId="urn:microsoft.com/office/officeart/2005/8/layout/equation2"/>
    <dgm:cxn modelId="{642CC0F3-D698-401D-AE7B-B33EB42FA0F5}" type="presParOf" srcId="{7081C3ED-09BE-4E80-B9C3-DF81C21E2D0E}" destId="{7D6A4285-1895-43A6-8A94-047D0A51E4FE}" srcOrd="0" destOrd="0" presId="urn:microsoft.com/office/officeart/2005/8/layout/equation2"/>
    <dgm:cxn modelId="{BF4B3CEF-6CC6-4EF1-B968-A99486FD9106}" type="presParOf" srcId="{7D6A4285-1895-43A6-8A94-047D0A51E4FE}" destId="{ABEC98A8-7F06-4BEF-962A-5A0685DC0683}" srcOrd="0" destOrd="0" presId="urn:microsoft.com/office/officeart/2005/8/layout/equation2"/>
    <dgm:cxn modelId="{5443E66E-BA43-4BC8-A7D2-745455B94346}" type="presParOf" srcId="{7D6A4285-1895-43A6-8A94-047D0A51E4FE}" destId="{F08496E0-39CC-4739-90EE-1A3F706F1FEB}" srcOrd="1" destOrd="0" presId="urn:microsoft.com/office/officeart/2005/8/layout/equation2"/>
    <dgm:cxn modelId="{4B5BA7A9-9377-4410-9872-26102AAB8A83}" type="presParOf" srcId="{7D6A4285-1895-43A6-8A94-047D0A51E4FE}" destId="{A4704834-A6CC-4CC6-A7EB-60E32C28CAE0}" srcOrd="2" destOrd="0" presId="urn:microsoft.com/office/officeart/2005/8/layout/equation2"/>
    <dgm:cxn modelId="{CA1BC4FB-22EF-4A96-BB09-4B3D828CB4CE}" type="presParOf" srcId="{7D6A4285-1895-43A6-8A94-047D0A51E4FE}" destId="{947D7F1D-EB6F-4C84-AF1C-FECB3C8926F8}" srcOrd="3" destOrd="0" presId="urn:microsoft.com/office/officeart/2005/8/layout/equation2"/>
    <dgm:cxn modelId="{7DCEF019-9602-4DCD-88DC-A7F1E6569CED}" type="presParOf" srcId="{7D6A4285-1895-43A6-8A94-047D0A51E4FE}" destId="{FBF77D42-98A5-47EB-8433-7C8D73C301ED}" srcOrd="4" destOrd="0" presId="urn:microsoft.com/office/officeart/2005/8/layout/equation2"/>
    <dgm:cxn modelId="{6D3AE9E3-8063-427E-A762-79B63EAB121E}" type="presParOf" srcId="{7081C3ED-09BE-4E80-B9C3-DF81C21E2D0E}" destId="{9164AF0A-3651-4AAE-8E34-2A95CF2C739C}" srcOrd="1" destOrd="0" presId="urn:microsoft.com/office/officeart/2005/8/layout/equation2"/>
    <dgm:cxn modelId="{EB62DFFF-75ED-4155-AE3C-CFF16537B918}" type="presParOf" srcId="{9164AF0A-3651-4AAE-8E34-2A95CF2C739C}" destId="{E1FF74B9-387F-43FC-8ADF-B68E21F57F25}" srcOrd="0" destOrd="0" presId="urn:microsoft.com/office/officeart/2005/8/layout/equation2"/>
    <dgm:cxn modelId="{296821A1-5FA8-47B9-8DFF-2300CABBCF33}" type="presParOf" srcId="{7081C3ED-09BE-4E80-B9C3-DF81C21E2D0E}" destId="{105E6E85-0C42-4E9B-B43F-41F496EB75C5}"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C98A8-7F06-4BEF-962A-5A0685DC0683}">
      <dsp:nvSpPr>
        <dsp:cNvPr id="0" name=""/>
        <dsp:cNvSpPr/>
      </dsp:nvSpPr>
      <dsp:spPr>
        <a:xfrm>
          <a:off x="854254" y="16583"/>
          <a:ext cx="3004983" cy="202213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100000"/>
            </a:lnSpc>
            <a:spcBef>
              <a:spcPct val="0"/>
            </a:spcBef>
            <a:spcAft>
              <a:spcPts val="0"/>
            </a:spcAft>
          </a:pPr>
          <a:r>
            <a:rPr lang="pl-PL" sz="2000" b="1" kern="1200" dirty="0" smtClean="0">
              <a:latin typeface="+mj-lt"/>
              <a:cs typeface="Arial" panose="020B0604020202020204" pitchFamily="34" charset="0"/>
            </a:rPr>
            <a:t>What the </a:t>
          </a:r>
          <a:r>
            <a:rPr lang="pl-PL" sz="2000" b="1" kern="1200" dirty="0" err="1" smtClean="0">
              <a:latin typeface="+mj-lt"/>
              <a:cs typeface="Arial" panose="020B0604020202020204" pitchFamily="34" charset="0"/>
            </a:rPr>
            <a:t>project</a:t>
          </a:r>
          <a:r>
            <a:rPr lang="pl-PL" sz="2000" b="1" kern="1200" dirty="0" smtClean="0">
              <a:latin typeface="+mj-lt"/>
              <a:cs typeface="Arial" panose="020B0604020202020204" pitchFamily="34" charset="0"/>
            </a:rPr>
            <a:t> </a:t>
          </a:r>
          <a:r>
            <a:rPr lang="pl-PL" sz="2000" b="1" kern="1200" dirty="0" err="1" smtClean="0">
              <a:latin typeface="+mj-lt"/>
              <a:cs typeface="Arial" panose="020B0604020202020204" pitchFamily="34" charset="0"/>
            </a:rPr>
            <a:t>gave</a:t>
          </a:r>
          <a:r>
            <a:rPr lang="pl-PL" sz="2000" b="1" kern="1200" dirty="0" smtClean="0">
              <a:latin typeface="+mj-lt"/>
              <a:cs typeface="Arial" panose="020B0604020202020204" pitchFamily="34" charset="0"/>
            </a:rPr>
            <a:t> </a:t>
          </a:r>
          <a:r>
            <a:rPr lang="pl-PL" sz="2000" b="1" kern="1200" dirty="0" err="1" smtClean="0">
              <a:latin typeface="+mj-lt"/>
              <a:cs typeface="Arial" panose="020B0604020202020204" pitchFamily="34" charset="0"/>
            </a:rPr>
            <a:t>us</a:t>
          </a:r>
          <a:r>
            <a:rPr lang="pl-PL" sz="2000" b="1" kern="1200" dirty="0" smtClean="0">
              <a:latin typeface="+mj-lt"/>
              <a:cs typeface="Arial" panose="020B0604020202020204" pitchFamily="34" charset="0"/>
            </a:rPr>
            <a:t> ?                                                                                  </a:t>
          </a:r>
          <a:r>
            <a:rPr lang="pl-PL" sz="2000" b="1" kern="1200" dirty="0" smtClean="0">
              <a:solidFill>
                <a:schemeClr val="tx1">
                  <a:lumMod val="95000"/>
                  <a:lumOff val="5000"/>
                </a:schemeClr>
              </a:solidFill>
              <a:latin typeface="+mj-lt"/>
              <a:cs typeface="Arial" panose="020B0604020202020204" pitchFamily="34" charset="0"/>
            </a:rPr>
            <a:t>New: </a:t>
          </a:r>
          <a:r>
            <a:rPr lang="pl-PL" sz="2000" b="1" kern="1200" dirty="0" err="1" smtClean="0">
              <a:solidFill>
                <a:schemeClr val="tx1">
                  <a:lumMod val="95000"/>
                  <a:lumOff val="5000"/>
                </a:schemeClr>
              </a:solidFill>
              <a:latin typeface="+mj-lt"/>
              <a:cs typeface="Arial" panose="020B0604020202020204" pitchFamily="34" charset="0"/>
            </a:rPr>
            <a:t>experience</a:t>
          </a:r>
          <a:r>
            <a:rPr lang="pl-PL" sz="2000" b="1" kern="1200" dirty="0" smtClean="0">
              <a:solidFill>
                <a:schemeClr val="tx1">
                  <a:lumMod val="95000"/>
                  <a:lumOff val="5000"/>
                </a:schemeClr>
              </a:solidFill>
              <a:latin typeface="+mj-lt"/>
              <a:cs typeface="Arial" panose="020B0604020202020204" pitchFamily="34" charset="0"/>
            </a:rPr>
            <a:t>, </a:t>
          </a:r>
          <a:r>
            <a:rPr lang="pl-PL" sz="2000" b="1" kern="1200" dirty="0" err="1" smtClean="0">
              <a:solidFill>
                <a:schemeClr val="tx1">
                  <a:lumMod val="95000"/>
                  <a:lumOff val="5000"/>
                </a:schemeClr>
              </a:solidFill>
              <a:latin typeface="+mj-lt"/>
              <a:cs typeface="Arial" panose="020B0604020202020204" pitchFamily="34" charset="0"/>
            </a:rPr>
            <a:t>ideas</a:t>
          </a:r>
          <a:r>
            <a:rPr lang="pl-PL" sz="2000" b="1" kern="1200" dirty="0" smtClean="0">
              <a:solidFill>
                <a:schemeClr val="tx1">
                  <a:lumMod val="95000"/>
                  <a:lumOff val="5000"/>
                </a:schemeClr>
              </a:solidFill>
              <a:latin typeface="+mj-lt"/>
              <a:cs typeface="Arial" panose="020B0604020202020204" pitchFamily="34" charset="0"/>
            </a:rPr>
            <a:t>, </a:t>
          </a:r>
          <a:r>
            <a:rPr lang="pl-PL" sz="2000" b="1" kern="1200" dirty="0" err="1" smtClean="0">
              <a:solidFill>
                <a:schemeClr val="tx1">
                  <a:lumMod val="95000"/>
                  <a:lumOff val="5000"/>
                </a:schemeClr>
              </a:solidFill>
              <a:latin typeface="+mj-lt"/>
              <a:cs typeface="Arial" panose="020B0604020202020204" pitchFamily="34" charset="0"/>
            </a:rPr>
            <a:t>friendships</a:t>
          </a:r>
          <a:r>
            <a:rPr lang="pl-PL" sz="2000" b="1" kern="1200" dirty="0" smtClean="0">
              <a:solidFill>
                <a:schemeClr val="tx1">
                  <a:lumMod val="95000"/>
                  <a:lumOff val="5000"/>
                </a:schemeClr>
              </a:solidFill>
              <a:latin typeface="+mj-lt"/>
              <a:cs typeface="Arial" panose="020B0604020202020204" pitchFamily="34" charset="0"/>
            </a:rPr>
            <a:t>.                                </a:t>
          </a:r>
          <a:endParaRPr lang="pl-PL" sz="2000" b="1" kern="1200" dirty="0">
            <a:solidFill>
              <a:schemeClr val="tx1">
                <a:lumMod val="95000"/>
                <a:lumOff val="5000"/>
              </a:schemeClr>
            </a:solidFill>
            <a:latin typeface="+mj-lt"/>
          </a:endParaRPr>
        </a:p>
      </dsp:txBody>
      <dsp:txXfrm>
        <a:off x="1294324" y="312718"/>
        <a:ext cx="2124843" cy="1429869"/>
      </dsp:txXfrm>
    </dsp:sp>
    <dsp:sp modelId="{A4704834-A6CC-4CC6-A7EB-60E32C28CAE0}">
      <dsp:nvSpPr>
        <dsp:cNvPr id="0" name=""/>
        <dsp:cNvSpPr/>
      </dsp:nvSpPr>
      <dsp:spPr>
        <a:xfrm>
          <a:off x="1947697" y="2080274"/>
          <a:ext cx="818096" cy="702396"/>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pl-PL" sz="1200" kern="1200"/>
        </a:p>
      </dsp:txBody>
      <dsp:txXfrm>
        <a:off x="2056136" y="2348870"/>
        <a:ext cx="601218" cy="165204"/>
      </dsp:txXfrm>
    </dsp:sp>
    <dsp:sp modelId="{FBF77D42-98A5-47EB-8433-7C8D73C301ED}">
      <dsp:nvSpPr>
        <dsp:cNvPr id="0" name=""/>
        <dsp:cNvSpPr/>
      </dsp:nvSpPr>
      <dsp:spPr>
        <a:xfrm>
          <a:off x="824817" y="2838694"/>
          <a:ext cx="3063856" cy="219902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pl-PL" sz="2000" b="1" kern="1200" dirty="0" err="1" smtClean="0"/>
            <a:t>Why</a:t>
          </a:r>
          <a:r>
            <a:rPr lang="pl-PL" sz="2000" b="1" kern="1200" dirty="0" smtClean="0"/>
            <a:t> we </a:t>
          </a:r>
          <a:r>
            <a:rPr lang="pl-PL" sz="2000" b="1" kern="1200" dirty="0" err="1" smtClean="0"/>
            <a:t>did</a:t>
          </a:r>
          <a:r>
            <a:rPr lang="pl-PL" sz="2000" b="1" kern="1200" dirty="0" smtClean="0"/>
            <a:t> </a:t>
          </a:r>
          <a:r>
            <a:rPr lang="pl-PL" sz="2000" b="1" kern="1200" dirty="0" err="1" smtClean="0"/>
            <a:t>it</a:t>
          </a:r>
          <a:r>
            <a:rPr lang="pl-PL" sz="2000" b="1" kern="1200" dirty="0" smtClean="0"/>
            <a:t>?                                                    </a:t>
          </a:r>
          <a:r>
            <a:rPr lang="pl-PL" sz="2000" b="1" kern="1200" dirty="0" smtClean="0">
              <a:solidFill>
                <a:schemeClr val="tx1">
                  <a:lumMod val="95000"/>
                  <a:lumOff val="5000"/>
                </a:schemeClr>
              </a:solidFill>
            </a:rPr>
            <a:t>We </a:t>
          </a:r>
          <a:r>
            <a:rPr lang="pl-PL" sz="2000" b="1" kern="1200" dirty="0" err="1" smtClean="0">
              <a:solidFill>
                <a:schemeClr val="tx1">
                  <a:lumMod val="95000"/>
                  <a:lumOff val="5000"/>
                </a:schemeClr>
              </a:solidFill>
            </a:rPr>
            <a:t>like</a:t>
          </a:r>
          <a:r>
            <a:rPr lang="pl-PL" sz="2000" b="1" kern="1200" dirty="0" smtClean="0">
              <a:solidFill>
                <a:schemeClr val="tx1">
                  <a:lumMod val="95000"/>
                  <a:lumOff val="5000"/>
                </a:schemeClr>
              </a:solidFill>
            </a:rPr>
            <a:t> </a:t>
          </a:r>
          <a:r>
            <a:rPr lang="pl-PL" sz="2000" b="1" kern="1200" dirty="0" err="1" smtClean="0">
              <a:solidFill>
                <a:schemeClr val="tx1">
                  <a:lumMod val="95000"/>
                  <a:lumOff val="5000"/>
                </a:schemeClr>
              </a:solidFill>
            </a:rPr>
            <a:t>challenges</a:t>
          </a:r>
          <a:r>
            <a:rPr lang="pl-PL" sz="2000" b="1" kern="1200" dirty="0" smtClean="0">
              <a:solidFill>
                <a:schemeClr val="tx1">
                  <a:lumMod val="95000"/>
                  <a:lumOff val="5000"/>
                </a:schemeClr>
              </a:solidFill>
            </a:rPr>
            <a:t>, </a:t>
          </a:r>
          <a:r>
            <a:rPr lang="pl-PL" sz="2000" b="1" kern="1200" dirty="0" err="1" smtClean="0">
              <a:solidFill>
                <a:schemeClr val="tx1">
                  <a:lumMod val="95000"/>
                  <a:lumOff val="5000"/>
                </a:schemeClr>
              </a:solidFill>
            </a:rPr>
            <a:t>fun</a:t>
          </a:r>
          <a:r>
            <a:rPr lang="pl-PL" sz="2000" b="1" kern="1200" dirty="0" smtClean="0">
              <a:solidFill>
                <a:schemeClr val="tx1">
                  <a:lumMod val="95000"/>
                  <a:lumOff val="5000"/>
                </a:schemeClr>
              </a:solidFill>
            </a:rPr>
            <a:t> and development.</a:t>
          </a:r>
          <a:endParaRPr lang="pl-PL" sz="2000" b="1" kern="1200" dirty="0">
            <a:solidFill>
              <a:schemeClr val="tx1">
                <a:lumMod val="95000"/>
                <a:lumOff val="5000"/>
              </a:schemeClr>
            </a:solidFill>
          </a:endParaRPr>
        </a:p>
      </dsp:txBody>
      <dsp:txXfrm>
        <a:off x="1273508" y="3160734"/>
        <a:ext cx="2166474" cy="1554946"/>
      </dsp:txXfrm>
    </dsp:sp>
    <dsp:sp modelId="{9164AF0A-3651-4AAE-8E34-2A95CF2C739C}">
      <dsp:nvSpPr>
        <dsp:cNvPr id="0" name=""/>
        <dsp:cNvSpPr/>
      </dsp:nvSpPr>
      <dsp:spPr>
        <a:xfrm rot="21593364">
          <a:off x="3482260" y="2240856"/>
          <a:ext cx="727117" cy="5938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pl-PL" sz="2600" kern="1200"/>
        </a:p>
      </dsp:txBody>
      <dsp:txXfrm>
        <a:off x="3482260" y="2359797"/>
        <a:ext cx="548963" cy="356308"/>
      </dsp:txXfrm>
    </dsp:sp>
    <dsp:sp modelId="{105E6E85-0C42-4E9B-B43F-41F496EB75C5}">
      <dsp:nvSpPr>
        <dsp:cNvPr id="0" name=""/>
        <dsp:cNvSpPr/>
      </dsp:nvSpPr>
      <dsp:spPr>
        <a:xfrm>
          <a:off x="4294366" y="1344888"/>
          <a:ext cx="3621785" cy="235005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pl-PL" sz="2800" b="1" kern="1200" dirty="0" err="1" smtClean="0"/>
            <a:t>Summary</a:t>
          </a:r>
          <a:r>
            <a:rPr lang="pl-PL" sz="2800" b="1" kern="1200" dirty="0" smtClean="0"/>
            <a:t>                       </a:t>
          </a:r>
          <a:r>
            <a:rPr lang="pl-PL" sz="2800" b="1" kern="1200" dirty="0" smtClean="0">
              <a:solidFill>
                <a:schemeClr val="tx1">
                  <a:lumMod val="95000"/>
                  <a:lumOff val="5000"/>
                </a:schemeClr>
              </a:solidFill>
            </a:rPr>
            <a:t>If </a:t>
          </a:r>
          <a:r>
            <a:rPr lang="pl-PL" sz="2800" b="1" kern="1200" dirty="0" err="1" smtClean="0">
              <a:solidFill>
                <a:schemeClr val="tx1">
                  <a:lumMod val="95000"/>
                  <a:lumOff val="5000"/>
                </a:schemeClr>
              </a:solidFill>
            </a:rPr>
            <a:t>you</a:t>
          </a:r>
          <a:r>
            <a:rPr lang="pl-PL" sz="2800" b="1" kern="1200" dirty="0" smtClean="0">
              <a:solidFill>
                <a:schemeClr val="tx1">
                  <a:lumMod val="95000"/>
                  <a:lumOff val="5000"/>
                </a:schemeClr>
              </a:solidFill>
            </a:rPr>
            <a:t> </a:t>
          </a:r>
          <a:r>
            <a:rPr lang="pl-PL" sz="2800" b="1" kern="1200" dirty="0" err="1" smtClean="0">
              <a:solidFill>
                <a:schemeClr val="tx1">
                  <a:lumMod val="95000"/>
                  <a:lumOff val="5000"/>
                </a:schemeClr>
              </a:solidFill>
            </a:rPr>
            <a:t>never</a:t>
          </a:r>
          <a:r>
            <a:rPr lang="pl-PL" sz="2800" b="1" kern="1200" dirty="0" smtClean="0">
              <a:solidFill>
                <a:schemeClr val="tx1">
                  <a:lumMod val="95000"/>
                  <a:lumOff val="5000"/>
                </a:schemeClr>
              </a:solidFill>
            </a:rPr>
            <a:t> </a:t>
          </a:r>
          <a:r>
            <a:rPr lang="pl-PL" sz="2800" b="1" kern="1200" dirty="0" err="1" smtClean="0">
              <a:solidFill>
                <a:schemeClr val="tx1">
                  <a:lumMod val="95000"/>
                  <a:lumOff val="5000"/>
                </a:schemeClr>
              </a:solidFill>
            </a:rPr>
            <a:t>try</a:t>
          </a:r>
          <a:r>
            <a:rPr lang="pl-PL" sz="2800" b="1" kern="1200" dirty="0" smtClean="0">
              <a:solidFill>
                <a:schemeClr val="tx1">
                  <a:lumMod val="95000"/>
                  <a:lumOff val="5000"/>
                </a:schemeClr>
              </a:solidFill>
            </a:rPr>
            <a:t> </a:t>
          </a:r>
          <a:r>
            <a:rPr lang="pl-PL" sz="2800" b="1" kern="1200" dirty="0" err="1" smtClean="0">
              <a:solidFill>
                <a:schemeClr val="tx1">
                  <a:lumMod val="95000"/>
                  <a:lumOff val="5000"/>
                </a:schemeClr>
              </a:solidFill>
            </a:rPr>
            <a:t>You’ll</a:t>
          </a:r>
          <a:r>
            <a:rPr lang="pl-PL" sz="2800" b="1" kern="1200" dirty="0" smtClean="0">
              <a:solidFill>
                <a:schemeClr val="tx1">
                  <a:lumMod val="95000"/>
                  <a:lumOff val="5000"/>
                </a:schemeClr>
              </a:solidFill>
            </a:rPr>
            <a:t> </a:t>
          </a:r>
          <a:r>
            <a:rPr lang="pl-PL" sz="2800" b="1" kern="1200" dirty="0" err="1" smtClean="0">
              <a:solidFill>
                <a:schemeClr val="tx1">
                  <a:lumMod val="95000"/>
                  <a:lumOff val="5000"/>
                </a:schemeClr>
              </a:solidFill>
            </a:rPr>
            <a:t>never</a:t>
          </a:r>
          <a:r>
            <a:rPr lang="pl-PL" sz="2800" b="1" kern="1200" dirty="0" smtClean="0">
              <a:solidFill>
                <a:schemeClr val="tx1">
                  <a:lumMod val="95000"/>
                  <a:lumOff val="5000"/>
                </a:schemeClr>
              </a:solidFill>
            </a:rPr>
            <a:t> </a:t>
          </a:r>
          <a:r>
            <a:rPr lang="pl-PL" sz="2800" b="1" kern="1200" dirty="0" err="1" smtClean="0">
              <a:solidFill>
                <a:schemeClr val="tx1">
                  <a:lumMod val="95000"/>
                  <a:lumOff val="5000"/>
                </a:schemeClr>
              </a:solidFill>
            </a:rPr>
            <a:t>know</a:t>
          </a:r>
          <a:r>
            <a:rPr lang="pl-PL" sz="2800" b="1" kern="1200" dirty="0" smtClean="0">
              <a:solidFill>
                <a:schemeClr val="tx1">
                  <a:lumMod val="95000"/>
                  <a:lumOff val="5000"/>
                </a:schemeClr>
              </a:solidFill>
            </a:rPr>
            <a:t>  We </a:t>
          </a:r>
          <a:r>
            <a:rPr lang="pl-PL" sz="2800" b="1" kern="1200" dirty="0" err="1" smtClean="0">
              <a:solidFill>
                <a:schemeClr val="tx1">
                  <a:lumMod val="95000"/>
                  <a:lumOff val="5000"/>
                </a:schemeClr>
              </a:solidFill>
            </a:rPr>
            <a:t>can</a:t>
          </a:r>
          <a:r>
            <a:rPr lang="pl-PL" sz="2800" b="1" kern="1200" dirty="0" smtClean="0">
              <a:solidFill>
                <a:schemeClr val="tx1">
                  <a:lumMod val="95000"/>
                  <a:lumOff val="5000"/>
                </a:schemeClr>
              </a:solidFill>
            </a:rPr>
            <a:t> do </a:t>
          </a:r>
          <a:r>
            <a:rPr lang="pl-PL" sz="2800" b="1" kern="1200" dirty="0" err="1" smtClean="0">
              <a:solidFill>
                <a:schemeClr val="tx1">
                  <a:lumMod val="95000"/>
                  <a:lumOff val="5000"/>
                </a:schemeClr>
              </a:solidFill>
            </a:rPr>
            <a:t>it</a:t>
          </a:r>
          <a:r>
            <a:rPr lang="pl-PL" sz="2800" b="1" kern="1200" dirty="0" smtClean="0">
              <a:solidFill>
                <a:schemeClr val="tx1">
                  <a:lumMod val="95000"/>
                  <a:lumOff val="5000"/>
                </a:schemeClr>
              </a:solidFill>
            </a:rPr>
            <a:t> ?! </a:t>
          </a:r>
          <a:r>
            <a:rPr lang="pl-PL" sz="2800" b="1" kern="1200" dirty="0" smtClean="0">
              <a:solidFill>
                <a:schemeClr val="tx1">
                  <a:lumMod val="95000"/>
                  <a:lumOff val="5000"/>
                </a:schemeClr>
              </a:solidFill>
              <a:sym typeface="Wingdings" panose="05000000000000000000" pitchFamily="2" charset="2"/>
            </a:rPr>
            <a:t></a:t>
          </a:r>
          <a:r>
            <a:rPr lang="pl-PL" sz="2800" b="1" kern="1200" dirty="0" smtClean="0">
              <a:solidFill>
                <a:schemeClr val="tx1">
                  <a:lumMod val="95000"/>
                  <a:lumOff val="5000"/>
                </a:schemeClr>
              </a:solidFill>
            </a:rPr>
            <a:t>                                              </a:t>
          </a:r>
          <a:endParaRPr lang="pl-PL" sz="2800" b="1" kern="1200" dirty="0">
            <a:solidFill>
              <a:schemeClr val="tx1">
                <a:lumMod val="95000"/>
                <a:lumOff val="5000"/>
              </a:schemeClr>
            </a:solidFill>
          </a:endParaRPr>
        </a:p>
      </dsp:txBody>
      <dsp:txXfrm>
        <a:off x="4824764" y="1689046"/>
        <a:ext cx="2560989" cy="1661739"/>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l-PL" smtClean="0"/>
              <a:t>Kliknij, aby edytować styl</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1946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l-PL" smtClean="0"/>
              <a:t>Kliknij, aby edytować styl</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6734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smtClean="0"/>
              <a:t>Kliknij, aby edytować styl</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smtClean="0"/>
              <a:t>Edytuj style wzorca tekstu</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36291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l-PL" smtClean="0"/>
              <a:t>Kliknij, aby edytować styl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3479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smtClean="0"/>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smtClean="0"/>
              <a:t>Edytuj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5395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l-PL" smtClean="0"/>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smtClean="0"/>
              <a:t>Edytuj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2700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9946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l-PL" smtClean="0"/>
              <a:t>Kliknij, aby edytować styl</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6822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l-PL" smtClean="0"/>
              <a:t>Kliknij, aby edytować styl</a:t>
            </a:r>
            <a:endParaRPr lang="en-US" dirty="0"/>
          </a:p>
        </p:txBody>
      </p:sp>
      <p:sp>
        <p:nvSpPr>
          <p:cNvPr id="3" name="Content Placeholder 2"/>
          <p:cNvSpPr>
            <a:spLocks noGrp="1"/>
          </p:cNvSpPr>
          <p:nvPr>
            <p:ph idx="1"/>
          </p:nvPr>
        </p:nvSpPr>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773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l-PL" smtClean="0"/>
              <a:t>Kliknij, aby edytować styl</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6433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703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Kliknij, aby edytować styl</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5452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l-PL" smtClean="0"/>
              <a:t>Kliknij, aby edytować styl</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6583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166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l-PL" smtClean="0"/>
              <a:t>Kliknij, aby edytować styl</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l-PL" smtClean="0"/>
              <a:t>Edytuj style wzorca tekstu</a:t>
            </a:r>
          </a:p>
        </p:txBody>
      </p:sp>
      <p:sp>
        <p:nvSpPr>
          <p:cNvPr id="5" name="Date Placeholder 4"/>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9391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l-PL" smtClean="0"/>
              <a:t>Kliknij, aby edytować styl</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Edytuj style wzorca tekstu</a:t>
            </a:r>
          </a:p>
        </p:txBody>
      </p:sp>
      <p:sp>
        <p:nvSpPr>
          <p:cNvPr id="5" name="Date Placeholder 4"/>
          <p:cNvSpPr>
            <a:spLocks noGrp="1"/>
          </p:cNvSpPr>
          <p:nvPr>
            <p:ph type="dt" sz="half" idx="10"/>
          </p:nvPr>
        </p:nvSpPr>
        <p:spPr/>
        <p:txBody>
          <a:bodyPr/>
          <a:lstStyle/>
          <a:p>
            <a:fld id="{B61BEF0D-F0BB-DE4B-95CE-6DB70DBA9567}" type="datetimeFigureOut">
              <a:rPr lang="en-US" smtClean="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2903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l-PL" smtClean="0"/>
              <a:t>Kliknij, aby edytować styl</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9/15/2019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650913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87485" y="1297173"/>
            <a:ext cx="10083025" cy="5120559"/>
          </a:xfrm>
        </p:spPr>
        <p:txBody>
          <a:bodyPr>
            <a:normAutofit/>
          </a:bodyPr>
          <a:lstStyle/>
          <a:p>
            <a:pPr marL="457200" indent="-457200" algn="l">
              <a:buFont typeface="+mj-lt"/>
              <a:buAutoNum type="arabicParenR"/>
            </a:pPr>
            <a:endParaRPr lang="pl-PL" sz="6400" dirty="0" smtClean="0">
              <a:latin typeface="Arial" panose="020B0604020202020204" pitchFamily="34" charset="0"/>
              <a:cs typeface="Arial" panose="020B0604020202020204" pitchFamily="34" charset="0"/>
            </a:endParaRPr>
          </a:p>
          <a:p>
            <a:pPr marL="457200" indent="-457200" algn="l">
              <a:buFont typeface="+mj-lt"/>
              <a:buAutoNum type="arabicParenR"/>
            </a:pPr>
            <a:endParaRPr lang="en-US" dirty="0"/>
          </a:p>
          <a:p>
            <a:pPr marL="457200" indent="-457200" algn="l">
              <a:buFont typeface="+mj-lt"/>
              <a:buAutoNum type="arabicParenR"/>
            </a:pPr>
            <a:endParaRPr lang="en-US" dirty="0"/>
          </a:p>
          <a:p>
            <a:pPr marL="457200" indent="-457200" algn="l">
              <a:buFont typeface="+mj-lt"/>
              <a:buAutoNum type="arabicParenR"/>
            </a:pPr>
            <a:endParaRPr lang="en-US" dirty="0"/>
          </a:p>
          <a:p>
            <a:pPr marL="457200" indent="-457200" algn="l">
              <a:buFont typeface="+mj-lt"/>
              <a:buAutoNum type="arabicParenR"/>
            </a:pPr>
            <a:endParaRPr lang="pl-PL" dirty="0">
              <a:effectLst/>
            </a:endParaRPr>
          </a:p>
          <a:p>
            <a:pPr marL="342900" indent="-342900" algn="l">
              <a:buFont typeface="Wingdings" panose="05000000000000000000" pitchFamily="2" charset="2"/>
              <a:buChar char="§"/>
            </a:pPr>
            <a:endParaRPr lang="pl-PL" dirty="0" smtClean="0"/>
          </a:p>
          <a:p>
            <a:pPr marL="342900" indent="-342900" algn="l">
              <a:buFont typeface="Wingdings" panose="05000000000000000000" pitchFamily="2" charset="2"/>
              <a:buChar char="§"/>
            </a:pPr>
            <a:endParaRPr lang="pl-PL"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126" y="3144450"/>
            <a:ext cx="3653368" cy="2703492"/>
          </a:xfrm>
          <a:prstGeom prst="rect">
            <a:avLst/>
          </a:prstGeom>
        </p:spPr>
      </p:pic>
      <p:sp>
        <p:nvSpPr>
          <p:cNvPr id="2" name="Tytuł 1"/>
          <p:cNvSpPr>
            <a:spLocks noGrp="1"/>
          </p:cNvSpPr>
          <p:nvPr>
            <p:ph type="ctrTitle"/>
          </p:nvPr>
        </p:nvSpPr>
        <p:spPr>
          <a:xfrm>
            <a:off x="664633" y="2009015"/>
            <a:ext cx="8775702" cy="1010881"/>
          </a:xfrm>
        </p:spPr>
        <p:txBody>
          <a:bodyPr>
            <a:normAutofit fontScale="90000"/>
          </a:bodyPr>
          <a:lstStyle/>
          <a:p>
            <a:r>
              <a:rPr lang="pl-PL" sz="4900" b="1" dirty="0" smtClean="0">
                <a:solidFill>
                  <a:schemeClr val="accent1">
                    <a:lumMod val="50000"/>
                  </a:schemeClr>
                </a:solidFill>
                <a:latin typeface="Arial Black" panose="020B0A04020102020204" pitchFamily="34" charset="0"/>
              </a:rPr>
              <a:t> Project </a:t>
            </a:r>
            <a:r>
              <a:rPr lang="pl-PL" sz="4900" b="1" dirty="0" err="1" smtClean="0">
                <a:solidFill>
                  <a:schemeClr val="accent1">
                    <a:lumMod val="50000"/>
                  </a:schemeClr>
                </a:solidFill>
                <a:latin typeface="Arial Black" panose="020B0A04020102020204" pitchFamily="34" charset="0"/>
              </a:rPr>
              <a:t>title</a:t>
            </a:r>
            <a:r>
              <a:rPr lang="pl-PL" sz="4900" b="1" dirty="0" smtClean="0">
                <a:solidFill>
                  <a:schemeClr val="accent1">
                    <a:lumMod val="50000"/>
                  </a:schemeClr>
                </a:solidFill>
                <a:latin typeface="Arial Black" panose="020B0A04020102020204" pitchFamily="34" charset="0"/>
              </a:rPr>
              <a:t> - </a:t>
            </a:r>
            <a:r>
              <a:rPr lang="pl-PL" sz="4900" b="1" cap="none" dirty="0" err="1" smtClean="0">
                <a:solidFill>
                  <a:schemeClr val="accent1">
                    <a:lumMod val="50000"/>
                  </a:schemeClr>
                </a:solidFill>
                <a:latin typeface="Arial Black" panose="020B0A04020102020204" pitchFamily="34" charset="0"/>
              </a:rPr>
              <a:t>Relax</a:t>
            </a:r>
            <a:r>
              <a:rPr lang="pl-PL" b="1" cap="none" dirty="0" smtClean="0">
                <a:solidFill>
                  <a:schemeClr val="accent1">
                    <a:lumMod val="50000"/>
                  </a:schemeClr>
                </a:solidFill>
                <a:latin typeface="Arial Black" panose="020B0A04020102020204" pitchFamily="34" charset="0"/>
              </a:rPr>
              <a:t> </a:t>
            </a:r>
            <a:r>
              <a:rPr lang="pl-PL" b="1" cap="none" dirty="0" err="1" smtClean="0">
                <a:solidFill>
                  <a:schemeClr val="accent1">
                    <a:lumMod val="50000"/>
                  </a:schemeClr>
                </a:solidFill>
                <a:latin typeface="Arial Black" panose="020B0A04020102020204" pitchFamily="34" charset="0"/>
              </a:rPr>
              <a:t>or</a:t>
            </a:r>
            <a:r>
              <a:rPr lang="pl-PL" b="1" cap="none" dirty="0" smtClean="0">
                <a:solidFill>
                  <a:schemeClr val="accent1">
                    <a:lumMod val="50000"/>
                  </a:schemeClr>
                </a:solidFill>
                <a:latin typeface="Arial Black" panose="020B0A04020102020204" pitchFamily="34" charset="0"/>
              </a:rPr>
              <a:t> Run</a:t>
            </a:r>
            <a:endParaRPr lang="pl-PL" b="1" cap="none" dirty="0">
              <a:solidFill>
                <a:schemeClr val="accent1">
                  <a:lumMod val="50000"/>
                </a:schemeClr>
              </a:solidFill>
              <a:latin typeface="Arial Black" panose="020B0A04020102020204" pitchFamily="34" charset="0"/>
            </a:endParaRPr>
          </a:p>
        </p:txBody>
      </p:sp>
      <p:sp>
        <p:nvSpPr>
          <p:cNvPr id="5" name="pole tekstowe 4"/>
          <p:cNvSpPr txBox="1"/>
          <p:nvPr/>
        </p:nvSpPr>
        <p:spPr>
          <a:xfrm>
            <a:off x="5211402" y="2683788"/>
            <a:ext cx="5537200" cy="4555093"/>
          </a:xfrm>
          <a:prstGeom prst="rect">
            <a:avLst/>
          </a:prstGeom>
          <a:noFill/>
        </p:spPr>
        <p:txBody>
          <a:bodyPr wrap="square" rtlCol="0">
            <a:spAutoFit/>
          </a:bodyPr>
          <a:lstStyle/>
          <a:p>
            <a:pPr algn="ctr">
              <a:lnSpc>
                <a:spcPct val="145000"/>
              </a:lnSpc>
            </a:pPr>
            <a:r>
              <a:rPr lang="pl-PL" sz="4000" dirty="0" smtClean="0">
                <a:solidFill>
                  <a:schemeClr val="accent2">
                    <a:lumMod val="75000"/>
                  </a:schemeClr>
                </a:solidFill>
                <a:latin typeface="Arial Black" panose="020B0A04020102020204" pitchFamily="34" charset="0"/>
                <a:cs typeface="Arial" panose="020B0604020202020204" pitchFamily="34" charset="0"/>
              </a:rPr>
              <a:t>Team </a:t>
            </a:r>
            <a:r>
              <a:rPr lang="pl-PL" sz="4000" dirty="0">
                <a:solidFill>
                  <a:schemeClr val="accent2">
                    <a:lumMod val="75000"/>
                  </a:schemeClr>
                </a:solidFill>
                <a:latin typeface="Arial Black" panose="020B0A04020102020204" pitchFamily="34" charset="0"/>
                <a:cs typeface="Arial" panose="020B0604020202020204" pitchFamily="34" charset="0"/>
              </a:rPr>
              <a:t>ID: </a:t>
            </a:r>
            <a:r>
              <a:rPr lang="pl-PL" sz="4000" dirty="0" smtClean="0">
                <a:solidFill>
                  <a:srgbClr val="C00000"/>
                </a:solidFill>
                <a:latin typeface="Arial Black" panose="020B0A04020102020204" pitchFamily="34" charset="0"/>
                <a:cs typeface="Arial" panose="020B0604020202020204" pitchFamily="34" charset="0"/>
              </a:rPr>
              <a:t>Fun </a:t>
            </a:r>
            <a:r>
              <a:rPr lang="pl-PL" sz="4000" dirty="0" err="1" smtClean="0">
                <a:solidFill>
                  <a:srgbClr val="C00000"/>
                </a:solidFill>
                <a:latin typeface="Arial Black" panose="020B0A04020102020204" pitchFamily="34" charset="0"/>
                <a:cs typeface="Arial" panose="020B0604020202020204" pitchFamily="34" charset="0"/>
              </a:rPr>
              <a:t>Factory</a:t>
            </a:r>
            <a:r>
              <a:rPr lang="pl-PL" sz="4000" dirty="0" smtClean="0">
                <a:solidFill>
                  <a:srgbClr val="C00000"/>
                </a:solidFill>
                <a:latin typeface="Arial Black" panose="020B0A04020102020204" pitchFamily="34" charset="0"/>
                <a:cs typeface="Arial" panose="020B0604020202020204" pitchFamily="34" charset="0"/>
              </a:rPr>
              <a:t> </a:t>
            </a:r>
            <a:r>
              <a:rPr lang="pl-PL" sz="4000" dirty="0">
                <a:solidFill>
                  <a:srgbClr val="C00000"/>
                </a:solidFill>
                <a:latin typeface="Arial Black" panose="020B0A04020102020204" pitchFamily="34" charset="0"/>
                <a:cs typeface="Arial" panose="020B0604020202020204" pitchFamily="34" charset="0"/>
              </a:rPr>
              <a:t>/ </a:t>
            </a:r>
            <a:r>
              <a:rPr lang="pl-PL" sz="4000" dirty="0" err="1">
                <a:solidFill>
                  <a:srgbClr val="C00000"/>
                </a:solidFill>
                <a:latin typeface="Arial Black" panose="020B0A04020102020204" pitchFamily="34" charset="0"/>
                <a:cs typeface="Arial" panose="020B0604020202020204" pitchFamily="34" charset="0"/>
              </a:rPr>
              <a:t>Lets</a:t>
            </a:r>
            <a:r>
              <a:rPr lang="pl-PL" sz="4000" dirty="0">
                <a:solidFill>
                  <a:srgbClr val="C00000"/>
                </a:solidFill>
                <a:latin typeface="Arial Black" panose="020B0A04020102020204" pitchFamily="34" charset="0"/>
                <a:cs typeface="Arial" panose="020B0604020202020204" pitchFamily="34" charset="0"/>
              </a:rPr>
              <a:t> </a:t>
            </a:r>
            <a:r>
              <a:rPr lang="pl-PL" sz="4000" dirty="0" err="1">
                <a:solidFill>
                  <a:srgbClr val="C00000"/>
                </a:solidFill>
                <a:latin typeface="Arial Black" panose="020B0A04020102020204" pitchFamily="34" charset="0"/>
                <a:cs typeface="Arial" panose="020B0604020202020204" pitchFamily="34" charset="0"/>
              </a:rPr>
              <a:t>Try</a:t>
            </a:r>
            <a:r>
              <a:rPr lang="pl-PL" sz="4000" dirty="0">
                <a:solidFill>
                  <a:srgbClr val="C00000"/>
                </a:solidFill>
                <a:latin typeface="Arial Black" panose="020B0A04020102020204" pitchFamily="34" charset="0"/>
                <a:cs typeface="Arial" panose="020B0604020202020204" pitchFamily="34" charset="0"/>
              </a:rPr>
              <a:t> / We </a:t>
            </a:r>
            <a:r>
              <a:rPr lang="pl-PL" sz="4000" dirty="0" err="1">
                <a:solidFill>
                  <a:srgbClr val="C00000"/>
                </a:solidFill>
                <a:latin typeface="Arial Black" panose="020B0A04020102020204" pitchFamily="34" charset="0"/>
                <a:cs typeface="Arial" panose="020B0604020202020204" pitchFamily="34" charset="0"/>
              </a:rPr>
              <a:t>will</a:t>
            </a:r>
            <a:r>
              <a:rPr lang="pl-PL" sz="4000" dirty="0">
                <a:solidFill>
                  <a:srgbClr val="C00000"/>
                </a:solidFill>
                <a:latin typeface="Arial Black" panose="020B0A04020102020204" pitchFamily="34" charset="0"/>
                <a:cs typeface="Arial" panose="020B0604020202020204" pitchFamily="34" charset="0"/>
              </a:rPr>
              <a:t> </a:t>
            </a:r>
            <a:r>
              <a:rPr lang="pl-PL" sz="4000" dirty="0" err="1" smtClean="0">
                <a:solidFill>
                  <a:srgbClr val="C00000"/>
                </a:solidFill>
                <a:latin typeface="Arial Black" panose="020B0A04020102020204" pitchFamily="34" charset="0"/>
                <a:cs typeface="Arial" panose="020B0604020202020204" pitchFamily="34" charset="0"/>
              </a:rPr>
              <a:t>find</a:t>
            </a:r>
            <a:r>
              <a:rPr lang="pl-PL" sz="4000" dirty="0" smtClean="0">
                <a:solidFill>
                  <a:srgbClr val="C00000"/>
                </a:solidFill>
                <a:latin typeface="Arial Black" panose="020B0A04020102020204" pitchFamily="34" charset="0"/>
                <a:cs typeface="Arial" panose="020B0604020202020204" pitchFamily="34" charset="0"/>
              </a:rPr>
              <a:t> </a:t>
            </a:r>
            <a:r>
              <a:rPr lang="pl-PL" sz="4000" dirty="0">
                <a:solidFill>
                  <a:srgbClr val="C00000"/>
                </a:solidFill>
                <a:latin typeface="Arial Black" panose="020B0A04020102020204" pitchFamily="34" charset="0"/>
                <a:cs typeface="Arial" panose="020B0604020202020204" pitchFamily="34" charset="0"/>
              </a:rPr>
              <a:t>out / Be </a:t>
            </a:r>
            <a:r>
              <a:rPr lang="pl-PL" sz="4000" dirty="0" err="1">
                <a:solidFill>
                  <a:srgbClr val="C00000"/>
                </a:solidFill>
                <a:latin typeface="Arial Black" panose="020B0A04020102020204" pitchFamily="34" charset="0"/>
                <a:cs typeface="Arial" panose="020B0604020202020204" pitchFamily="34" charset="0"/>
              </a:rPr>
              <a:t>who</a:t>
            </a:r>
            <a:r>
              <a:rPr lang="pl-PL" sz="4000" dirty="0">
                <a:solidFill>
                  <a:srgbClr val="C00000"/>
                </a:solidFill>
                <a:latin typeface="Arial Black" panose="020B0A04020102020204" pitchFamily="34" charset="0"/>
                <a:cs typeface="Arial" panose="020B0604020202020204" pitchFamily="34" charset="0"/>
              </a:rPr>
              <a:t> </a:t>
            </a:r>
            <a:r>
              <a:rPr lang="pl-PL" sz="4000" dirty="0" err="1">
                <a:solidFill>
                  <a:srgbClr val="C00000"/>
                </a:solidFill>
                <a:latin typeface="Arial Black" panose="020B0A04020102020204" pitchFamily="34" charset="0"/>
                <a:cs typeface="Arial" panose="020B0604020202020204" pitchFamily="34" charset="0"/>
              </a:rPr>
              <a:t>you</a:t>
            </a:r>
            <a:r>
              <a:rPr lang="pl-PL" sz="4000" dirty="0">
                <a:solidFill>
                  <a:srgbClr val="C00000"/>
                </a:solidFill>
                <a:latin typeface="Arial Black" panose="020B0A04020102020204" pitchFamily="34" charset="0"/>
                <a:cs typeface="Arial" panose="020B0604020202020204" pitchFamily="34" charset="0"/>
              </a:rPr>
              <a:t> want / </a:t>
            </a:r>
            <a:r>
              <a:rPr lang="pl-PL" sz="4000" dirty="0" err="1">
                <a:solidFill>
                  <a:srgbClr val="C00000"/>
                </a:solidFill>
                <a:latin typeface="Arial Black" panose="020B0A04020102020204" pitchFamily="34" charset="0"/>
                <a:cs typeface="Arial" panose="020B0604020202020204" pitchFamily="34" charset="0"/>
              </a:rPr>
              <a:t>Snow</a:t>
            </a:r>
            <a:r>
              <a:rPr lang="pl-PL" sz="4000" dirty="0">
                <a:solidFill>
                  <a:srgbClr val="C00000"/>
                </a:solidFill>
                <a:latin typeface="Arial Black" panose="020B0A04020102020204" pitchFamily="34" charset="0"/>
                <a:cs typeface="Arial" panose="020B0604020202020204" pitchFamily="34" charset="0"/>
              </a:rPr>
              <a:t> </a:t>
            </a:r>
            <a:r>
              <a:rPr lang="pl-PL" sz="4000" dirty="0" smtClean="0">
                <a:solidFill>
                  <a:srgbClr val="C00000"/>
                </a:solidFill>
                <a:latin typeface="Arial Black" panose="020B0A04020102020204" pitchFamily="34" charset="0"/>
                <a:cs typeface="Arial" panose="020B0604020202020204" pitchFamily="34" charset="0"/>
              </a:rPr>
              <a:t>Ball</a:t>
            </a:r>
            <a:endParaRPr lang="pl-PL" sz="4000" dirty="0">
              <a:solidFill>
                <a:srgbClr val="C00000"/>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12676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751012" y="609601"/>
            <a:ext cx="8676222" cy="591878"/>
          </a:xfrm>
        </p:spPr>
        <p:txBody>
          <a:bodyPr>
            <a:normAutofit fontScale="90000"/>
          </a:bodyPr>
          <a:lstStyle/>
          <a:p>
            <a:r>
              <a:rPr lang="pl-PL" b="1" cap="none" dirty="0" err="1" smtClean="0">
                <a:solidFill>
                  <a:schemeClr val="accent1">
                    <a:lumMod val="50000"/>
                  </a:schemeClr>
                </a:solidFill>
                <a:latin typeface="Arial Black" panose="020B0A04020102020204" pitchFamily="34" charset="0"/>
              </a:rPr>
              <a:t>Relax</a:t>
            </a:r>
            <a:r>
              <a:rPr lang="pl-PL" b="1" cap="none" dirty="0" smtClean="0">
                <a:solidFill>
                  <a:schemeClr val="accent1">
                    <a:lumMod val="50000"/>
                  </a:schemeClr>
                </a:solidFill>
                <a:latin typeface="Arial Black" panose="020B0A04020102020204" pitchFamily="34" charset="0"/>
              </a:rPr>
              <a:t> </a:t>
            </a:r>
            <a:r>
              <a:rPr lang="pl-PL" b="1" cap="none" dirty="0" err="1" smtClean="0">
                <a:solidFill>
                  <a:schemeClr val="accent1">
                    <a:lumMod val="50000"/>
                  </a:schemeClr>
                </a:solidFill>
                <a:latin typeface="Arial Black" panose="020B0A04020102020204" pitchFamily="34" charset="0"/>
              </a:rPr>
              <a:t>or</a:t>
            </a:r>
            <a:r>
              <a:rPr lang="pl-PL" b="1" cap="none" dirty="0" smtClean="0">
                <a:solidFill>
                  <a:schemeClr val="accent1">
                    <a:lumMod val="50000"/>
                  </a:schemeClr>
                </a:solidFill>
                <a:latin typeface="Arial Black" panose="020B0A04020102020204" pitchFamily="34" charset="0"/>
              </a:rPr>
              <a:t> Run</a:t>
            </a:r>
            <a:endParaRPr lang="pl-PL" b="1" cap="none" dirty="0">
              <a:solidFill>
                <a:schemeClr val="accent1">
                  <a:lumMod val="50000"/>
                </a:schemeClr>
              </a:solidFill>
              <a:latin typeface="Arial Black" panose="020B0A04020102020204" pitchFamily="34" charset="0"/>
            </a:endParaRPr>
          </a:p>
        </p:txBody>
      </p:sp>
      <p:sp>
        <p:nvSpPr>
          <p:cNvPr id="3" name="Podtytuł 2"/>
          <p:cNvSpPr>
            <a:spLocks noGrp="1"/>
          </p:cNvSpPr>
          <p:nvPr>
            <p:ph type="subTitle" idx="1"/>
          </p:nvPr>
        </p:nvSpPr>
        <p:spPr>
          <a:xfrm>
            <a:off x="1187485" y="1297173"/>
            <a:ext cx="10083025" cy="5120559"/>
          </a:xfrm>
        </p:spPr>
        <p:txBody>
          <a:bodyPr>
            <a:normAutofit fontScale="25000" lnSpcReduction="20000"/>
          </a:bodyPr>
          <a:lstStyle/>
          <a:p>
            <a:pPr marL="457200" indent="-457200" algn="l">
              <a:lnSpc>
                <a:spcPct val="145000"/>
              </a:lnSpc>
              <a:spcBef>
                <a:spcPts val="0"/>
              </a:spcBef>
              <a:buFont typeface="+mj-lt"/>
              <a:buAutoNum type="arabicParenR"/>
            </a:pPr>
            <a:r>
              <a:rPr lang="pl-PL" sz="6400" dirty="0" smtClean="0">
                <a:solidFill>
                  <a:schemeClr val="tx1">
                    <a:lumMod val="95000"/>
                    <a:lumOff val="5000"/>
                  </a:schemeClr>
                </a:solidFill>
                <a:latin typeface="Arial" panose="020B0604020202020204" pitchFamily="34" charset="0"/>
                <a:cs typeface="Arial" panose="020B0604020202020204" pitchFamily="34" charset="0"/>
              </a:rPr>
              <a:t>Project </a:t>
            </a:r>
            <a:r>
              <a:rPr lang="pl-PL" sz="6400" dirty="0" err="1" smtClean="0">
                <a:solidFill>
                  <a:schemeClr val="tx1">
                    <a:lumMod val="95000"/>
                    <a:lumOff val="5000"/>
                  </a:schemeClr>
                </a:solidFill>
                <a:latin typeface="Arial" panose="020B0604020202020204" pitchFamily="34" charset="0"/>
                <a:cs typeface="Arial" panose="020B0604020202020204" pitchFamily="34" charset="0"/>
              </a:rPr>
              <a:t>title</a:t>
            </a:r>
            <a:r>
              <a:rPr lang="pl-PL" sz="6400" dirty="0" smtClean="0">
                <a:solidFill>
                  <a:schemeClr val="tx1">
                    <a:lumMod val="95000"/>
                    <a:lumOff val="5000"/>
                  </a:schemeClr>
                </a:solidFill>
                <a:effectLst/>
                <a:latin typeface="Arial" panose="020B0604020202020204" pitchFamily="34" charset="0"/>
                <a:cs typeface="Arial" panose="020B0604020202020204" pitchFamily="34" charset="0"/>
              </a:rPr>
              <a:t>: </a:t>
            </a:r>
            <a:r>
              <a:rPr lang="pl-PL" sz="6400" dirty="0" err="1" smtClean="0">
                <a:solidFill>
                  <a:schemeClr val="tx1">
                    <a:lumMod val="95000"/>
                    <a:lumOff val="5000"/>
                  </a:schemeClr>
                </a:solidFill>
                <a:effectLst/>
                <a:latin typeface="Arial" panose="020B0604020202020204" pitchFamily="34" charset="0"/>
                <a:cs typeface="Arial" panose="020B0604020202020204" pitchFamily="34" charset="0"/>
              </a:rPr>
              <a:t>Relax</a:t>
            </a:r>
            <a:r>
              <a:rPr lang="pl-PL" sz="6400" dirty="0" smtClean="0">
                <a:solidFill>
                  <a:schemeClr val="tx1">
                    <a:lumMod val="95000"/>
                    <a:lumOff val="5000"/>
                  </a:schemeClr>
                </a:solidFill>
                <a:effectLst/>
                <a:latin typeface="Arial" panose="020B0604020202020204" pitchFamily="34" charset="0"/>
                <a:cs typeface="Arial" panose="020B0604020202020204" pitchFamily="34" charset="0"/>
              </a:rPr>
              <a:t> </a:t>
            </a:r>
            <a:r>
              <a:rPr lang="pl-PL" sz="6400" dirty="0" err="1" smtClean="0">
                <a:solidFill>
                  <a:schemeClr val="tx1">
                    <a:lumMod val="95000"/>
                    <a:lumOff val="5000"/>
                  </a:schemeClr>
                </a:solidFill>
                <a:effectLst/>
                <a:latin typeface="Arial" panose="020B0604020202020204" pitchFamily="34" charset="0"/>
                <a:cs typeface="Arial" panose="020B0604020202020204" pitchFamily="34" charset="0"/>
              </a:rPr>
              <a:t>or</a:t>
            </a:r>
            <a:r>
              <a:rPr lang="pl-PL" sz="6400" dirty="0" smtClean="0">
                <a:solidFill>
                  <a:schemeClr val="tx1">
                    <a:lumMod val="95000"/>
                    <a:lumOff val="5000"/>
                  </a:schemeClr>
                </a:solidFill>
                <a:effectLst/>
                <a:latin typeface="Arial" panose="020B0604020202020204" pitchFamily="34" charset="0"/>
                <a:cs typeface="Arial" panose="020B0604020202020204" pitchFamily="34" charset="0"/>
              </a:rPr>
              <a:t> Run</a:t>
            </a:r>
          </a:p>
          <a:p>
            <a:pPr marL="457200" indent="-457200" algn="l">
              <a:lnSpc>
                <a:spcPct val="145000"/>
              </a:lnSpc>
              <a:spcBef>
                <a:spcPts val="0"/>
              </a:spcBef>
              <a:buFont typeface="+mj-lt"/>
              <a:buAutoNum type="arabicParenR"/>
            </a:pPr>
            <a:r>
              <a:rPr lang="pl-PL" sz="6400" dirty="0" smtClean="0">
                <a:solidFill>
                  <a:schemeClr val="tx1">
                    <a:lumMod val="95000"/>
                    <a:lumOff val="5000"/>
                  </a:schemeClr>
                </a:solidFill>
                <a:latin typeface="Arial" panose="020B0604020202020204" pitchFamily="34" charset="0"/>
                <a:cs typeface="Arial" panose="020B0604020202020204" pitchFamily="34" charset="0"/>
              </a:rPr>
              <a:t>Team </a:t>
            </a:r>
            <a:r>
              <a:rPr lang="pl-PL" sz="6400" dirty="0">
                <a:solidFill>
                  <a:schemeClr val="tx1">
                    <a:lumMod val="95000"/>
                    <a:lumOff val="5000"/>
                  </a:schemeClr>
                </a:solidFill>
                <a:latin typeface="Arial" panose="020B0604020202020204" pitchFamily="34" charset="0"/>
                <a:cs typeface="Arial" panose="020B0604020202020204" pitchFamily="34" charset="0"/>
              </a:rPr>
              <a:t>ID: For Fun Team / </a:t>
            </a:r>
            <a:r>
              <a:rPr lang="pl-PL" sz="6400" dirty="0" err="1" smtClean="0">
                <a:solidFill>
                  <a:schemeClr val="tx1">
                    <a:lumMod val="95000"/>
                    <a:lumOff val="5000"/>
                  </a:schemeClr>
                </a:solidFill>
                <a:latin typeface="Arial" panose="020B0604020202020204" pitchFamily="34" charset="0"/>
                <a:cs typeface="Arial" panose="020B0604020202020204" pitchFamily="34" charset="0"/>
              </a:rPr>
              <a:t>Lets</a:t>
            </a:r>
            <a:r>
              <a:rPr lang="pl-PL" sz="6400" dirty="0" smtClean="0">
                <a:solidFill>
                  <a:schemeClr val="tx1">
                    <a:lumMod val="95000"/>
                    <a:lumOff val="5000"/>
                  </a:schemeClr>
                </a:solidFill>
                <a:latin typeface="Arial" panose="020B0604020202020204" pitchFamily="34" charset="0"/>
                <a:cs typeface="Arial" panose="020B0604020202020204" pitchFamily="34" charset="0"/>
              </a:rPr>
              <a:t> </a:t>
            </a:r>
            <a:r>
              <a:rPr lang="pl-PL" sz="6400" dirty="0" err="1" smtClean="0">
                <a:solidFill>
                  <a:schemeClr val="tx1">
                    <a:lumMod val="95000"/>
                    <a:lumOff val="5000"/>
                  </a:schemeClr>
                </a:solidFill>
                <a:latin typeface="Arial" panose="020B0604020202020204" pitchFamily="34" charset="0"/>
                <a:cs typeface="Arial" panose="020B0604020202020204" pitchFamily="34" charset="0"/>
              </a:rPr>
              <a:t>Try</a:t>
            </a:r>
            <a:r>
              <a:rPr lang="pl-PL" sz="6400" dirty="0" smtClean="0">
                <a:solidFill>
                  <a:schemeClr val="tx1">
                    <a:lumMod val="95000"/>
                    <a:lumOff val="5000"/>
                  </a:schemeClr>
                </a:solidFill>
                <a:latin typeface="Arial" panose="020B0604020202020204" pitchFamily="34" charset="0"/>
                <a:cs typeface="Arial" panose="020B0604020202020204" pitchFamily="34" charset="0"/>
              </a:rPr>
              <a:t> </a:t>
            </a:r>
            <a:r>
              <a:rPr lang="pl-PL" sz="6400" dirty="0">
                <a:solidFill>
                  <a:schemeClr val="tx1">
                    <a:lumMod val="95000"/>
                    <a:lumOff val="5000"/>
                  </a:schemeClr>
                </a:solidFill>
                <a:latin typeface="Arial" panose="020B0604020202020204" pitchFamily="34" charset="0"/>
                <a:cs typeface="Arial" panose="020B0604020202020204" pitchFamily="34" charset="0"/>
              </a:rPr>
              <a:t>/ </a:t>
            </a:r>
            <a:r>
              <a:rPr lang="pl-PL" sz="6400" dirty="0" smtClean="0">
                <a:solidFill>
                  <a:schemeClr val="tx1">
                    <a:lumMod val="95000"/>
                    <a:lumOff val="5000"/>
                  </a:schemeClr>
                </a:solidFill>
                <a:latin typeface="Arial" panose="020B0604020202020204" pitchFamily="34" charset="0"/>
                <a:cs typeface="Arial" panose="020B0604020202020204" pitchFamily="34" charset="0"/>
              </a:rPr>
              <a:t>We </a:t>
            </a:r>
            <a:r>
              <a:rPr lang="pl-PL" sz="6400" dirty="0" err="1">
                <a:solidFill>
                  <a:schemeClr val="tx1">
                    <a:lumMod val="95000"/>
                    <a:lumOff val="5000"/>
                  </a:schemeClr>
                </a:solidFill>
                <a:latin typeface="Arial" panose="020B0604020202020204" pitchFamily="34" charset="0"/>
                <a:cs typeface="Arial" panose="020B0604020202020204" pitchFamily="34" charset="0"/>
              </a:rPr>
              <a:t>will</a:t>
            </a:r>
            <a:r>
              <a:rPr lang="pl-PL" sz="6400" dirty="0">
                <a:solidFill>
                  <a:schemeClr val="tx1">
                    <a:lumMod val="95000"/>
                    <a:lumOff val="5000"/>
                  </a:schemeClr>
                </a:solidFill>
                <a:latin typeface="Arial" panose="020B0604020202020204" pitchFamily="34" charset="0"/>
                <a:cs typeface="Arial" panose="020B0604020202020204" pitchFamily="34" charset="0"/>
              </a:rPr>
              <a:t> </a:t>
            </a:r>
            <a:r>
              <a:rPr lang="pl-PL" sz="6400" dirty="0" err="1">
                <a:solidFill>
                  <a:schemeClr val="tx1">
                    <a:lumMod val="95000"/>
                    <a:lumOff val="5000"/>
                  </a:schemeClr>
                </a:solidFill>
                <a:latin typeface="Arial" panose="020B0604020202020204" pitchFamily="34" charset="0"/>
                <a:cs typeface="Arial" panose="020B0604020202020204" pitchFamily="34" charset="0"/>
              </a:rPr>
              <a:t>find</a:t>
            </a:r>
            <a:r>
              <a:rPr lang="pl-PL" sz="6400" dirty="0">
                <a:solidFill>
                  <a:schemeClr val="tx1">
                    <a:lumMod val="95000"/>
                    <a:lumOff val="5000"/>
                  </a:schemeClr>
                </a:solidFill>
                <a:latin typeface="Arial" panose="020B0604020202020204" pitchFamily="34" charset="0"/>
                <a:cs typeface="Arial" panose="020B0604020202020204" pitchFamily="34" charset="0"/>
              </a:rPr>
              <a:t> </a:t>
            </a:r>
            <a:r>
              <a:rPr lang="pl-PL" sz="6400" dirty="0" smtClean="0">
                <a:solidFill>
                  <a:schemeClr val="tx1">
                    <a:lumMod val="95000"/>
                    <a:lumOff val="5000"/>
                  </a:schemeClr>
                </a:solidFill>
                <a:latin typeface="Arial" panose="020B0604020202020204" pitchFamily="34" charset="0"/>
                <a:cs typeface="Arial" panose="020B0604020202020204" pitchFamily="34" charset="0"/>
              </a:rPr>
              <a:t>out / Be </a:t>
            </a:r>
            <a:r>
              <a:rPr lang="pl-PL" sz="6400" dirty="0" err="1" smtClean="0">
                <a:solidFill>
                  <a:schemeClr val="tx1">
                    <a:lumMod val="95000"/>
                    <a:lumOff val="5000"/>
                  </a:schemeClr>
                </a:solidFill>
                <a:latin typeface="Arial" panose="020B0604020202020204" pitchFamily="34" charset="0"/>
                <a:cs typeface="Arial" panose="020B0604020202020204" pitchFamily="34" charset="0"/>
              </a:rPr>
              <a:t>who</a:t>
            </a:r>
            <a:r>
              <a:rPr lang="pl-PL" sz="6400" dirty="0" smtClean="0">
                <a:solidFill>
                  <a:schemeClr val="tx1">
                    <a:lumMod val="95000"/>
                    <a:lumOff val="5000"/>
                  </a:schemeClr>
                </a:solidFill>
                <a:latin typeface="Arial" panose="020B0604020202020204" pitchFamily="34" charset="0"/>
                <a:cs typeface="Arial" panose="020B0604020202020204" pitchFamily="34" charset="0"/>
              </a:rPr>
              <a:t> </a:t>
            </a:r>
            <a:r>
              <a:rPr lang="pl-PL" sz="6400" dirty="0" err="1" smtClean="0">
                <a:solidFill>
                  <a:schemeClr val="tx1">
                    <a:lumMod val="95000"/>
                    <a:lumOff val="5000"/>
                  </a:schemeClr>
                </a:solidFill>
                <a:latin typeface="Arial" panose="020B0604020202020204" pitchFamily="34" charset="0"/>
                <a:cs typeface="Arial" panose="020B0604020202020204" pitchFamily="34" charset="0"/>
              </a:rPr>
              <a:t>you</a:t>
            </a:r>
            <a:r>
              <a:rPr lang="pl-PL" sz="6400" dirty="0" smtClean="0">
                <a:solidFill>
                  <a:schemeClr val="tx1">
                    <a:lumMod val="95000"/>
                    <a:lumOff val="5000"/>
                  </a:schemeClr>
                </a:solidFill>
                <a:latin typeface="Arial" panose="020B0604020202020204" pitchFamily="34" charset="0"/>
                <a:cs typeface="Arial" panose="020B0604020202020204" pitchFamily="34" charset="0"/>
              </a:rPr>
              <a:t> want / </a:t>
            </a:r>
            <a:r>
              <a:rPr lang="pl-PL" sz="6400" dirty="0" err="1" smtClean="0">
                <a:solidFill>
                  <a:schemeClr val="tx1">
                    <a:lumMod val="95000"/>
                    <a:lumOff val="5000"/>
                  </a:schemeClr>
                </a:solidFill>
                <a:latin typeface="Arial" panose="020B0604020202020204" pitchFamily="34" charset="0"/>
                <a:cs typeface="Arial" panose="020B0604020202020204" pitchFamily="34" charset="0"/>
              </a:rPr>
              <a:t>Snow</a:t>
            </a:r>
            <a:r>
              <a:rPr lang="pl-PL" sz="6400" dirty="0" smtClean="0">
                <a:solidFill>
                  <a:schemeClr val="tx1">
                    <a:lumMod val="95000"/>
                    <a:lumOff val="5000"/>
                  </a:schemeClr>
                </a:solidFill>
                <a:latin typeface="Arial" panose="020B0604020202020204" pitchFamily="34" charset="0"/>
                <a:cs typeface="Arial" panose="020B0604020202020204" pitchFamily="34" charset="0"/>
              </a:rPr>
              <a:t> Ball</a:t>
            </a:r>
            <a:endParaRPr lang="pl-PL" sz="6400" dirty="0">
              <a:solidFill>
                <a:schemeClr val="tx1">
                  <a:lumMod val="95000"/>
                  <a:lumOff val="5000"/>
                </a:schemeClr>
              </a:solidFill>
              <a:effectLst/>
              <a:latin typeface="Arial" panose="020B0604020202020204" pitchFamily="34" charset="0"/>
              <a:cs typeface="Arial" panose="020B0604020202020204" pitchFamily="34" charset="0"/>
            </a:endParaRPr>
          </a:p>
          <a:p>
            <a:pPr marL="457200" indent="-457200" algn="l">
              <a:lnSpc>
                <a:spcPct val="145000"/>
              </a:lnSpc>
              <a:spcBef>
                <a:spcPts val="0"/>
              </a:spcBef>
              <a:buFont typeface="+mj-lt"/>
              <a:buAutoNum type="arabicParenR"/>
            </a:pPr>
            <a:r>
              <a:rPr lang="pl-PL" sz="6400" dirty="0" smtClean="0">
                <a:solidFill>
                  <a:schemeClr val="tx1">
                    <a:lumMod val="95000"/>
                    <a:lumOff val="5000"/>
                  </a:schemeClr>
                </a:solidFill>
                <a:effectLst/>
                <a:latin typeface="Arial" panose="020B0604020202020204" pitchFamily="34" charset="0"/>
                <a:cs typeface="Arial" panose="020B0604020202020204" pitchFamily="34" charset="0"/>
              </a:rPr>
              <a:t>Project </a:t>
            </a:r>
            <a:r>
              <a:rPr lang="pl-PL" sz="6400" dirty="0" err="1" smtClean="0">
                <a:solidFill>
                  <a:schemeClr val="tx1">
                    <a:lumMod val="95000"/>
                    <a:lumOff val="5000"/>
                  </a:schemeClr>
                </a:solidFill>
                <a:effectLst/>
                <a:latin typeface="Arial" panose="020B0604020202020204" pitchFamily="34" charset="0"/>
                <a:cs typeface="Arial" panose="020B0604020202020204" pitchFamily="34" charset="0"/>
              </a:rPr>
              <a:t>Description</a:t>
            </a:r>
            <a:r>
              <a:rPr lang="pl-PL" sz="6400" dirty="0" smtClean="0">
                <a:solidFill>
                  <a:schemeClr val="tx1">
                    <a:lumMod val="95000"/>
                    <a:lumOff val="5000"/>
                  </a:schemeClr>
                </a:solidFill>
                <a:effectLst/>
                <a:latin typeface="Arial" panose="020B0604020202020204" pitchFamily="34" charset="0"/>
                <a:cs typeface="Arial" panose="020B0604020202020204" pitchFamily="34" charset="0"/>
              </a:rPr>
              <a:t>: </a:t>
            </a:r>
            <a:r>
              <a:rPr lang="en-US" sz="6400" dirty="0">
                <a:solidFill>
                  <a:schemeClr val="tx1">
                    <a:lumMod val="95000"/>
                    <a:lumOff val="5000"/>
                  </a:schemeClr>
                </a:solidFill>
                <a:latin typeface="Arial" panose="020B0604020202020204" pitchFamily="34" charset="0"/>
                <a:cs typeface="Arial" panose="020B0604020202020204" pitchFamily="34" charset="0"/>
              </a:rPr>
              <a:t>Application for runners that will allow you to avoid the </a:t>
            </a:r>
            <a:r>
              <a:rPr lang="en-US" sz="6400" dirty="0" smtClean="0">
                <a:solidFill>
                  <a:schemeClr val="tx1">
                    <a:lumMod val="95000"/>
                    <a:lumOff val="5000"/>
                  </a:schemeClr>
                </a:solidFill>
                <a:latin typeface="Arial" panose="020B0604020202020204" pitchFamily="34" charset="0"/>
                <a:cs typeface="Arial" panose="020B0604020202020204" pitchFamily="34" charset="0"/>
              </a:rPr>
              <a:t>smog</a:t>
            </a:r>
            <a:r>
              <a:rPr lang="pl-PL" sz="6400" dirty="0" smtClean="0">
                <a:solidFill>
                  <a:schemeClr val="tx1">
                    <a:lumMod val="95000"/>
                    <a:lumOff val="5000"/>
                  </a:schemeClr>
                </a:solidFill>
                <a:latin typeface="Arial" panose="020B0604020202020204" pitchFamily="34" charset="0"/>
                <a:cs typeface="Arial" panose="020B0604020202020204" pitchFamily="34" charset="0"/>
              </a:rPr>
              <a:t>. </a:t>
            </a:r>
            <a:r>
              <a:rPr lang="en-US" sz="6400" dirty="0">
                <a:solidFill>
                  <a:schemeClr val="tx1">
                    <a:lumMod val="95000"/>
                    <a:lumOff val="5000"/>
                  </a:schemeClr>
                </a:solidFill>
                <a:latin typeface="Arial" panose="020B0604020202020204" pitchFamily="34" charset="0"/>
                <a:cs typeface="Arial" panose="020B0604020202020204" pitchFamily="34" charset="0"/>
              </a:rPr>
              <a:t>The application allows you to set the route without the </a:t>
            </a:r>
            <a:r>
              <a:rPr lang="en-US" sz="6400" dirty="0" smtClean="0">
                <a:solidFill>
                  <a:schemeClr val="tx1">
                    <a:lumMod val="95000"/>
                    <a:lumOff val="5000"/>
                  </a:schemeClr>
                </a:solidFill>
                <a:latin typeface="Arial" panose="020B0604020202020204" pitchFamily="34" charset="0"/>
                <a:cs typeface="Arial" panose="020B0604020202020204" pitchFamily="34" charset="0"/>
              </a:rPr>
              <a:t>smog</a:t>
            </a:r>
            <a:r>
              <a:rPr lang="pl-PL" sz="6400" dirty="0" smtClean="0">
                <a:solidFill>
                  <a:schemeClr val="tx1">
                    <a:lumMod val="95000"/>
                    <a:lumOff val="5000"/>
                  </a:schemeClr>
                </a:solidFill>
                <a:latin typeface="Arial" panose="020B0604020202020204" pitchFamily="34" charset="0"/>
                <a:cs typeface="Arial" panose="020B0604020202020204" pitchFamily="34" charset="0"/>
              </a:rPr>
              <a:t> (</a:t>
            </a:r>
            <a:r>
              <a:rPr lang="en-US" sz="6400" dirty="0">
                <a:solidFill>
                  <a:schemeClr val="tx1">
                    <a:lumMod val="95000"/>
                    <a:lumOff val="5000"/>
                  </a:schemeClr>
                </a:solidFill>
                <a:latin typeface="Arial" panose="020B0604020202020204" pitchFamily="34" charset="0"/>
                <a:cs typeface="Arial" panose="020B0604020202020204" pitchFamily="34" charset="0"/>
              </a:rPr>
              <a:t>Our application will use the data sent by </a:t>
            </a:r>
            <a:r>
              <a:rPr lang="en-US" sz="6400" dirty="0" err="1">
                <a:solidFill>
                  <a:schemeClr val="tx1">
                    <a:lumMod val="95000"/>
                    <a:lumOff val="5000"/>
                  </a:schemeClr>
                </a:solidFill>
                <a:latin typeface="Arial" panose="020B0604020202020204" pitchFamily="34" charset="0"/>
                <a:cs typeface="Arial" panose="020B0604020202020204" pitchFamily="34" charset="0"/>
              </a:rPr>
              <a:t>Airly</a:t>
            </a:r>
            <a:r>
              <a:rPr lang="en-US" sz="6400" dirty="0">
                <a:solidFill>
                  <a:schemeClr val="tx1">
                    <a:lumMod val="95000"/>
                    <a:lumOff val="5000"/>
                  </a:schemeClr>
                </a:solidFill>
                <a:latin typeface="Arial" panose="020B0604020202020204" pitchFamily="34" charset="0"/>
                <a:cs typeface="Arial" panose="020B0604020202020204" pitchFamily="34" charset="0"/>
              </a:rPr>
              <a:t> sensors. </a:t>
            </a:r>
            <a:r>
              <a:rPr lang="en-US" sz="6400" dirty="0" err="1">
                <a:solidFill>
                  <a:schemeClr val="tx1">
                    <a:lumMod val="95000"/>
                    <a:lumOff val="5000"/>
                  </a:schemeClr>
                </a:solidFill>
                <a:latin typeface="Arial" panose="020B0604020202020204" pitchFamily="34" charset="0"/>
                <a:cs typeface="Arial" panose="020B0604020202020204" pitchFamily="34" charset="0"/>
              </a:rPr>
              <a:t>Airly</a:t>
            </a:r>
            <a:r>
              <a:rPr lang="en-US" sz="6400" dirty="0">
                <a:solidFill>
                  <a:schemeClr val="tx1">
                    <a:lumMod val="95000"/>
                    <a:lumOff val="5000"/>
                  </a:schemeClr>
                </a:solidFill>
                <a:latin typeface="Arial" panose="020B0604020202020204" pitchFamily="34" charset="0"/>
                <a:cs typeface="Arial" panose="020B0604020202020204" pitchFamily="34" charset="0"/>
              </a:rPr>
              <a:t> sensors measure the concentration of particulate matter PM1, PM2.5 and PM10 in real time and the most important weather parameters giving information about the air quality in the location where they are </a:t>
            </a:r>
            <a:r>
              <a:rPr lang="en-US" sz="6400" dirty="0" smtClean="0">
                <a:solidFill>
                  <a:schemeClr val="tx1">
                    <a:lumMod val="95000"/>
                    <a:lumOff val="5000"/>
                  </a:schemeClr>
                </a:solidFill>
                <a:latin typeface="Arial" panose="020B0604020202020204" pitchFamily="34" charset="0"/>
                <a:cs typeface="Arial" panose="020B0604020202020204" pitchFamily="34" charset="0"/>
              </a:rPr>
              <a:t>located</a:t>
            </a:r>
            <a:r>
              <a:rPr lang="pl-PL" sz="6400" dirty="0" smtClean="0">
                <a:solidFill>
                  <a:schemeClr val="tx1">
                    <a:lumMod val="95000"/>
                    <a:lumOff val="5000"/>
                  </a:schemeClr>
                </a:solidFill>
                <a:latin typeface="Arial" panose="020B0604020202020204" pitchFamily="34" charset="0"/>
                <a:cs typeface="Arial" panose="020B0604020202020204" pitchFamily="34" charset="0"/>
              </a:rPr>
              <a:t>)</a:t>
            </a:r>
            <a:r>
              <a:rPr lang="en-US" sz="6400" dirty="0" smtClean="0">
                <a:solidFill>
                  <a:schemeClr val="tx1">
                    <a:lumMod val="95000"/>
                    <a:lumOff val="5000"/>
                  </a:schemeClr>
                </a:solidFill>
                <a:latin typeface="Arial" panose="020B0604020202020204" pitchFamily="34" charset="0"/>
                <a:cs typeface="Arial" panose="020B0604020202020204" pitchFamily="34" charset="0"/>
              </a:rPr>
              <a:t> </a:t>
            </a:r>
            <a:r>
              <a:rPr lang="en-US" sz="6400" dirty="0">
                <a:solidFill>
                  <a:schemeClr val="tx1">
                    <a:lumMod val="95000"/>
                    <a:lumOff val="5000"/>
                  </a:schemeClr>
                </a:solidFill>
                <a:latin typeface="Arial" panose="020B0604020202020204" pitchFamily="34" charset="0"/>
                <a:cs typeface="Arial" panose="020B0604020202020204" pitchFamily="34" charset="0"/>
              </a:rPr>
              <a:t>and road </a:t>
            </a:r>
            <a:r>
              <a:rPr lang="en-US" sz="6400" dirty="0" smtClean="0">
                <a:solidFill>
                  <a:schemeClr val="tx1">
                    <a:lumMod val="95000"/>
                    <a:lumOff val="5000"/>
                  </a:schemeClr>
                </a:solidFill>
                <a:latin typeface="Arial" panose="020B0604020202020204" pitchFamily="34" charset="0"/>
                <a:cs typeface="Arial" panose="020B0604020202020204" pitchFamily="34" charset="0"/>
              </a:rPr>
              <a:t>pollutants</a:t>
            </a:r>
            <a:r>
              <a:rPr lang="pl-PL" sz="6400" dirty="0" smtClean="0">
                <a:solidFill>
                  <a:schemeClr val="tx1">
                    <a:lumMod val="95000"/>
                    <a:lumOff val="5000"/>
                  </a:schemeClr>
                </a:solidFill>
                <a:latin typeface="Arial" panose="020B0604020202020204" pitchFamily="34" charset="0"/>
                <a:cs typeface="Arial" panose="020B0604020202020204" pitchFamily="34" charset="0"/>
              </a:rPr>
              <a:t>.</a:t>
            </a:r>
          </a:p>
          <a:p>
            <a:pPr marL="457200" indent="-457200" algn="l">
              <a:lnSpc>
                <a:spcPct val="145000"/>
              </a:lnSpc>
              <a:spcBef>
                <a:spcPts val="0"/>
              </a:spcBef>
              <a:buFont typeface="+mj-lt"/>
              <a:buAutoNum type="arabicParenR"/>
            </a:pPr>
            <a:r>
              <a:rPr lang="en-US" sz="6400" dirty="0">
                <a:solidFill>
                  <a:schemeClr val="tx1">
                    <a:lumMod val="95000"/>
                    <a:lumOff val="5000"/>
                  </a:schemeClr>
                </a:solidFill>
                <a:latin typeface="Arial" panose="020B0604020202020204" pitchFamily="34" charset="0"/>
                <a:cs typeface="Arial" panose="020B0604020202020204" pitchFamily="34" charset="0"/>
              </a:rPr>
              <a:t>What specific changes in the human body are caused by prolonged exposure to unhealthy air</a:t>
            </a:r>
            <a:r>
              <a:rPr lang="en-US" sz="6400" dirty="0" smtClean="0">
                <a:solidFill>
                  <a:schemeClr val="tx1">
                    <a:lumMod val="95000"/>
                    <a:lumOff val="5000"/>
                  </a:schemeClr>
                </a:solidFill>
                <a:latin typeface="Arial" panose="020B0604020202020204" pitchFamily="34" charset="0"/>
                <a:cs typeface="Arial" panose="020B0604020202020204" pitchFamily="34" charset="0"/>
              </a:rPr>
              <a:t>?</a:t>
            </a:r>
            <a:r>
              <a:rPr lang="en-US" sz="6400" dirty="0">
                <a:solidFill>
                  <a:schemeClr val="tx1">
                    <a:lumMod val="95000"/>
                    <a:lumOff val="5000"/>
                  </a:schemeClr>
                </a:solidFill>
                <a:latin typeface="Arial" panose="020B0604020202020204" pitchFamily="34" charset="0"/>
                <a:cs typeface="Arial" panose="020B0604020202020204" pitchFamily="34" charset="0"/>
              </a:rPr>
              <a:t/>
            </a:r>
            <a:br>
              <a:rPr lang="en-US" sz="6400" dirty="0">
                <a:solidFill>
                  <a:schemeClr val="tx1">
                    <a:lumMod val="95000"/>
                    <a:lumOff val="5000"/>
                  </a:schemeClr>
                </a:solidFill>
                <a:latin typeface="Arial" panose="020B0604020202020204" pitchFamily="34" charset="0"/>
                <a:cs typeface="Arial" panose="020B0604020202020204" pitchFamily="34" charset="0"/>
              </a:rPr>
            </a:br>
            <a:r>
              <a:rPr lang="en-US" sz="6400" dirty="0">
                <a:solidFill>
                  <a:schemeClr val="tx1">
                    <a:lumMod val="95000"/>
                    <a:lumOff val="5000"/>
                  </a:schemeClr>
                </a:solidFill>
                <a:latin typeface="Arial" panose="020B0604020202020204" pitchFamily="34" charset="0"/>
                <a:cs typeface="Arial" panose="020B0604020202020204" pitchFamily="34" charset="0"/>
              </a:rPr>
              <a:t>• Respiratory changes - trouble breathing, wheezing, bronchitis and pneumonia, coughing and asthma attacks, etc.</a:t>
            </a:r>
            <a:br>
              <a:rPr lang="en-US" sz="6400" dirty="0">
                <a:solidFill>
                  <a:schemeClr val="tx1">
                    <a:lumMod val="95000"/>
                    <a:lumOff val="5000"/>
                  </a:schemeClr>
                </a:solidFill>
                <a:latin typeface="Arial" panose="020B0604020202020204" pitchFamily="34" charset="0"/>
                <a:cs typeface="Arial" panose="020B0604020202020204" pitchFamily="34" charset="0"/>
              </a:rPr>
            </a:br>
            <a:r>
              <a:rPr lang="en-US" sz="6400" dirty="0">
                <a:solidFill>
                  <a:schemeClr val="tx1">
                    <a:lumMod val="95000"/>
                    <a:lumOff val="5000"/>
                  </a:schemeClr>
                </a:solidFill>
                <a:latin typeface="Arial" panose="020B0604020202020204" pitchFamily="34" charset="0"/>
                <a:cs typeface="Arial" panose="020B0604020202020204" pitchFamily="34" charset="0"/>
              </a:rPr>
              <a:t>• Problems absorbing oxygen in the blood causing diseases of the circulatory system and central nervous system</a:t>
            </a:r>
            <a:br>
              <a:rPr lang="en-US" sz="6400" dirty="0">
                <a:solidFill>
                  <a:schemeClr val="tx1">
                    <a:lumMod val="95000"/>
                    <a:lumOff val="5000"/>
                  </a:schemeClr>
                </a:solidFill>
                <a:latin typeface="Arial" panose="020B0604020202020204" pitchFamily="34" charset="0"/>
                <a:cs typeface="Arial" panose="020B0604020202020204" pitchFamily="34" charset="0"/>
              </a:rPr>
            </a:br>
            <a:r>
              <a:rPr lang="en-US" sz="6400" dirty="0">
                <a:solidFill>
                  <a:schemeClr val="tx1">
                    <a:lumMod val="95000"/>
                    <a:lumOff val="5000"/>
                  </a:schemeClr>
                </a:solidFill>
                <a:latin typeface="Arial" panose="020B0604020202020204" pitchFamily="34" charset="0"/>
                <a:cs typeface="Arial" panose="020B0604020202020204" pitchFamily="34" charset="0"/>
              </a:rPr>
              <a:t>• Decreased resistance to various types of infections (the human immune system is very weak)</a:t>
            </a:r>
            <a:br>
              <a:rPr lang="en-US" sz="6400" dirty="0">
                <a:solidFill>
                  <a:schemeClr val="tx1">
                    <a:lumMod val="95000"/>
                    <a:lumOff val="5000"/>
                  </a:schemeClr>
                </a:solidFill>
                <a:latin typeface="Arial" panose="020B0604020202020204" pitchFamily="34" charset="0"/>
                <a:cs typeface="Arial" panose="020B0604020202020204" pitchFamily="34" charset="0"/>
              </a:rPr>
            </a:br>
            <a:r>
              <a:rPr lang="en-US" sz="6400" dirty="0">
                <a:solidFill>
                  <a:schemeClr val="tx1">
                    <a:lumMod val="95000"/>
                    <a:lumOff val="5000"/>
                  </a:schemeClr>
                </a:solidFill>
                <a:latin typeface="Arial" panose="020B0604020202020204" pitchFamily="34" charset="0"/>
                <a:cs typeface="Arial" panose="020B0604020202020204" pitchFamily="34" charset="0"/>
              </a:rPr>
              <a:t>• Damage to internal organs such as the kidneys, liver, adrenal glands, but also bones</a:t>
            </a:r>
            <a:br>
              <a:rPr lang="en-US" sz="6400" dirty="0">
                <a:solidFill>
                  <a:schemeClr val="tx1">
                    <a:lumMod val="95000"/>
                    <a:lumOff val="5000"/>
                  </a:schemeClr>
                </a:solidFill>
                <a:latin typeface="Arial" panose="020B0604020202020204" pitchFamily="34" charset="0"/>
                <a:cs typeface="Arial" panose="020B0604020202020204" pitchFamily="34" charset="0"/>
              </a:rPr>
            </a:br>
            <a:r>
              <a:rPr lang="en-US" sz="6400" dirty="0">
                <a:solidFill>
                  <a:schemeClr val="tx1">
                    <a:lumMod val="95000"/>
                    <a:lumOff val="5000"/>
                  </a:schemeClr>
                </a:solidFill>
                <a:latin typeface="Arial" panose="020B0604020202020204" pitchFamily="34" charset="0"/>
                <a:cs typeface="Arial" panose="020B0604020202020204" pitchFamily="34" charset="0"/>
              </a:rPr>
              <a:t>• Fertility issues</a:t>
            </a:r>
            <a:br>
              <a:rPr lang="en-US" sz="6400" dirty="0">
                <a:solidFill>
                  <a:schemeClr val="tx1">
                    <a:lumMod val="95000"/>
                    <a:lumOff val="5000"/>
                  </a:schemeClr>
                </a:solidFill>
                <a:latin typeface="Arial" panose="020B0604020202020204" pitchFamily="34" charset="0"/>
                <a:cs typeface="Arial" panose="020B0604020202020204" pitchFamily="34" charset="0"/>
              </a:rPr>
            </a:br>
            <a:r>
              <a:rPr lang="en-US" sz="6400" dirty="0">
                <a:solidFill>
                  <a:schemeClr val="tx1">
                    <a:lumMod val="95000"/>
                    <a:lumOff val="5000"/>
                  </a:schemeClr>
                </a:solidFill>
                <a:latin typeface="Arial" panose="020B0604020202020204" pitchFamily="34" charset="0"/>
                <a:cs typeface="Arial" panose="020B0604020202020204" pitchFamily="34" charset="0"/>
              </a:rPr>
              <a:t>  • Accumulation of dirt in the body can cause cancer.</a:t>
            </a:r>
          </a:p>
          <a:p>
            <a:pPr marL="457200" indent="-457200" algn="l">
              <a:buFont typeface="+mj-lt"/>
              <a:buAutoNum type="arabicParenR"/>
            </a:pPr>
            <a:endParaRPr lang="pl-PL" sz="6400" dirty="0" smtClean="0">
              <a:latin typeface="Arial" panose="020B0604020202020204" pitchFamily="34" charset="0"/>
              <a:cs typeface="Arial" panose="020B0604020202020204" pitchFamily="34" charset="0"/>
            </a:endParaRPr>
          </a:p>
          <a:p>
            <a:pPr marL="457200" indent="-457200" algn="l">
              <a:buFont typeface="+mj-lt"/>
              <a:buAutoNum type="arabicParenR"/>
            </a:pPr>
            <a:endParaRPr lang="en-US" dirty="0"/>
          </a:p>
          <a:p>
            <a:pPr marL="457200" indent="-457200" algn="l">
              <a:buFont typeface="+mj-lt"/>
              <a:buAutoNum type="arabicParenR"/>
            </a:pPr>
            <a:endParaRPr lang="en-US" dirty="0"/>
          </a:p>
          <a:p>
            <a:pPr marL="457200" indent="-457200" algn="l">
              <a:buFont typeface="+mj-lt"/>
              <a:buAutoNum type="arabicParenR"/>
            </a:pPr>
            <a:endParaRPr lang="en-US" dirty="0"/>
          </a:p>
          <a:p>
            <a:pPr marL="457200" indent="-457200" algn="l">
              <a:buFont typeface="+mj-lt"/>
              <a:buAutoNum type="arabicParenR"/>
            </a:pPr>
            <a:endParaRPr lang="pl-PL" dirty="0">
              <a:effectLst/>
            </a:endParaRPr>
          </a:p>
          <a:p>
            <a:pPr marL="342900" indent="-342900" algn="l">
              <a:buFont typeface="Wingdings" panose="05000000000000000000" pitchFamily="2" charset="2"/>
              <a:buChar char="§"/>
            </a:pPr>
            <a:endParaRPr lang="pl-PL" dirty="0"/>
          </a:p>
        </p:txBody>
      </p:sp>
    </p:spTree>
    <p:extLst>
      <p:ext uri="{BB962C8B-B14F-4D97-AF65-F5344CB8AC3E}">
        <p14:creationId xmlns:p14="http://schemas.microsoft.com/office/powerpoint/2010/main" val="262070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ytuł 1"/>
          <p:cNvSpPr>
            <a:spLocks noGrp="1"/>
          </p:cNvSpPr>
          <p:nvPr>
            <p:ph type="ctrTitle"/>
          </p:nvPr>
        </p:nvSpPr>
        <p:spPr>
          <a:xfrm>
            <a:off x="1751012" y="609601"/>
            <a:ext cx="8676222" cy="591878"/>
          </a:xfrm>
        </p:spPr>
        <p:txBody>
          <a:bodyPr>
            <a:normAutofit fontScale="90000"/>
          </a:bodyPr>
          <a:lstStyle/>
          <a:p>
            <a:r>
              <a:rPr lang="pl-PL" b="1" dirty="0" err="1">
                <a:solidFill>
                  <a:schemeClr val="accent1">
                    <a:lumMod val="50000"/>
                  </a:schemeClr>
                </a:solidFill>
                <a:latin typeface="Arial Black" panose="020B0A04020102020204" pitchFamily="34" charset="0"/>
              </a:rPr>
              <a:t>Relax</a:t>
            </a:r>
            <a:r>
              <a:rPr lang="pl-PL" b="1" cap="none" dirty="0" smtClean="0">
                <a:solidFill>
                  <a:schemeClr val="accent1">
                    <a:lumMod val="50000"/>
                  </a:schemeClr>
                </a:solidFill>
                <a:latin typeface="Arial Black" panose="020B0A04020102020204" pitchFamily="34" charset="0"/>
              </a:rPr>
              <a:t> </a:t>
            </a:r>
            <a:r>
              <a:rPr lang="pl-PL" b="1" cap="none" dirty="0" err="1" smtClean="0">
                <a:solidFill>
                  <a:schemeClr val="accent1">
                    <a:lumMod val="50000"/>
                  </a:schemeClr>
                </a:solidFill>
                <a:latin typeface="Arial Black" panose="020B0A04020102020204" pitchFamily="34" charset="0"/>
              </a:rPr>
              <a:t>or</a:t>
            </a:r>
            <a:r>
              <a:rPr lang="pl-PL" b="1" cap="none" dirty="0" smtClean="0">
                <a:solidFill>
                  <a:schemeClr val="accent1">
                    <a:lumMod val="50000"/>
                  </a:schemeClr>
                </a:solidFill>
                <a:latin typeface="Arial Black" panose="020B0A04020102020204" pitchFamily="34" charset="0"/>
              </a:rPr>
              <a:t> Run</a:t>
            </a:r>
            <a:endParaRPr lang="pl-PL" b="1" cap="none" dirty="0">
              <a:solidFill>
                <a:schemeClr val="accent1">
                  <a:lumMod val="50000"/>
                </a:schemeClr>
              </a:solidFill>
              <a:latin typeface="Arial Black" panose="020B0A04020102020204" pitchFamily="34" charset="0"/>
            </a:endParaRPr>
          </a:p>
        </p:txBody>
      </p:sp>
      <p:sp>
        <p:nvSpPr>
          <p:cNvPr id="3" name="Podtytuł 2"/>
          <p:cNvSpPr>
            <a:spLocks noGrp="1"/>
          </p:cNvSpPr>
          <p:nvPr>
            <p:ph type="subTitle" idx="1"/>
          </p:nvPr>
        </p:nvSpPr>
        <p:spPr>
          <a:xfrm>
            <a:off x="1187485" y="1297173"/>
            <a:ext cx="10083025" cy="4942759"/>
          </a:xfrm>
        </p:spPr>
        <p:txBody>
          <a:bodyPr>
            <a:normAutofit/>
          </a:bodyPr>
          <a:lstStyle/>
          <a:p>
            <a:pPr marL="457200" indent="-457200" algn="l">
              <a:lnSpc>
                <a:spcPct val="125000"/>
              </a:lnSpc>
              <a:buFont typeface="+mj-lt"/>
              <a:buAutoNum type="arabicParenR"/>
            </a:pPr>
            <a:r>
              <a:rPr lang="pl-PL" sz="1600" dirty="0" smtClean="0">
                <a:solidFill>
                  <a:schemeClr val="tx1">
                    <a:lumMod val="95000"/>
                    <a:lumOff val="5000"/>
                  </a:schemeClr>
                </a:solidFill>
                <a:latin typeface="Arial" panose="020B0604020202020204" pitchFamily="34" charset="0"/>
                <a:cs typeface="Arial" panose="020B0604020202020204" pitchFamily="34" charset="0"/>
              </a:rPr>
              <a:t>O</a:t>
            </a:r>
            <a:r>
              <a:rPr lang="en-US" sz="1600" dirty="0" smtClean="0">
                <a:solidFill>
                  <a:schemeClr val="tx1">
                    <a:lumMod val="95000"/>
                    <a:lumOff val="5000"/>
                  </a:schemeClr>
                </a:solidFill>
                <a:latin typeface="Arial" panose="020B0604020202020204" pitchFamily="34" charset="0"/>
                <a:cs typeface="Arial" panose="020B0604020202020204" pitchFamily="34" charset="0"/>
              </a:rPr>
              <a:t>n </a:t>
            </a:r>
            <a:r>
              <a:rPr lang="en-US" sz="1600" dirty="0">
                <a:solidFill>
                  <a:schemeClr val="tx1">
                    <a:lumMod val="95000"/>
                    <a:lumOff val="5000"/>
                  </a:schemeClr>
                </a:solidFill>
                <a:latin typeface="Arial" panose="020B0604020202020204" pitchFamily="34" charset="0"/>
                <a:cs typeface="Arial" panose="020B0604020202020204" pitchFamily="34" charset="0"/>
              </a:rPr>
              <a:t>the basis of traffic volume and air quality data you can calculate a safe route to </a:t>
            </a:r>
            <a:r>
              <a:rPr lang="en-US" sz="1600" dirty="0" smtClean="0">
                <a:solidFill>
                  <a:schemeClr val="tx1">
                    <a:lumMod val="95000"/>
                    <a:lumOff val="5000"/>
                  </a:schemeClr>
                </a:solidFill>
                <a:latin typeface="Arial" panose="020B0604020202020204" pitchFamily="34" charset="0"/>
                <a:cs typeface="Arial" panose="020B0604020202020204" pitchFamily="34" charset="0"/>
              </a:rPr>
              <a:t>run</a:t>
            </a:r>
            <a:r>
              <a:rPr lang="pl-PL" sz="1600" dirty="0" smtClean="0">
                <a:solidFill>
                  <a:schemeClr val="tx1">
                    <a:lumMod val="95000"/>
                    <a:lumOff val="5000"/>
                  </a:schemeClr>
                </a:solidFill>
                <a:latin typeface="Arial" panose="020B0604020202020204" pitchFamily="34" charset="0"/>
                <a:cs typeface="Arial" panose="020B0604020202020204" pitchFamily="34" charset="0"/>
              </a:rPr>
              <a:t>. I</a:t>
            </a:r>
            <a:r>
              <a:rPr lang="en-US" sz="1600" dirty="0" smtClean="0">
                <a:solidFill>
                  <a:schemeClr val="tx1">
                    <a:lumMod val="95000"/>
                    <a:lumOff val="5000"/>
                  </a:schemeClr>
                </a:solidFill>
                <a:latin typeface="Arial" panose="020B0604020202020204" pitchFamily="34" charset="0"/>
                <a:cs typeface="Arial" panose="020B0604020202020204" pitchFamily="34" charset="0"/>
              </a:rPr>
              <a:t>t </a:t>
            </a:r>
            <a:r>
              <a:rPr lang="en-US" sz="1600" dirty="0">
                <a:solidFill>
                  <a:schemeClr val="tx1">
                    <a:lumMod val="95000"/>
                    <a:lumOff val="5000"/>
                  </a:schemeClr>
                </a:solidFill>
                <a:latin typeface="Arial" panose="020B0604020202020204" pitchFamily="34" charset="0"/>
                <a:cs typeface="Arial" panose="020B0604020202020204" pitchFamily="34" charset="0"/>
              </a:rPr>
              <a:t>will be your advisor who will help you decide to stay or </a:t>
            </a:r>
            <a:r>
              <a:rPr lang="en-US" sz="1600" dirty="0" smtClean="0">
                <a:solidFill>
                  <a:schemeClr val="tx1">
                    <a:lumMod val="95000"/>
                    <a:lumOff val="5000"/>
                  </a:schemeClr>
                </a:solidFill>
                <a:latin typeface="Arial" panose="020B0604020202020204" pitchFamily="34" charset="0"/>
                <a:cs typeface="Arial" panose="020B0604020202020204" pitchFamily="34" charset="0"/>
              </a:rPr>
              <a:t>run</a:t>
            </a:r>
            <a:r>
              <a:rPr lang="pl-PL" sz="1600" dirty="0" smtClean="0">
                <a:solidFill>
                  <a:schemeClr val="tx1">
                    <a:lumMod val="95000"/>
                    <a:lumOff val="5000"/>
                  </a:schemeClr>
                </a:solidFill>
                <a:latin typeface="Arial" panose="020B0604020202020204" pitchFamily="34" charset="0"/>
                <a:cs typeface="Arial" panose="020B0604020202020204" pitchFamily="34" charset="0"/>
              </a:rPr>
              <a:t>. The </a:t>
            </a:r>
            <a:r>
              <a:rPr lang="pl-PL" sz="1600" dirty="0" err="1" smtClean="0">
                <a:solidFill>
                  <a:schemeClr val="tx1">
                    <a:lumMod val="95000"/>
                    <a:lumOff val="5000"/>
                  </a:schemeClr>
                </a:solidFill>
                <a:latin typeface="Arial" panose="020B0604020202020204" pitchFamily="34" charset="0"/>
                <a:cs typeface="Arial" panose="020B0604020202020204" pitchFamily="34" charset="0"/>
              </a:rPr>
              <a:t>app</a:t>
            </a:r>
            <a:r>
              <a:rPr lang="pl-PL" sz="1600" dirty="0" smtClean="0">
                <a:solidFill>
                  <a:schemeClr val="tx1">
                    <a:lumMod val="95000"/>
                    <a:lumOff val="5000"/>
                  </a:schemeClr>
                </a:solidFill>
                <a:latin typeface="Arial" panose="020B0604020202020204" pitchFamily="34" charset="0"/>
                <a:cs typeface="Arial" panose="020B0604020202020204" pitchFamily="34" charset="0"/>
              </a:rPr>
              <a:t> </a:t>
            </a:r>
            <a:r>
              <a:rPr lang="en-US" sz="1600" dirty="0" smtClean="0">
                <a:solidFill>
                  <a:schemeClr val="tx1">
                    <a:lumMod val="95000"/>
                    <a:lumOff val="5000"/>
                  </a:schemeClr>
                </a:solidFill>
                <a:latin typeface="Arial" panose="020B0604020202020204" pitchFamily="34" charset="0"/>
                <a:cs typeface="Arial" panose="020B0604020202020204" pitchFamily="34" charset="0"/>
              </a:rPr>
              <a:t>will </a:t>
            </a:r>
            <a:r>
              <a:rPr lang="en-US" sz="1600" dirty="0">
                <a:solidFill>
                  <a:schemeClr val="tx1">
                    <a:lumMod val="95000"/>
                    <a:lumOff val="5000"/>
                  </a:schemeClr>
                </a:solidFill>
                <a:latin typeface="Arial" panose="020B0604020202020204" pitchFamily="34" charset="0"/>
                <a:cs typeface="Arial" panose="020B0604020202020204" pitchFamily="34" charset="0"/>
              </a:rPr>
              <a:t>check whether in the current conditions you will harm yourself or </a:t>
            </a:r>
            <a:r>
              <a:rPr lang="en-US" sz="1600" dirty="0" smtClean="0">
                <a:solidFill>
                  <a:schemeClr val="tx1">
                    <a:lumMod val="95000"/>
                    <a:lumOff val="5000"/>
                  </a:schemeClr>
                </a:solidFill>
                <a:latin typeface="Arial" panose="020B0604020202020204" pitchFamily="34" charset="0"/>
                <a:cs typeface="Arial" panose="020B0604020202020204" pitchFamily="34" charset="0"/>
              </a:rPr>
              <a:t>help</a:t>
            </a:r>
            <a:r>
              <a:rPr lang="pl-PL" sz="1600" dirty="0" smtClean="0">
                <a:solidFill>
                  <a:schemeClr val="tx1">
                    <a:lumMod val="95000"/>
                    <a:lumOff val="5000"/>
                  </a:schemeClr>
                </a:solidFill>
                <a:latin typeface="Arial" panose="020B0604020202020204" pitchFamily="34" charset="0"/>
                <a:cs typeface="Arial" panose="020B0604020202020204" pitchFamily="34" charset="0"/>
              </a:rPr>
              <a:t>. </a:t>
            </a:r>
            <a:r>
              <a:rPr lang="en-US" sz="1600" dirty="0">
                <a:solidFill>
                  <a:schemeClr val="tx1">
                    <a:lumMod val="95000"/>
                    <a:lumOff val="5000"/>
                  </a:schemeClr>
                </a:solidFill>
                <a:latin typeface="Arial" panose="020B0604020202020204" pitchFamily="34" charset="0"/>
                <a:cs typeface="Arial" panose="020B0604020202020204" pitchFamily="34" charset="0"/>
              </a:rPr>
              <a:t>If you have any harm by running, then you better stay at home and play chess or go to the </a:t>
            </a:r>
            <a:r>
              <a:rPr lang="pl-PL" sz="1600" dirty="0" err="1" smtClean="0">
                <a:solidFill>
                  <a:schemeClr val="tx1">
                    <a:lumMod val="95000"/>
                    <a:lumOff val="5000"/>
                  </a:schemeClr>
                </a:solidFill>
                <a:latin typeface="Arial" panose="020B0604020202020204" pitchFamily="34" charset="0"/>
                <a:cs typeface="Arial" panose="020B0604020202020204" pitchFamily="34" charset="0"/>
              </a:rPr>
              <a:t>gim</a:t>
            </a:r>
            <a:r>
              <a:rPr lang="pl-PL" sz="1600" dirty="0" smtClean="0">
                <a:solidFill>
                  <a:schemeClr val="tx1">
                    <a:lumMod val="95000"/>
                    <a:lumOff val="5000"/>
                  </a:schemeClr>
                </a:solidFill>
                <a:latin typeface="Arial" panose="020B0604020202020204" pitchFamily="34" charset="0"/>
                <a:cs typeface="Arial" panose="020B0604020202020204" pitchFamily="34" charset="0"/>
              </a:rPr>
              <a:t> </a:t>
            </a:r>
            <a:r>
              <a:rPr lang="pl-PL" sz="1600" dirty="0" err="1" smtClean="0">
                <a:solidFill>
                  <a:schemeClr val="tx1">
                    <a:lumMod val="95000"/>
                    <a:lumOff val="5000"/>
                  </a:schemeClr>
                </a:solidFill>
                <a:latin typeface="Arial" panose="020B0604020202020204" pitchFamily="34" charset="0"/>
                <a:cs typeface="Arial" panose="020B0604020202020204" pitchFamily="34" charset="0"/>
              </a:rPr>
              <a:t>or</a:t>
            </a:r>
            <a:r>
              <a:rPr lang="pl-PL" sz="1600" dirty="0" smtClean="0">
                <a:solidFill>
                  <a:schemeClr val="tx1">
                    <a:lumMod val="95000"/>
                    <a:lumOff val="5000"/>
                  </a:schemeClr>
                </a:solidFill>
                <a:latin typeface="Arial" panose="020B0604020202020204" pitchFamily="34" charset="0"/>
                <a:cs typeface="Arial" panose="020B0604020202020204" pitchFamily="34" charset="0"/>
              </a:rPr>
              <a:t> </a:t>
            </a:r>
            <a:r>
              <a:rPr lang="pl-PL" sz="1600" dirty="0" err="1" smtClean="0">
                <a:solidFill>
                  <a:schemeClr val="tx1">
                    <a:lumMod val="95000"/>
                    <a:lumOff val="5000"/>
                  </a:schemeClr>
                </a:solidFill>
                <a:latin typeface="Arial" panose="020B0604020202020204" pitchFamily="34" charset="0"/>
                <a:cs typeface="Arial" panose="020B0604020202020204" pitchFamily="34" charset="0"/>
              </a:rPr>
              <a:t>pool</a:t>
            </a:r>
            <a:r>
              <a:rPr lang="pl-PL" sz="1600" dirty="0" smtClean="0">
                <a:solidFill>
                  <a:schemeClr val="tx1">
                    <a:lumMod val="95000"/>
                    <a:lumOff val="5000"/>
                  </a:schemeClr>
                </a:solidFill>
                <a:latin typeface="Arial" panose="020B0604020202020204" pitchFamily="34" charset="0"/>
                <a:cs typeface="Arial" panose="020B0604020202020204" pitchFamily="34" charset="0"/>
              </a:rPr>
              <a:t>. T</a:t>
            </a:r>
            <a:r>
              <a:rPr lang="en-US" sz="1600" dirty="0" smtClean="0">
                <a:solidFill>
                  <a:schemeClr val="tx1">
                    <a:lumMod val="95000"/>
                    <a:lumOff val="5000"/>
                  </a:schemeClr>
                </a:solidFill>
                <a:latin typeface="Arial" panose="020B0604020202020204" pitchFamily="34" charset="0"/>
                <a:cs typeface="Arial" panose="020B0604020202020204" pitchFamily="34" charset="0"/>
              </a:rPr>
              <a:t>he </a:t>
            </a:r>
            <a:r>
              <a:rPr lang="en-US" sz="1600" dirty="0">
                <a:solidFill>
                  <a:schemeClr val="tx1">
                    <a:lumMod val="95000"/>
                    <a:lumOff val="5000"/>
                  </a:schemeClr>
                </a:solidFill>
                <a:latin typeface="Arial" panose="020B0604020202020204" pitchFamily="34" charset="0"/>
                <a:cs typeface="Arial" panose="020B0604020202020204" pitchFamily="34" charset="0"/>
              </a:rPr>
              <a:t>application will also allow you to enter comments about the route </a:t>
            </a:r>
            <a:r>
              <a:rPr lang="en-US" sz="1600" dirty="0" smtClean="0">
                <a:solidFill>
                  <a:schemeClr val="tx1">
                    <a:lumMod val="95000"/>
                    <a:lumOff val="5000"/>
                  </a:schemeClr>
                </a:solidFill>
                <a:latin typeface="Arial" panose="020B0604020202020204" pitchFamily="34" charset="0"/>
                <a:cs typeface="Arial" panose="020B0604020202020204" pitchFamily="34" charset="0"/>
              </a:rPr>
              <a:t>traveled</a:t>
            </a:r>
            <a:r>
              <a:rPr lang="pl-PL" sz="1600" dirty="0">
                <a:solidFill>
                  <a:schemeClr val="tx1">
                    <a:lumMod val="95000"/>
                    <a:lumOff val="5000"/>
                  </a:schemeClr>
                </a:solidFill>
                <a:latin typeface="Arial" panose="020B0604020202020204" pitchFamily="34" charset="0"/>
                <a:cs typeface="Arial" panose="020B0604020202020204" pitchFamily="34" charset="0"/>
              </a:rPr>
              <a:t> (</a:t>
            </a:r>
            <a:r>
              <a:rPr lang="pl-PL" sz="1600" dirty="0" err="1">
                <a:solidFill>
                  <a:schemeClr val="tx1">
                    <a:lumMod val="95000"/>
                    <a:lumOff val="5000"/>
                  </a:schemeClr>
                </a:solidFill>
                <a:latin typeface="Arial" panose="020B0604020202020204" pitchFamily="34" charset="0"/>
                <a:cs typeface="Arial" panose="020B0604020202020204" pitchFamily="34" charset="0"/>
              </a:rPr>
              <a:t>risks</a:t>
            </a:r>
            <a:r>
              <a:rPr lang="pl-PL" sz="1600" dirty="0">
                <a:solidFill>
                  <a:schemeClr val="tx1">
                    <a:lumMod val="95000"/>
                    <a:lumOff val="5000"/>
                  </a:schemeClr>
                </a:solidFill>
                <a:latin typeface="Arial" panose="020B0604020202020204" pitchFamily="34" charset="0"/>
                <a:cs typeface="Arial" panose="020B0604020202020204" pitchFamily="34" charset="0"/>
              </a:rPr>
              <a:t> </a:t>
            </a:r>
            <a:r>
              <a:rPr lang="pl-PL" sz="1600" dirty="0" smtClean="0">
                <a:solidFill>
                  <a:schemeClr val="tx1">
                    <a:lumMod val="95000"/>
                    <a:lumOff val="5000"/>
                  </a:schemeClr>
                </a:solidFill>
                <a:latin typeface="Arial" panose="020B0604020202020204" pitchFamily="34" charset="0"/>
                <a:cs typeface="Arial" panose="020B0604020202020204" pitchFamily="34" charset="0"/>
              </a:rPr>
              <a:t>– ex. </a:t>
            </a:r>
            <a:r>
              <a:rPr lang="pl-PL" sz="1600" dirty="0" err="1" smtClean="0">
                <a:solidFill>
                  <a:schemeClr val="tx1">
                    <a:lumMod val="95000"/>
                    <a:lumOff val="5000"/>
                  </a:schemeClr>
                </a:solidFill>
                <a:latin typeface="Arial" panose="020B0604020202020204" pitchFamily="34" charset="0"/>
                <a:cs typeface="Arial" panose="020B0604020202020204" pitchFamily="34" charset="0"/>
              </a:rPr>
              <a:t>bad</a:t>
            </a:r>
            <a:r>
              <a:rPr lang="pl-PL" sz="1600" dirty="0" smtClean="0">
                <a:solidFill>
                  <a:schemeClr val="tx1">
                    <a:lumMod val="95000"/>
                    <a:lumOff val="5000"/>
                  </a:schemeClr>
                </a:solidFill>
                <a:latin typeface="Arial" panose="020B0604020202020204" pitchFamily="34" charset="0"/>
                <a:cs typeface="Arial" panose="020B0604020202020204" pitchFamily="34" charset="0"/>
              </a:rPr>
              <a:t> </a:t>
            </a:r>
            <a:r>
              <a:rPr lang="pl-PL" sz="1600" dirty="0" err="1" smtClean="0">
                <a:solidFill>
                  <a:schemeClr val="tx1">
                    <a:lumMod val="95000"/>
                    <a:lumOff val="5000"/>
                  </a:schemeClr>
                </a:solidFill>
                <a:latin typeface="Arial" panose="020B0604020202020204" pitchFamily="34" charset="0"/>
                <a:cs typeface="Arial" panose="020B0604020202020204" pitchFamily="34" charset="0"/>
              </a:rPr>
              <a:t>smells</a:t>
            </a:r>
            <a:r>
              <a:rPr lang="pl-PL" sz="1600" dirty="0" smtClean="0">
                <a:solidFill>
                  <a:schemeClr val="tx1">
                    <a:lumMod val="95000"/>
                    <a:lumOff val="5000"/>
                  </a:schemeClr>
                </a:solidFill>
                <a:latin typeface="Arial" panose="020B0604020202020204" pitchFamily="34" charset="0"/>
                <a:cs typeface="Arial" panose="020B0604020202020204" pitchFamily="34" charset="0"/>
              </a:rPr>
              <a:t>, </a:t>
            </a:r>
            <a:r>
              <a:rPr lang="pl-PL" sz="1600" dirty="0" err="1" smtClean="0">
                <a:solidFill>
                  <a:schemeClr val="tx1">
                    <a:lumMod val="95000"/>
                    <a:lumOff val="5000"/>
                  </a:schemeClr>
                </a:solidFill>
                <a:latin typeface="Arial" panose="020B0604020202020204" pitchFamily="34" charset="0"/>
                <a:cs typeface="Arial" panose="020B0604020202020204" pitchFamily="34" charset="0"/>
              </a:rPr>
              <a:t>angry</a:t>
            </a:r>
            <a:r>
              <a:rPr lang="pl-PL" sz="1600" dirty="0" smtClean="0">
                <a:solidFill>
                  <a:schemeClr val="tx1">
                    <a:lumMod val="95000"/>
                    <a:lumOff val="5000"/>
                  </a:schemeClr>
                </a:solidFill>
                <a:latin typeface="Arial" panose="020B0604020202020204" pitchFamily="34" charset="0"/>
                <a:cs typeface="Arial" panose="020B0604020202020204" pitchFamily="34" charset="0"/>
              </a:rPr>
              <a:t> </a:t>
            </a:r>
            <a:r>
              <a:rPr lang="pl-PL" sz="1600" dirty="0" err="1" smtClean="0">
                <a:solidFill>
                  <a:schemeClr val="tx1">
                    <a:lumMod val="95000"/>
                    <a:lumOff val="5000"/>
                  </a:schemeClr>
                </a:solidFill>
                <a:latin typeface="Arial" panose="020B0604020202020204" pitchFamily="34" charset="0"/>
                <a:cs typeface="Arial" panose="020B0604020202020204" pitchFamily="34" charset="0"/>
              </a:rPr>
              <a:t>dogs</a:t>
            </a:r>
            <a:r>
              <a:rPr lang="pl-PL" sz="1600" dirty="0" smtClean="0">
                <a:solidFill>
                  <a:schemeClr val="tx1">
                    <a:lumMod val="95000"/>
                    <a:lumOff val="5000"/>
                  </a:schemeClr>
                </a:solidFill>
                <a:latin typeface="Arial" panose="020B0604020202020204" pitchFamily="34" charset="0"/>
                <a:cs typeface="Arial" panose="020B0604020202020204" pitchFamily="34" charset="0"/>
              </a:rPr>
              <a:t>, </a:t>
            </a:r>
            <a:r>
              <a:rPr lang="pl-PL" sz="1600" dirty="0" err="1" smtClean="0">
                <a:solidFill>
                  <a:schemeClr val="tx1">
                    <a:lumMod val="95000"/>
                    <a:lumOff val="5000"/>
                  </a:schemeClr>
                </a:solidFill>
                <a:latin typeface="Arial" panose="020B0604020202020204" pitchFamily="34" charset="0"/>
                <a:cs typeface="Arial" panose="020B0604020202020204" pitchFamily="34" charset="0"/>
              </a:rPr>
              <a:t>crazy</a:t>
            </a:r>
            <a:r>
              <a:rPr lang="pl-PL" sz="1600" dirty="0" smtClean="0">
                <a:solidFill>
                  <a:schemeClr val="tx1">
                    <a:lumMod val="95000"/>
                    <a:lumOff val="5000"/>
                  </a:schemeClr>
                </a:solidFill>
                <a:latin typeface="Arial" panose="020B0604020202020204" pitchFamily="34" charset="0"/>
                <a:cs typeface="Arial" panose="020B0604020202020204" pitchFamily="34" charset="0"/>
              </a:rPr>
              <a:t> </a:t>
            </a:r>
            <a:r>
              <a:rPr lang="pl-PL" sz="1600" dirty="0" err="1" smtClean="0">
                <a:solidFill>
                  <a:schemeClr val="tx1">
                    <a:lumMod val="95000"/>
                    <a:lumOff val="5000"/>
                  </a:schemeClr>
                </a:solidFill>
                <a:latin typeface="Arial" panose="020B0604020202020204" pitchFamily="34" charset="0"/>
                <a:cs typeface="Arial" panose="020B0604020202020204" pitchFamily="34" charset="0"/>
              </a:rPr>
              <a:t>bikers</a:t>
            </a:r>
            <a:r>
              <a:rPr lang="pl-PL" sz="1600" dirty="0" smtClean="0">
                <a:solidFill>
                  <a:schemeClr val="tx1">
                    <a:lumMod val="95000"/>
                    <a:lumOff val="5000"/>
                  </a:schemeClr>
                </a:solidFill>
                <a:latin typeface="Arial" panose="020B0604020202020204" pitchFamily="34" charset="0"/>
                <a:cs typeface="Arial" panose="020B0604020202020204" pitchFamily="34" charset="0"/>
              </a:rPr>
              <a:t> and </a:t>
            </a:r>
            <a:r>
              <a:rPr lang="pl-PL" sz="1600" dirty="0" err="1" smtClean="0">
                <a:solidFill>
                  <a:schemeClr val="tx1">
                    <a:lumMod val="95000"/>
                    <a:lumOff val="5000"/>
                  </a:schemeClr>
                </a:solidFill>
                <a:latin typeface="Arial" panose="020B0604020202020204" pitchFamily="34" charset="0"/>
                <a:cs typeface="Arial" panose="020B0604020202020204" pitchFamily="34" charset="0"/>
              </a:rPr>
              <a:t>benefits</a:t>
            </a:r>
            <a:r>
              <a:rPr lang="pl-PL" sz="1600" dirty="0" smtClean="0">
                <a:solidFill>
                  <a:schemeClr val="tx1">
                    <a:lumMod val="95000"/>
                    <a:lumOff val="5000"/>
                  </a:schemeClr>
                </a:solidFill>
                <a:latin typeface="Arial" panose="020B0604020202020204" pitchFamily="34" charset="0"/>
                <a:cs typeface="Arial" panose="020B0604020202020204" pitchFamily="34" charset="0"/>
              </a:rPr>
              <a:t> – ex. nice </a:t>
            </a:r>
            <a:r>
              <a:rPr lang="pl-PL" sz="1600" dirty="0" err="1" smtClean="0">
                <a:solidFill>
                  <a:schemeClr val="tx1">
                    <a:lumMod val="95000"/>
                    <a:lumOff val="5000"/>
                  </a:schemeClr>
                </a:solidFill>
                <a:latin typeface="Arial" panose="020B0604020202020204" pitchFamily="34" charset="0"/>
                <a:cs typeface="Arial" panose="020B0604020202020204" pitchFamily="34" charset="0"/>
              </a:rPr>
              <a:t>viev</a:t>
            </a:r>
            <a:r>
              <a:rPr lang="pl-PL" sz="1600" dirty="0" smtClean="0">
                <a:solidFill>
                  <a:schemeClr val="tx1">
                    <a:lumMod val="95000"/>
                    <a:lumOff val="5000"/>
                  </a:schemeClr>
                </a:solidFill>
                <a:latin typeface="Arial" panose="020B0604020202020204" pitchFamily="34" charset="0"/>
                <a:cs typeface="Arial" panose="020B0604020202020204" pitchFamily="34" charset="0"/>
              </a:rPr>
              <a:t>); </a:t>
            </a:r>
            <a:r>
              <a:rPr lang="en-US" sz="1600" dirty="0">
                <a:solidFill>
                  <a:schemeClr val="tx1">
                    <a:lumMod val="95000"/>
                    <a:lumOff val="5000"/>
                  </a:schemeClr>
                </a:solidFill>
                <a:latin typeface="Arial" panose="020B0604020202020204" pitchFamily="34" charset="0"/>
                <a:cs typeface="Arial" panose="020B0604020202020204" pitchFamily="34" charset="0"/>
              </a:rPr>
              <a:t>you can find the type of </a:t>
            </a:r>
            <a:r>
              <a:rPr lang="en-US" sz="1600" dirty="0" smtClean="0">
                <a:solidFill>
                  <a:schemeClr val="tx1">
                    <a:lumMod val="95000"/>
                    <a:lumOff val="5000"/>
                  </a:schemeClr>
                </a:solidFill>
                <a:latin typeface="Arial" panose="020B0604020202020204" pitchFamily="34" charset="0"/>
                <a:cs typeface="Arial" panose="020B0604020202020204" pitchFamily="34" charset="0"/>
              </a:rPr>
              <a:t>route</a:t>
            </a:r>
            <a:r>
              <a:rPr lang="pl-PL" sz="1600" dirty="0">
                <a:solidFill>
                  <a:schemeClr val="tx1">
                    <a:lumMod val="95000"/>
                    <a:lumOff val="5000"/>
                  </a:schemeClr>
                </a:solidFill>
                <a:latin typeface="Arial" panose="020B0604020202020204" pitchFamily="34" charset="0"/>
                <a:cs typeface="Arial" panose="020B0604020202020204" pitchFamily="34" charset="0"/>
              </a:rPr>
              <a:t> (</a:t>
            </a:r>
            <a:r>
              <a:rPr lang="pl-PL" sz="1600" dirty="0" err="1">
                <a:solidFill>
                  <a:schemeClr val="tx1">
                    <a:lumMod val="95000"/>
                    <a:lumOff val="5000"/>
                  </a:schemeClr>
                </a:solidFill>
                <a:latin typeface="Arial" panose="020B0604020202020204" pitchFamily="34" charset="0"/>
                <a:cs typeface="Arial" panose="020B0604020202020204" pitchFamily="34" charset="0"/>
              </a:rPr>
              <a:t>normal</a:t>
            </a:r>
            <a:r>
              <a:rPr lang="pl-PL" sz="1600" dirty="0">
                <a:solidFill>
                  <a:schemeClr val="tx1">
                    <a:lumMod val="95000"/>
                    <a:lumOff val="5000"/>
                  </a:schemeClr>
                </a:solidFill>
                <a:latin typeface="Arial" panose="020B0604020202020204" pitchFamily="34" charset="0"/>
                <a:cs typeface="Arial" panose="020B0604020202020204" pitchFamily="34" charset="0"/>
              </a:rPr>
              <a:t>, </a:t>
            </a:r>
            <a:r>
              <a:rPr lang="pl-PL" sz="1600" dirty="0" smtClean="0">
                <a:solidFill>
                  <a:schemeClr val="tx1">
                    <a:lumMod val="95000"/>
                    <a:lumOff val="5000"/>
                  </a:schemeClr>
                </a:solidFill>
                <a:latin typeface="Arial" panose="020B0604020202020204" pitchFamily="34" charset="0"/>
                <a:cs typeface="Arial" panose="020B0604020202020204" pitchFamily="34" charset="0"/>
              </a:rPr>
              <a:t>cross-country); </a:t>
            </a:r>
            <a:r>
              <a:rPr lang="en-US" sz="1600" dirty="0">
                <a:solidFill>
                  <a:schemeClr val="tx1">
                    <a:lumMod val="95000"/>
                    <a:lumOff val="5000"/>
                  </a:schemeClr>
                </a:solidFill>
                <a:latin typeface="Arial" panose="020B0604020202020204" pitchFamily="34" charset="0"/>
                <a:cs typeface="Arial" panose="020B0604020202020204" pitchFamily="34" charset="0"/>
              </a:rPr>
              <a:t>type of surface (asphalt, ground</a:t>
            </a:r>
            <a:r>
              <a:rPr lang="en-US" sz="1600" dirty="0" smtClean="0">
                <a:solidFill>
                  <a:schemeClr val="tx1">
                    <a:lumMod val="95000"/>
                    <a:lumOff val="5000"/>
                  </a:schemeClr>
                </a:solidFill>
                <a:latin typeface="Arial" panose="020B0604020202020204" pitchFamily="34" charset="0"/>
                <a:cs typeface="Arial" panose="020B0604020202020204" pitchFamily="34" charset="0"/>
              </a:rPr>
              <a:t>)</a:t>
            </a:r>
            <a:r>
              <a:rPr lang="pl-PL" sz="1600" dirty="0" smtClean="0">
                <a:solidFill>
                  <a:schemeClr val="tx1">
                    <a:lumMod val="95000"/>
                    <a:lumOff val="5000"/>
                  </a:schemeClr>
                </a:solidFill>
                <a:latin typeface="Arial" panose="020B0604020202020204" pitchFamily="34" charset="0"/>
                <a:cs typeface="Arial" panose="020B0604020202020204" pitchFamily="34" charset="0"/>
              </a:rPr>
              <a:t>.</a:t>
            </a:r>
          </a:p>
          <a:p>
            <a:pPr marL="457200" indent="-457200" algn="l">
              <a:lnSpc>
                <a:spcPct val="125000"/>
              </a:lnSpc>
              <a:buFont typeface="+mj-lt"/>
              <a:buAutoNum type="arabicParenR"/>
            </a:pPr>
            <a:r>
              <a:rPr lang="pl-PL" sz="1600" dirty="0" smtClean="0">
                <a:solidFill>
                  <a:srgbClr val="FF0000"/>
                </a:solidFill>
                <a:latin typeface="Arial" panose="020B0604020202020204" pitchFamily="34" charset="0"/>
                <a:cs typeface="Arial" panose="020B0604020202020204" pitchFamily="34" charset="0"/>
              </a:rPr>
              <a:t>STEPS:…….</a:t>
            </a:r>
            <a:r>
              <a:rPr lang="pl-PL" sz="1600" dirty="0" err="1" smtClean="0">
                <a:solidFill>
                  <a:srgbClr val="FF0000"/>
                </a:solidFill>
                <a:latin typeface="Arial" panose="020B0604020202020204" pitchFamily="34" charset="0"/>
                <a:cs typeface="Arial" panose="020B0604020202020204" pitchFamily="34" charset="0"/>
              </a:rPr>
              <a:t>about</a:t>
            </a:r>
            <a:r>
              <a:rPr lang="pl-PL" sz="1600" dirty="0" smtClean="0">
                <a:solidFill>
                  <a:srgbClr val="FF0000"/>
                </a:solidFill>
                <a:latin typeface="Arial" panose="020B0604020202020204" pitchFamily="34" charset="0"/>
                <a:cs typeface="Arial" panose="020B0604020202020204" pitchFamily="34" charset="0"/>
              </a:rPr>
              <a:t> </a:t>
            </a:r>
            <a:r>
              <a:rPr lang="pl-PL" sz="1600" dirty="0" err="1" smtClean="0">
                <a:solidFill>
                  <a:srgbClr val="FF0000"/>
                </a:solidFill>
                <a:latin typeface="Arial" panose="020B0604020202020204" pitchFamily="34" charset="0"/>
                <a:cs typeface="Arial" panose="020B0604020202020204" pitchFamily="34" charset="0"/>
              </a:rPr>
              <a:t>how</a:t>
            </a:r>
            <a:r>
              <a:rPr lang="pl-PL" sz="1600" dirty="0" smtClean="0">
                <a:solidFill>
                  <a:srgbClr val="FF0000"/>
                </a:solidFill>
                <a:latin typeface="Arial" panose="020B0604020202020204" pitchFamily="34" charset="0"/>
                <a:cs typeface="Arial" panose="020B0604020202020204" pitchFamily="34" charset="0"/>
              </a:rPr>
              <a:t> we </a:t>
            </a:r>
            <a:r>
              <a:rPr lang="pl-PL" sz="1600" dirty="0" err="1" smtClean="0">
                <a:solidFill>
                  <a:srgbClr val="FF0000"/>
                </a:solidFill>
                <a:latin typeface="Arial" panose="020B0604020202020204" pitchFamily="34" charset="0"/>
                <a:cs typeface="Arial" panose="020B0604020202020204" pitchFamily="34" charset="0"/>
              </a:rPr>
              <a:t>did</a:t>
            </a:r>
            <a:r>
              <a:rPr lang="pl-PL" sz="1600" dirty="0" smtClean="0">
                <a:solidFill>
                  <a:srgbClr val="FF0000"/>
                </a:solidFill>
                <a:latin typeface="Arial" panose="020B0604020202020204" pitchFamily="34" charset="0"/>
                <a:cs typeface="Arial" panose="020B0604020202020204" pitchFamily="34" charset="0"/>
              </a:rPr>
              <a:t> </a:t>
            </a:r>
            <a:r>
              <a:rPr lang="pl-PL" sz="1600" dirty="0" err="1" smtClean="0">
                <a:solidFill>
                  <a:srgbClr val="FF0000"/>
                </a:solidFill>
                <a:latin typeface="Arial" panose="020B0604020202020204" pitchFamily="34" charset="0"/>
                <a:cs typeface="Arial" panose="020B0604020202020204" pitchFamily="34" charset="0"/>
              </a:rPr>
              <a:t>it</a:t>
            </a:r>
            <a:endParaRPr lang="pl-PL" sz="1600" dirty="0" smtClean="0">
              <a:solidFill>
                <a:srgbClr val="FF0000"/>
              </a:solidFill>
              <a:latin typeface="Arial" panose="020B0604020202020204" pitchFamily="34" charset="0"/>
              <a:cs typeface="Arial" panose="020B0604020202020204" pitchFamily="34" charset="0"/>
            </a:endParaRPr>
          </a:p>
          <a:p>
            <a:pPr marL="457200" indent="-457200" algn="l">
              <a:lnSpc>
                <a:spcPct val="125000"/>
              </a:lnSpc>
              <a:buFont typeface="+mj-lt"/>
              <a:buAutoNum type="arabicParenR"/>
            </a:pPr>
            <a:r>
              <a:rPr lang="pl-PL" sz="1600" dirty="0" err="1" smtClean="0">
                <a:solidFill>
                  <a:schemeClr val="tx1">
                    <a:lumMod val="95000"/>
                    <a:lumOff val="5000"/>
                  </a:schemeClr>
                </a:solidFill>
                <a:latin typeface="Arial" panose="020B0604020202020204" pitchFamily="34" charset="0"/>
                <a:cs typeface="Arial" panose="020B0604020202020204" pitchFamily="34" charset="0"/>
              </a:rPr>
              <a:t>Built</a:t>
            </a:r>
            <a:r>
              <a:rPr lang="pl-PL" sz="1600" dirty="0" smtClean="0">
                <a:solidFill>
                  <a:schemeClr val="tx1">
                    <a:lumMod val="95000"/>
                    <a:lumOff val="5000"/>
                  </a:schemeClr>
                </a:solidFill>
                <a:latin typeface="Arial" panose="020B0604020202020204" pitchFamily="34" charset="0"/>
                <a:cs typeface="Arial" panose="020B0604020202020204" pitchFamily="34" charset="0"/>
              </a:rPr>
              <a:t> with: </a:t>
            </a:r>
            <a:r>
              <a:rPr lang="pl-PL" sz="1600" dirty="0" err="1" smtClean="0">
                <a:solidFill>
                  <a:schemeClr val="tx1">
                    <a:lumMod val="95000"/>
                    <a:lumOff val="5000"/>
                  </a:schemeClr>
                </a:solidFill>
                <a:latin typeface="Arial" panose="020B0604020202020204" pitchFamily="34" charset="0"/>
                <a:cs typeface="Arial" panose="020B0604020202020204" pitchFamily="34" charset="0"/>
              </a:rPr>
              <a:t>Python</a:t>
            </a:r>
            <a:r>
              <a:rPr lang="pl-PL" sz="1600" dirty="0" smtClean="0">
                <a:solidFill>
                  <a:schemeClr val="tx1">
                    <a:lumMod val="95000"/>
                    <a:lumOff val="5000"/>
                  </a:schemeClr>
                </a:solidFill>
                <a:latin typeface="Arial" panose="020B0604020202020204" pitchFamily="34" charset="0"/>
                <a:cs typeface="Arial" panose="020B0604020202020204" pitchFamily="34" charset="0"/>
              </a:rPr>
              <a:t> 3; Java; Android 7.1;</a:t>
            </a:r>
          </a:p>
          <a:p>
            <a:pPr marL="457200" indent="-457200" algn="l">
              <a:lnSpc>
                <a:spcPct val="125000"/>
              </a:lnSpc>
              <a:buFont typeface="+mj-lt"/>
              <a:buAutoNum type="arabicParenR"/>
            </a:pPr>
            <a:r>
              <a:rPr lang="pl-PL" sz="1600" dirty="0" smtClean="0">
                <a:solidFill>
                  <a:schemeClr val="tx1">
                    <a:lumMod val="95000"/>
                    <a:lumOff val="5000"/>
                  </a:schemeClr>
                </a:solidFill>
                <a:latin typeface="Arial" panose="020B0604020202020204" pitchFamily="34" charset="0"/>
                <a:cs typeface="Arial" panose="020B0604020202020204" pitchFamily="34" charset="0"/>
              </a:rPr>
              <a:t>Data </a:t>
            </a:r>
            <a:r>
              <a:rPr lang="pl-PL" sz="1600" dirty="0" err="1" smtClean="0">
                <a:solidFill>
                  <a:schemeClr val="tx1">
                    <a:lumMod val="95000"/>
                    <a:lumOff val="5000"/>
                  </a:schemeClr>
                </a:solidFill>
                <a:latin typeface="Arial" panose="020B0604020202020204" pitchFamily="34" charset="0"/>
                <a:cs typeface="Arial" panose="020B0604020202020204" pitchFamily="34" charset="0"/>
              </a:rPr>
              <a:t>sources</a:t>
            </a:r>
            <a:r>
              <a:rPr lang="pl-PL" sz="1600" dirty="0" smtClean="0">
                <a:solidFill>
                  <a:schemeClr val="tx1">
                    <a:lumMod val="95000"/>
                    <a:lumOff val="5000"/>
                  </a:schemeClr>
                </a:solidFill>
                <a:latin typeface="Arial" panose="020B0604020202020204" pitchFamily="34" charset="0"/>
                <a:cs typeface="Arial" panose="020B0604020202020204" pitchFamily="34" charset="0"/>
              </a:rPr>
              <a:t>: ….</a:t>
            </a:r>
          </a:p>
          <a:p>
            <a:pPr marL="457200" indent="-457200" algn="l">
              <a:lnSpc>
                <a:spcPct val="125000"/>
              </a:lnSpc>
              <a:buFont typeface="+mj-lt"/>
              <a:buAutoNum type="arabicParenR"/>
            </a:pPr>
            <a:r>
              <a:rPr lang="pl-PL" sz="1600" dirty="0" err="1" smtClean="0">
                <a:solidFill>
                  <a:schemeClr val="tx1">
                    <a:lumMod val="95000"/>
                    <a:lumOff val="5000"/>
                  </a:schemeClr>
                </a:solidFill>
                <a:latin typeface="Arial" panose="020B0604020202020204" pitchFamily="34" charset="0"/>
                <a:cs typeface="Arial" panose="020B0604020202020204" pitchFamily="34" charset="0"/>
              </a:rPr>
              <a:t>Recipient</a:t>
            </a:r>
            <a:r>
              <a:rPr lang="pl-PL" sz="1600" dirty="0" smtClean="0">
                <a:solidFill>
                  <a:schemeClr val="tx1">
                    <a:lumMod val="95000"/>
                    <a:lumOff val="5000"/>
                  </a:schemeClr>
                </a:solidFill>
                <a:latin typeface="Arial" panose="020B0604020202020204" pitchFamily="34" charset="0"/>
                <a:cs typeface="Arial" panose="020B0604020202020204" pitchFamily="34" charset="0"/>
              </a:rPr>
              <a:t>: </a:t>
            </a:r>
            <a:r>
              <a:rPr lang="pl-PL" sz="1600" dirty="0" err="1" smtClean="0">
                <a:solidFill>
                  <a:schemeClr val="tx1">
                    <a:lumMod val="95000"/>
                    <a:lumOff val="5000"/>
                  </a:schemeClr>
                </a:solidFill>
                <a:latin typeface="Arial" panose="020B0604020202020204" pitchFamily="34" charset="0"/>
                <a:cs typeface="Arial" panose="020B0604020202020204" pitchFamily="34" charset="0"/>
              </a:rPr>
              <a:t>running</a:t>
            </a:r>
            <a:r>
              <a:rPr lang="pl-PL" sz="1600" dirty="0" smtClean="0">
                <a:solidFill>
                  <a:schemeClr val="tx1">
                    <a:lumMod val="95000"/>
                    <a:lumOff val="5000"/>
                  </a:schemeClr>
                </a:solidFill>
                <a:latin typeface="Arial" panose="020B0604020202020204" pitchFamily="34" charset="0"/>
                <a:cs typeface="Arial" panose="020B0604020202020204" pitchFamily="34" charset="0"/>
              </a:rPr>
              <a:t> </a:t>
            </a:r>
            <a:r>
              <a:rPr lang="pl-PL" sz="1600" dirty="0" err="1" smtClean="0">
                <a:solidFill>
                  <a:schemeClr val="tx1">
                    <a:lumMod val="95000"/>
                    <a:lumOff val="5000"/>
                  </a:schemeClr>
                </a:solidFill>
                <a:latin typeface="Arial" panose="020B0604020202020204" pitchFamily="34" charset="0"/>
                <a:cs typeface="Arial" panose="020B0604020202020204" pitchFamily="34" charset="0"/>
              </a:rPr>
              <a:t>enthusiasts</a:t>
            </a:r>
            <a:r>
              <a:rPr lang="pl-PL" sz="1600" dirty="0" smtClean="0">
                <a:solidFill>
                  <a:schemeClr val="tx1">
                    <a:lumMod val="95000"/>
                    <a:lumOff val="5000"/>
                  </a:schemeClr>
                </a:solidFill>
                <a:latin typeface="Arial" panose="020B0604020202020204" pitchFamily="34" charset="0"/>
                <a:cs typeface="Arial" panose="020B0604020202020204" pitchFamily="34" charset="0"/>
              </a:rPr>
              <a:t>;</a:t>
            </a:r>
          </a:p>
          <a:p>
            <a:pPr marL="457200" indent="-457200" algn="l">
              <a:lnSpc>
                <a:spcPct val="125000"/>
              </a:lnSpc>
              <a:buFont typeface="+mj-lt"/>
              <a:buAutoNum type="arabicParenR"/>
            </a:pPr>
            <a:r>
              <a:rPr lang="pl-PL" sz="1600" dirty="0" smtClean="0">
                <a:solidFill>
                  <a:schemeClr val="tx1">
                    <a:lumMod val="95000"/>
                    <a:lumOff val="5000"/>
                  </a:schemeClr>
                </a:solidFill>
                <a:latin typeface="Arial" panose="020B0604020202020204" pitchFamily="34" charset="0"/>
                <a:cs typeface="Arial" panose="020B0604020202020204" pitchFamily="34" charset="0"/>
              </a:rPr>
              <a:t>Demo link: …</a:t>
            </a:r>
          </a:p>
          <a:p>
            <a:pPr marL="457200" indent="-457200" algn="l">
              <a:lnSpc>
                <a:spcPct val="125000"/>
              </a:lnSpc>
              <a:buFont typeface="+mj-lt"/>
              <a:buAutoNum type="arabicParenR"/>
            </a:pPr>
            <a:r>
              <a:rPr lang="pl-PL" sz="1600" dirty="0" err="1" smtClean="0">
                <a:solidFill>
                  <a:schemeClr val="tx1">
                    <a:lumMod val="95000"/>
                    <a:lumOff val="5000"/>
                  </a:schemeClr>
                </a:solidFill>
                <a:latin typeface="Arial" panose="020B0604020202020204" pitchFamily="34" charset="0"/>
                <a:cs typeface="Arial" panose="020B0604020202020204" pitchFamily="34" charset="0"/>
              </a:rPr>
              <a:t>Repository</a:t>
            </a:r>
            <a:r>
              <a:rPr lang="pl-PL" sz="1600" dirty="0" smtClean="0">
                <a:solidFill>
                  <a:schemeClr val="tx1">
                    <a:lumMod val="95000"/>
                    <a:lumOff val="5000"/>
                  </a:schemeClr>
                </a:solidFill>
                <a:latin typeface="Arial" panose="020B0604020202020204" pitchFamily="34" charset="0"/>
                <a:cs typeface="Arial" panose="020B0604020202020204" pitchFamily="34" charset="0"/>
              </a:rPr>
              <a:t> link: …</a:t>
            </a:r>
            <a:endParaRPr lang="en-US" dirty="0">
              <a:solidFill>
                <a:schemeClr val="tx1">
                  <a:lumMod val="95000"/>
                  <a:lumOff val="5000"/>
                </a:schemeClr>
              </a:solidFill>
            </a:endParaRPr>
          </a:p>
          <a:p>
            <a:pPr marL="457200" indent="-457200" algn="l">
              <a:buFont typeface="+mj-lt"/>
              <a:buAutoNum type="arabicParenR"/>
            </a:pPr>
            <a:endParaRPr lang="en-US" dirty="0"/>
          </a:p>
          <a:p>
            <a:pPr marL="457200" indent="-457200" algn="l">
              <a:buFont typeface="+mj-lt"/>
              <a:buAutoNum type="arabicParenR"/>
            </a:pPr>
            <a:endParaRPr lang="en-US" dirty="0"/>
          </a:p>
          <a:p>
            <a:pPr marL="457200" indent="-457200" algn="l">
              <a:buFont typeface="+mj-lt"/>
              <a:buAutoNum type="arabicParenR"/>
            </a:pPr>
            <a:endParaRPr lang="pl-PL" dirty="0">
              <a:effectLst/>
            </a:endParaRPr>
          </a:p>
          <a:p>
            <a:pPr marL="342900" indent="-342900" algn="l">
              <a:buFont typeface="Wingdings" panose="05000000000000000000" pitchFamily="2" charset="2"/>
              <a:buChar char="§"/>
            </a:pPr>
            <a:endParaRPr lang="pl-PL" dirty="0"/>
          </a:p>
        </p:txBody>
      </p:sp>
    </p:spTree>
    <p:extLst>
      <p:ext uri="{BB962C8B-B14F-4D97-AF65-F5344CB8AC3E}">
        <p14:creationId xmlns:p14="http://schemas.microsoft.com/office/powerpoint/2010/main" val="6767422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56266" y="491067"/>
            <a:ext cx="8596668" cy="423333"/>
          </a:xfrm>
        </p:spPr>
        <p:txBody>
          <a:bodyPr>
            <a:noAutofit/>
          </a:bodyPr>
          <a:lstStyle/>
          <a:p>
            <a:pPr algn="r"/>
            <a:r>
              <a:rPr lang="pl-PL" sz="4900" dirty="0" err="1" smtClean="0">
                <a:solidFill>
                  <a:schemeClr val="accent2">
                    <a:lumMod val="50000"/>
                  </a:schemeClr>
                </a:solidFill>
                <a:latin typeface="Arial Black" panose="020B0A04020102020204" pitchFamily="34" charset="0"/>
              </a:rPr>
              <a:t>Relax</a:t>
            </a:r>
            <a:r>
              <a:rPr lang="pl-PL" sz="4900" dirty="0" smtClean="0">
                <a:solidFill>
                  <a:schemeClr val="accent2">
                    <a:lumMod val="50000"/>
                  </a:schemeClr>
                </a:solidFill>
                <a:latin typeface="Arial Black" panose="020B0A04020102020204" pitchFamily="34" charset="0"/>
              </a:rPr>
              <a:t> </a:t>
            </a:r>
            <a:r>
              <a:rPr lang="pl-PL" sz="4900" dirty="0" err="1" smtClean="0">
                <a:solidFill>
                  <a:schemeClr val="accent2">
                    <a:lumMod val="50000"/>
                  </a:schemeClr>
                </a:solidFill>
                <a:latin typeface="Arial Black" panose="020B0A04020102020204" pitchFamily="34" charset="0"/>
              </a:rPr>
              <a:t>or</a:t>
            </a:r>
            <a:r>
              <a:rPr lang="pl-PL" sz="4900" dirty="0" smtClean="0">
                <a:solidFill>
                  <a:schemeClr val="accent2">
                    <a:lumMod val="50000"/>
                  </a:schemeClr>
                </a:solidFill>
                <a:latin typeface="Arial Black" panose="020B0A04020102020204" pitchFamily="34" charset="0"/>
              </a:rPr>
              <a:t> Run</a:t>
            </a:r>
            <a:endParaRPr lang="pl-PL" sz="4900" dirty="0">
              <a:solidFill>
                <a:schemeClr val="accent2">
                  <a:lumMod val="50000"/>
                </a:schemeClr>
              </a:solidFill>
              <a:latin typeface="Arial Black" panose="020B0A04020102020204" pitchFamily="34" charset="0"/>
            </a:endParaRPr>
          </a:p>
        </p:txBody>
      </p:sp>
      <p:graphicFrame>
        <p:nvGraphicFramePr>
          <p:cNvPr id="6" name="Symbol zastępczy zawartości 5"/>
          <p:cNvGraphicFramePr>
            <a:graphicFrameLocks noGrp="1"/>
          </p:cNvGraphicFramePr>
          <p:nvPr>
            <p:ph idx="1"/>
            <p:extLst>
              <p:ext uri="{D42A27DB-BD31-4B8C-83A1-F6EECF244321}">
                <p14:modId xmlns:p14="http://schemas.microsoft.com/office/powerpoint/2010/main" val="3565779406"/>
              </p:ext>
            </p:extLst>
          </p:nvPr>
        </p:nvGraphicFramePr>
        <p:xfrm>
          <a:off x="971502" y="1414130"/>
          <a:ext cx="8749242" cy="5039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4439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56266" y="491067"/>
            <a:ext cx="8596668" cy="423333"/>
          </a:xfrm>
        </p:spPr>
        <p:txBody>
          <a:bodyPr>
            <a:noAutofit/>
          </a:bodyPr>
          <a:lstStyle/>
          <a:p>
            <a:pPr algn="r"/>
            <a:r>
              <a:rPr lang="pl-PL" sz="4900" dirty="0" err="1" smtClean="0">
                <a:solidFill>
                  <a:schemeClr val="accent2">
                    <a:lumMod val="50000"/>
                  </a:schemeClr>
                </a:solidFill>
                <a:latin typeface="Arial Black" panose="020B0A04020102020204" pitchFamily="34" charset="0"/>
              </a:rPr>
              <a:t>Relax</a:t>
            </a:r>
            <a:r>
              <a:rPr lang="pl-PL" sz="4900" dirty="0" smtClean="0">
                <a:solidFill>
                  <a:schemeClr val="accent2">
                    <a:lumMod val="50000"/>
                  </a:schemeClr>
                </a:solidFill>
                <a:latin typeface="Arial Black" panose="020B0A04020102020204" pitchFamily="34" charset="0"/>
              </a:rPr>
              <a:t> </a:t>
            </a:r>
            <a:r>
              <a:rPr lang="pl-PL" sz="4900" dirty="0" err="1" smtClean="0">
                <a:solidFill>
                  <a:schemeClr val="accent2">
                    <a:lumMod val="50000"/>
                  </a:schemeClr>
                </a:solidFill>
                <a:latin typeface="Arial Black" panose="020B0A04020102020204" pitchFamily="34" charset="0"/>
              </a:rPr>
              <a:t>or</a:t>
            </a:r>
            <a:r>
              <a:rPr lang="pl-PL" sz="4900" dirty="0" smtClean="0">
                <a:solidFill>
                  <a:schemeClr val="accent2">
                    <a:lumMod val="50000"/>
                  </a:schemeClr>
                </a:solidFill>
                <a:latin typeface="Arial Black" panose="020B0A04020102020204" pitchFamily="34" charset="0"/>
              </a:rPr>
              <a:t> Run</a:t>
            </a:r>
            <a:endParaRPr lang="pl-PL" sz="4900" dirty="0">
              <a:solidFill>
                <a:schemeClr val="accent2">
                  <a:lumMod val="50000"/>
                </a:schemeClr>
              </a:solidFill>
              <a:latin typeface="Arial Black" panose="020B0A04020102020204" pitchFamily="34" charset="0"/>
            </a:endParaRPr>
          </a:p>
        </p:txBody>
      </p:sp>
      <p:sp>
        <p:nvSpPr>
          <p:cNvPr id="3" name="Symbol zastępczy zawartości 2"/>
          <p:cNvSpPr>
            <a:spLocks noGrp="1"/>
          </p:cNvSpPr>
          <p:nvPr>
            <p:ph idx="1"/>
          </p:nvPr>
        </p:nvSpPr>
        <p:spPr/>
        <p:txBody>
          <a:bodyPr/>
          <a:lstStyle/>
          <a:p>
            <a:r>
              <a:rPr lang="pl-PL" dirty="0" err="1" smtClean="0"/>
              <a:t>Our</a:t>
            </a:r>
            <a:r>
              <a:rPr lang="pl-PL" dirty="0" smtClean="0"/>
              <a:t> story;</a:t>
            </a:r>
          </a:p>
          <a:p>
            <a:r>
              <a:rPr lang="pl-PL" smtClean="0"/>
              <a:t>It </a:t>
            </a:r>
            <a:r>
              <a:rPr lang="pl-PL" dirty="0" err="1" smtClean="0"/>
              <a:t>is</a:t>
            </a:r>
            <a:r>
              <a:rPr lang="pl-PL" dirty="0" smtClean="0"/>
              <a:t> </a:t>
            </a:r>
            <a:r>
              <a:rPr lang="pl-PL" dirty="0" err="1" smtClean="0"/>
              <a:t>ours</a:t>
            </a:r>
            <a:r>
              <a:rPr lang="pl-PL" dirty="0" smtClean="0"/>
              <a:t> </a:t>
            </a:r>
            <a:r>
              <a:rPr lang="pl-PL" dirty="0" err="1" smtClean="0"/>
              <a:t>first</a:t>
            </a:r>
            <a:r>
              <a:rPr lang="pl-PL" dirty="0" smtClean="0"/>
              <a:t> </a:t>
            </a:r>
            <a:r>
              <a:rPr lang="pl-PL" dirty="0" err="1" smtClean="0"/>
              <a:t>time</a:t>
            </a:r>
            <a:r>
              <a:rPr lang="pl-PL" dirty="0" smtClean="0"/>
              <a:t>;</a:t>
            </a:r>
          </a:p>
          <a:p>
            <a:r>
              <a:rPr lang="pl-PL" dirty="0" err="1" smtClean="0"/>
              <a:t>So</a:t>
            </a:r>
            <a:r>
              <a:rPr lang="pl-PL" dirty="0" smtClean="0"/>
              <a:t> we </a:t>
            </a:r>
            <a:r>
              <a:rPr lang="pl-PL" dirty="0" err="1" smtClean="0"/>
              <a:t>did</a:t>
            </a:r>
            <a:r>
              <a:rPr lang="pl-PL" dirty="0" smtClean="0"/>
              <a:t> </a:t>
            </a:r>
            <a:r>
              <a:rPr lang="pl-PL" dirty="0" err="1" smtClean="0"/>
              <a:t>our</a:t>
            </a:r>
            <a:r>
              <a:rPr lang="pl-PL" dirty="0" smtClean="0"/>
              <a:t> </a:t>
            </a:r>
            <a:r>
              <a:rPr lang="pl-PL" dirty="0" err="1" smtClean="0"/>
              <a:t>best</a:t>
            </a:r>
            <a:r>
              <a:rPr lang="pl-PL" dirty="0" smtClean="0"/>
              <a:t> </a:t>
            </a:r>
            <a:r>
              <a:rPr lang="pl-PL" dirty="0" smtClean="0">
                <a:sym typeface="Wingdings" panose="05000000000000000000" pitchFamily="2" charset="2"/>
              </a:rPr>
              <a:t>  ;</a:t>
            </a:r>
          </a:p>
          <a:p>
            <a:r>
              <a:rPr lang="pl-PL" dirty="0" err="1" smtClean="0">
                <a:sym typeface="Wingdings" panose="05000000000000000000" pitchFamily="2" charset="2"/>
              </a:rPr>
              <a:t>Lucky</a:t>
            </a:r>
            <a:r>
              <a:rPr lang="pl-PL" dirty="0" smtClean="0">
                <a:sym typeface="Wingdings" panose="05000000000000000000" pitchFamily="2" charset="2"/>
              </a:rPr>
              <a:t> we   .</a:t>
            </a:r>
            <a:endParaRPr lang="pl-PL" dirty="0"/>
          </a:p>
        </p:txBody>
      </p:sp>
    </p:spTree>
    <p:extLst>
      <p:ext uri="{BB962C8B-B14F-4D97-AF65-F5344CB8AC3E}">
        <p14:creationId xmlns:p14="http://schemas.microsoft.com/office/powerpoint/2010/main" val="2673212816"/>
      </p:ext>
    </p:extLst>
  </p:cSld>
  <p:clrMapOvr>
    <a:masterClrMapping/>
  </p:clrMapOvr>
</p:sld>
</file>

<file path=ppt/theme/theme1.xml><?xml version="1.0" encoding="utf-8"?>
<a:theme xmlns:a="http://schemas.openxmlformats.org/drawingml/2006/main" name="Faseta">
  <a:themeElements>
    <a:clrScheme name="Fas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s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s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Fas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542</TotalTime>
  <Words>395</Words>
  <Application>Microsoft Office PowerPoint</Application>
  <PresentationFormat>Panoramiczny</PresentationFormat>
  <Paragraphs>35</Paragraphs>
  <Slides>5</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5</vt:i4>
      </vt:variant>
    </vt:vector>
  </HeadingPairs>
  <TitlesOfParts>
    <vt:vector size="11" baseType="lpstr">
      <vt:lpstr>Arial</vt:lpstr>
      <vt:lpstr>Arial Black</vt:lpstr>
      <vt:lpstr>Trebuchet MS</vt:lpstr>
      <vt:lpstr>Wingdings</vt:lpstr>
      <vt:lpstr>Wingdings 3</vt:lpstr>
      <vt:lpstr>Faseta</vt:lpstr>
      <vt:lpstr> Project title - Relax or Run</vt:lpstr>
      <vt:lpstr>Relax or Run</vt:lpstr>
      <vt:lpstr>Relax or Run</vt:lpstr>
      <vt:lpstr>Relax or Run</vt:lpstr>
      <vt:lpstr>Relax or Run</vt:lpstr>
    </vt:vector>
  </TitlesOfParts>
  <Company>Bank Gospodarstwa Krajowego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Relax or Run</dc:title>
  <dc:creator>Michalak-Paduch, Agnieszka</dc:creator>
  <cp:lastModifiedBy>Michalak-Paduch, Agnieszka</cp:lastModifiedBy>
  <cp:revision>32</cp:revision>
  <dcterms:created xsi:type="dcterms:W3CDTF">2019-09-14T19:38:36Z</dcterms:created>
  <dcterms:modified xsi:type="dcterms:W3CDTF">2019-09-15T08:55:17Z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fd642cb-f5ac-4f9c-8f91-3377ed972e0d_Enabled">
    <vt:lpwstr>True</vt:lpwstr>
  </property>
  <property fmtid="{D5CDD505-2E9C-101B-9397-08002B2CF9AE}" pid="3" name="MSIP_Label_ffd642cb-f5ac-4f9c-8f91-3377ed972e0d_SiteId">
    <vt:lpwstr>29bb5b9c-200a-4906-89ef-c651c86ab301</vt:lpwstr>
  </property>
  <property fmtid="{D5CDD505-2E9C-101B-9397-08002B2CF9AE}" pid="4" name="MSIP_Label_ffd642cb-f5ac-4f9c-8f91-3377ed972e0d_Owner">
    <vt:lpwstr>amich3@bank.com.pl</vt:lpwstr>
  </property>
  <property fmtid="{D5CDD505-2E9C-101B-9397-08002B2CF9AE}" pid="5" name="MSIP_Label_ffd642cb-f5ac-4f9c-8f91-3377ed972e0d_SetDate">
    <vt:lpwstr>2019-09-14T21:10:00.9716529Z</vt:lpwstr>
  </property>
  <property fmtid="{D5CDD505-2E9C-101B-9397-08002B2CF9AE}" pid="6" name="MSIP_Label_ffd642cb-f5ac-4f9c-8f91-3377ed972e0d_Name">
    <vt:lpwstr>Wewnętrzne</vt:lpwstr>
  </property>
  <property fmtid="{D5CDD505-2E9C-101B-9397-08002B2CF9AE}" pid="7" name="MSIP_Label_ffd642cb-f5ac-4f9c-8f91-3377ed972e0d_Application">
    <vt:lpwstr>Microsoft Azure Information Protection</vt:lpwstr>
  </property>
  <property fmtid="{D5CDD505-2E9C-101B-9397-08002B2CF9AE}" pid="8" name="MSIP_Label_ffd642cb-f5ac-4f9c-8f91-3377ed972e0d_Extended_MSFT_Method">
    <vt:lpwstr>Manual</vt:lpwstr>
  </property>
  <property fmtid="{D5CDD505-2E9C-101B-9397-08002B2CF9AE}" pid="9" name="MSIP_Label_52a0fa98-7deb-4b97-a58b-3087d9cf6647_Enabled">
    <vt:lpwstr>True</vt:lpwstr>
  </property>
  <property fmtid="{D5CDD505-2E9C-101B-9397-08002B2CF9AE}" pid="10" name="MSIP_Label_52a0fa98-7deb-4b97-a58b-3087d9cf6647_SiteId">
    <vt:lpwstr>29bb5b9c-200a-4906-89ef-c651c86ab301</vt:lpwstr>
  </property>
  <property fmtid="{D5CDD505-2E9C-101B-9397-08002B2CF9AE}" pid="11" name="MSIP_Label_52a0fa98-7deb-4b97-a58b-3087d9cf6647_Owner">
    <vt:lpwstr>amich3@bank.com.pl</vt:lpwstr>
  </property>
  <property fmtid="{D5CDD505-2E9C-101B-9397-08002B2CF9AE}" pid="12" name="MSIP_Label_52a0fa98-7deb-4b97-a58b-3087d9cf6647_SetDate">
    <vt:lpwstr>2019-09-14T21:10:00.9716529Z</vt:lpwstr>
  </property>
  <property fmtid="{D5CDD505-2E9C-101B-9397-08002B2CF9AE}" pid="13" name="MSIP_Label_52a0fa98-7deb-4b97-a58b-3087d9cf6647_Name">
    <vt:lpwstr>Ograniczony dostęp</vt:lpwstr>
  </property>
  <property fmtid="{D5CDD505-2E9C-101B-9397-08002B2CF9AE}" pid="14" name="MSIP_Label_52a0fa98-7deb-4b97-a58b-3087d9cf6647_Application">
    <vt:lpwstr>Microsoft Azure Information Protection</vt:lpwstr>
  </property>
  <property fmtid="{D5CDD505-2E9C-101B-9397-08002B2CF9AE}" pid="15" name="MSIP_Label_52a0fa98-7deb-4b97-a58b-3087d9cf6647_Parent">
    <vt:lpwstr>ffd642cb-f5ac-4f9c-8f91-3377ed972e0d</vt:lpwstr>
  </property>
  <property fmtid="{D5CDD505-2E9C-101B-9397-08002B2CF9AE}" pid="16" name="MSIP_Label_52a0fa98-7deb-4b97-a58b-3087d9cf6647_Extended_MSFT_Method">
    <vt:lpwstr>Manual</vt:lpwstr>
  </property>
  <property fmtid="{D5CDD505-2E9C-101B-9397-08002B2CF9AE}" pid="17" name="Sensitivity">
    <vt:lpwstr>Wewnętrzne Ograniczony dostęp</vt:lpwstr>
  </property>
</Properties>
</file>