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Override1.xml" ContentType="application/vnd.openxmlformats-officedocument.themeOverr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2" r:id="rId1"/>
  </p:sldMasterIdLst>
  <p:sldIdLst>
    <p:sldId id="256" r:id="rId2"/>
    <p:sldId id="263" r:id="rId3"/>
    <p:sldId id="260" r:id="rId4"/>
    <p:sldId id="261" r:id="rId5"/>
    <p:sldId id="264"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E1790B7-CEF6-406E-9C63-1220E00FFFF5}" type="doc">
      <dgm:prSet loTypeId="urn:microsoft.com/office/officeart/2005/8/layout/equation2" loCatId="relationship" qsTypeId="urn:microsoft.com/office/officeart/2005/8/quickstyle/simple1" qsCatId="simple" csTypeId="urn:microsoft.com/office/officeart/2005/8/colors/accent1_2" csCatId="accent1" phldr="1"/>
      <dgm:spPr/>
    </dgm:pt>
    <dgm:pt modelId="{6C71BCF4-2CB3-47EE-998A-18BDBF67C8BB}">
      <dgm:prSet phldrT="[Tekst]" custT="1"/>
      <dgm:spPr/>
      <dgm:t>
        <a:bodyPr/>
        <a:lstStyle/>
        <a:p>
          <a:pPr>
            <a:lnSpc>
              <a:spcPct val="100000"/>
            </a:lnSpc>
            <a:spcBef>
              <a:spcPts val="0"/>
            </a:spcBef>
            <a:spcAft>
              <a:spcPts val="0"/>
            </a:spcAft>
          </a:pPr>
          <a:r>
            <a:rPr lang="pl-PL" sz="2000" b="1" dirty="0">
              <a:latin typeface="+mj-lt"/>
              <a:cs typeface="Arial" panose="020B0604020202020204" pitchFamily="34" charset="0"/>
            </a:rPr>
            <a:t>What the </a:t>
          </a:r>
          <a:r>
            <a:rPr lang="pl-PL" sz="2000" b="1" dirty="0" err="1">
              <a:latin typeface="+mj-lt"/>
              <a:cs typeface="Arial" panose="020B0604020202020204" pitchFamily="34" charset="0"/>
            </a:rPr>
            <a:t>project</a:t>
          </a:r>
          <a:r>
            <a:rPr lang="pl-PL" sz="2000" b="1" dirty="0">
              <a:latin typeface="+mj-lt"/>
              <a:cs typeface="Arial" panose="020B0604020202020204" pitchFamily="34" charset="0"/>
            </a:rPr>
            <a:t> </a:t>
          </a:r>
          <a:r>
            <a:rPr lang="pl-PL" sz="2000" b="1" dirty="0" err="1">
              <a:latin typeface="+mj-lt"/>
              <a:cs typeface="Arial" panose="020B0604020202020204" pitchFamily="34" charset="0"/>
            </a:rPr>
            <a:t>gave</a:t>
          </a:r>
          <a:r>
            <a:rPr lang="pl-PL" sz="2000" b="1" dirty="0">
              <a:latin typeface="+mj-lt"/>
              <a:cs typeface="Arial" panose="020B0604020202020204" pitchFamily="34" charset="0"/>
            </a:rPr>
            <a:t> </a:t>
          </a:r>
          <a:r>
            <a:rPr lang="pl-PL" sz="2000" b="1" dirty="0" err="1">
              <a:latin typeface="+mj-lt"/>
              <a:cs typeface="Arial" panose="020B0604020202020204" pitchFamily="34" charset="0"/>
            </a:rPr>
            <a:t>us</a:t>
          </a:r>
          <a:r>
            <a:rPr lang="pl-PL" sz="2000" b="1" dirty="0">
              <a:latin typeface="+mj-lt"/>
              <a:cs typeface="Arial" panose="020B0604020202020204" pitchFamily="34" charset="0"/>
            </a:rPr>
            <a:t> ?                                                                                  </a:t>
          </a:r>
          <a:r>
            <a:rPr lang="pl-PL" sz="2000" b="1" dirty="0">
              <a:solidFill>
                <a:schemeClr val="tx1">
                  <a:lumMod val="95000"/>
                  <a:lumOff val="5000"/>
                </a:schemeClr>
              </a:solidFill>
              <a:latin typeface="+mj-lt"/>
              <a:cs typeface="Arial" panose="020B0604020202020204" pitchFamily="34" charset="0"/>
            </a:rPr>
            <a:t>New: </a:t>
          </a:r>
          <a:r>
            <a:rPr lang="pl-PL" sz="2000" b="1" dirty="0" err="1">
              <a:solidFill>
                <a:schemeClr val="tx1">
                  <a:lumMod val="95000"/>
                  <a:lumOff val="5000"/>
                </a:schemeClr>
              </a:solidFill>
              <a:latin typeface="+mj-lt"/>
              <a:cs typeface="Arial" panose="020B0604020202020204" pitchFamily="34" charset="0"/>
            </a:rPr>
            <a:t>experience</a:t>
          </a:r>
          <a:r>
            <a:rPr lang="pl-PL" sz="2000" b="1" dirty="0">
              <a:solidFill>
                <a:schemeClr val="tx1">
                  <a:lumMod val="95000"/>
                  <a:lumOff val="5000"/>
                </a:schemeClr>
              </a:solidFill>
              <a:latin typeface="+mj-lt"/>
              <a:cs typeface="Arial" panose="020B0604020202020204" pitchFamily="34" charset="0"/>
            </a:rPr>
            <a:t>, </a:t>
          </a:r>
          <a:r>
            <a:rPr lang="pl-PL" sz="2000" b="1" dirty="0" err="1">
              <a:solidFill>
                <a:schemeClr val="tx1">
                  <a:lumMod val="95000"/>
                  <a:lumOff val="5000"/>
                </a:schemeClr>
              </a:solidFill>
              <a:latin typeface="+mj-lt"/>
              <a:cs typeface="Arial" panose="020B0604020202020204" pitchFamily="34" charset="0"/>
            </a:rPr>
            <a:t>ideas</a:t>
          </a:r>
          <a:r>
            <a:rPr lang="pl-PL" sz="2000" b="1" dirty="0">
              <a:solidFill>
                <a:schemeClr val="tx1">
                  <a:lumMod val="95000"/>
                  <a:lumOff val="5000"/>
                </a:schemeClr>
              </a:solidFill>
              <a:latin typeface="+mj-lt"/>
              <a:cs typeface="Arial" panose="020B0604020202020204" pitchFamily="34" charset="0"/>
            </a:rPr>
            <a:t>, </a:t>
          </a:r>
          <a:r>
            <a:rPr lang="pl-PL" sz="2000" b="1" dirty="0" err="1">
              <a:solidFill>
                <a:schemeClr val="tx1">
                  <a:lumMod val="95000"/>
                  <a:lumOff val="5000"/>
                </a:schemeClr>
              </a:solidFill>
              <a:latin typeface="+mj-lt"/>
              <a:cs typeface="Arial" panose="020B0604020202020204" pitchFamily="34" charset="0"/>
            </a:rPr>
            <a:t>friendships</a:t>
          </a:r>
          <a:r>
            <a:rPr lang="pl-PL" sz="2000" b="1" dirty="0">
              <a:solidFill>
                <a:schemeClr val="tx1">
                  <a:lumMod val="95000"/>
                  <a:lumOff val="5000"/>
                </a:schemeClr>
              </a:solidFill>
              <a:latin typeface="+mj-lt"/>
              <a:cs typeface="Arial" panose="020B0604020202020204" pitchFamily="34" charset="0"/>
            </a:rPr>
            <a:t>.                                </a:t>
          </a:r>
          <a:endParaRPr lang="pl-PL" sz="2000" b="1" dirty="0">
            <a:solidFill>
              <a:schemeClr val="tx1">
                <a:lumMod val="95000"/>
                <a:lumOff val="5000"/>
              </a:schemeClr>
            </a:solidFill>
            <a:latin typeface="+mj-lt"/>
          </a:endParaRPr>
        </a:p>
      </dgm:t>
    </dgm:pt>
    <dgm:pt modelId="{30CC22DA-A81A-4416-9D7B-BD7A38CA26ED}" type="parTrans" cxnId="{D4385F7F-AD04-4581-8184-FDB13369D0D4}">
      <dgm:prSet/>
      <dgm:spPr/>
      <dgm:t>
        <a:bodyPr/>
        <a:lstStyle/>
        <a:p>
          <a:endParaRPr lang="pl-PL"/>
        </a:p>
      </dgm:t>
    </dgm:pt>
    <dgm:pt modelId="{C59A01A9-5AB7-4342-BD8B-B85E03A464F4}" type="sibTrans" cxnId="{D4385F7F-AD04-4581-8184-FDB13369D0D4}">
      <dgm:prSet/>
      <dgm:spPr/>
      <dgm:t>
        <a:bodyPr/>
        <a:lstStyle/>
        <a:p>
          <a:endParaRPr lang="pl-PL"/>
        </a:p>
      </dgm:t>
    </dgm:pt>
    <dgm:pt modelId="{F36009A9-687B-4F2B-BA6A-19314CDC6844}">
      <dgm:prSet phldrT="[Tekst]" custT="1"/>
      <dgm:spPr/>
      <dgm:t>
        <a:bodyPr/>
        <a:lstStyle/>
        <a:p>
          <a:r>
            <a:rPr lang="pl-PL" sz="2800" b="1" dirty="0" err="1"/>
            <a:t>Summary</a:t>
          </a:r>
          <a:r>
            <a:rPr lang="pl-PL" sz="2800" b="1" dirty="0"/>
            <a:t>                       </a:t>
          </a:r>
          <a:r>
            <a:rPr lang="pl-PL" sz="2800" b="1" dirty="0">
              <a:solidFill>
                <a:schemeClr val="tx1">
                  <a:lumMod val="95000"/>
                  <a:lumOff val="5000"/>
                </a:schemeClr>
              </a:solidFill>
            </a:rPr>
            <a:t>If </a:t>
          </a:r>
          <a:r>
            <a:rPr lang="pl-PL" sz="2800" b="1" dirty="0" err="1">
              <a:solidFill>
                <a:schemeClr val="tx1">
                  <a:lumMod val="95000"/>
                  <a:lumOff val="5000"/>
                </a:schemeClr>
              </a:solidFill>
            </a:rPr>
            <a:t>you</a:t>
          </a:r>
          <a:r>
            <a:rPr lang="pl-PL" sz="2800" b="1" dirty="0">
              <a:solidFill>
                <a:schemeClr val="tx1">
                  <a:lumMod val="95000"/>
                  <a:lumOff val="5000"/>
                </a:schemeClr>
              </a:solidFill>
            </a:rPr>
            <a:t> </a:t>
          </a:r>
          <a:r>
            <a:rPr lang="pl-PL" sz="2800" b="1" dirty="0" err="1">
              <a:solidFill>
                <a:schemeClr val="tx1">
                  <a:lumMod val="95000"/>
                  <a:lumOff val="5000"/>
                </a:schemeClr>
              </a:solidFill>
            </a:rPr>
            <a:t>never</a:t>
          </a:r>
          <a:r>
            <a:rPr lang="pl-PL" sz="2800" b="1" dirty="0">
              <a:solidFill>
                <a:schemeClr val="tx1">
                  <a:lumMod val="95000"/>
                  <a:lumOff val="5000"/>
                </a:schemeClr>
              </a:solidFill>
            </a:rPr>
            <a:t> </a:t>
          </a:r>
          <a:r>
            <a:rPr lang="pl-PL" sz="2800" b="1" dirty="0" err="1">
              <a:solidFill>
                <a:schemeClr val="tx1">
                  <a:lumMod val="95000"/>
                  <a:lumOff val="5000"/>
                </a:schemeClr>
              </a:solidFill>
            </a:rPr>
            <a:t>try</a:t>
          </a:r>
          <a:r>
            <a:rPr lang="pl-PL" sz="2800" b="1" dirty="0">
              <a:solidFill>
                <a:schemeClr val="tx1">
                  <a:lumMod val="95000"/>
                  <a:lumOff val="5000"/>
                </a:schemeClr>
              </a:solidFill>
            </a:rPr>
            <a:t> </a:t>
          </a:r>
          <a:r>
            <a:rPr lang="pl-PL" sz="2800" b="1" dirty="0" err="1">
              <a:solidFill>
                <a:schemeClr val="tx1">
                  <a:lumMod val="95000"/>
                  <a:lumOff val="5000"/>
                </a:schemeClr>
              </a:solidFill>
            </a:rPr>
            <a:t>You’ll</a:t>
          </a:r>
          <a:r>
            <a:rPr lang="pl-PL" sz="2800" b="1" dirty="0">
              <a:solidFill>
                <a:schemeClr val="tx1">
                  <a:lumMod val="95000"/>
                  <a:lumOff val="5000"/>
                </a:schemeClr>
              </a:solidFill>
            </a:rPr>
            <a:t> </a:t>
          </a:r>
          <a:r>
            <a:rPr lang="pl-PL" sz="2800" b="1" dirty="0" err="1">
              <a:solidFill>
                <a:schemeClr val="tx1">
                  <a:lumMod val="95000"/>
                  <a:lumOff val="5000"/>
                </a:schemeClr>
              </a:solidFill>
            </a:rPr>
            <a:t>never</a:t>
          </a:r>
          <a:r>
            <a:rPr lang="pl-PL" sz="2800" b="1" dirty="0">
              <a:solidFill>
                <a:schemeClr val="tx1">
                  <a:lumMod val="95000"/>
                  <a:lumOff val="5000"/>
                </a:schemeClr>
              </a:solidFill>
            </a:rPr>
            <a:t> </a:t>
          </a:r>
          <a:r>
            <a:rPr lang="pl-PL" sz="2800" b="1" dirty="0" err="1">
              <a:solidFill>
                <a:schemeClr val="tx1">
                  <a:lumMod val="95000"/>
                  <a:lumOff val="5000"/>
                </a:schemeClr>
              </a:solidFill>
            </a:rPr>
            <a:t>know</a:t>
          </a:r>
          <a:r>
            <a:rPr lang="pl-PL" sz="2800" b="1" dirty="0">
              <a:solidFill>
                <a:schemeClr val="tx1">
                  <a:lumMod val="95000"/>
                  <a:lumOff val="5000"/>
                </a:schemeClr>
              </a:solidFill>
            </a:rPr>
            <a:t>  We </a:t>
          </a:r>
          <a:r>
            <a:rPr lang="pl-PL" sz="2800" b="1" dirty="0" err="1">
              <a:solidFill>
                <a:schemeClr val="tx1">
                  <a:lumMod val="95000"/>
                  <a:lumOff val="5000"/>
                </a:schemeClr>
              </a:solidFill>
            </a:rPr>
            <a:t>can</a:t>
          </a:r>
          <a:r>
            <a:rPr lang="pl-PL" sz="2800" b="1" dirty="0">
              <a:solidFill>
                <a:schemeClr val="tx1">
                  <a:lumMod val="95000"/>
                  <a:lumOff val="5000"/>
                </a:schemeClr>
              </a:solidFill>
            </a:rPr>
            <a:t> do </a:t>
          </a:r>
          <a:r>
            <a:rPr lang="pl-PL" sz="2800" b="1" dirty="0" err="1">
              <a:solidFill>
                <a:schemeClr val="tx1">
                  <a:lumMod val="95000"/>
                  <a:lumOff val="5000"/>
                </a:schemeClr>
              </a:solidFill>
            </a:rPr>
            <a:t>it</a:t>
          </a:r>
          <a:r>
            <a:rPr lang="pl-PL" sz="2800" b="1" dirty="0">
              <a:solidFill>
                <a:schemeClr val="tx1">
                  <a:lumMod val="95000"/>
                  <a:lumOff val="5000"/>
                </a:schemeClr>
              </a:solidFill>
            </a:rPr>
            <a:t> ?! </a:t>
          </a:r>
          <a:r>
            <a:rPr lang="pl-PL" sz="2800" b="1" dirty="0">
              <a:solidFill>
                <a:schemeClr val="tx1">
                  <a:lumMod val="95000"/>
                  <a:lumOff val="5000"/>
                </a:schemeClr>
              </a:solidFill>
              <a:sym typeface="Wingdings" panose="05000000000000000000" pitchFamily="2" charset="2"/>
            </a:rPr>
            <a:t></a:t>
          </a:r>
          <a:r>
            <a:rPr lang="pl-PL" sz="2800" b="1" dirty="0">
              <a:solidFill>
                <a:schemeClr val="tx1">
                  <a:lumMod val="95000"/>
                  <a:lumOff val="5000"/>
                </a:schemeClr>
              </a:solidFill>
            </a:rPr>
            <a:t>                                              </a:t>
          </a:r>
        </a:p>
      </dgm:t>
    </dgm:pt>
    <dgm:pt modelId="{BEF66667-67F4-4F4E-9F9B-F8F5856DC866}" type="parTrans" cxnId="{CEF03475-3423-4C0D-B98C-74AD5A58599D}">
      <dgm:prSet/>
      <dgm:spPr/>
      <dgm:t>
        <a:bodyPr/>
        <a:lstStyle/>
        <a:p>
          <a:endParaRPr lang="pl-PL"/>
        </a:p>
      </dgm:t>
    </dgm:pt>
    <dgm:pt modelId="{B57FF92E-F42C-4E4B-A9EB-944FD1B2A609}" type="sibTrans" cxnId="{CEF03475-3423-4C0D-B98C-74AD5A58599D}">
      <dgm:prSet/>
      <dgm:spPr/>
      <dgm:t>
        <a:bodyPr/>
        <a:lstStyle/>
        <a:p>
          <a:endParaRPr lang="pl-PL"/>
        </a:p>
      </dgm:t>
    </dgm:pt>
    <dgm:pt modelId="{85976051-4D57-43EB-94FA-0A337D19F833}">
      <dgm:prSet phldrT="[Tekst]" custT="1"/>
      <dgm:spPr/>
      <dgm:t>
        <a:bodyPr/>
        <a:lstStyle/>
        <a:p>
          <a:r>
            <a:rPr lang="pl-PL" sz="2000" b="1" dirty="0" err="1"/>
            <a:t>Why</a:t>
          </a:r>
          <a:r>
            <a:rPr lang="pl-PL" sz="2000" b="1" dirty="0"/>
            <a:t> we </a:t>
          </a:r>
          <a:r>
            <a:rPr lang="pl-PL" sz="2000" b="1" dirty="0" err="1"/>
            <a:t>did</a:t>
          </a:r>
          <a:r>
            <a:rPr lang="pl-PL" sz="2000" b="1" dirty="0"/>
            <a:t> </a:t>
          </a:r>
          <a:r>
            <a:rPr lang="pl-PL" sz="2000" b="1" dirty="0" err="1"/>
            <a:t>it</a:t>
          </a:r>
          <a:r>
            <a:rPr lang="pl-PL" sz="2000" b="1" dirty="0"/>
            <a:t>?                                                    </a:t>
          </a:r>
          <a:r>
            <a:rPr lang="pl-PL" sz="2000" b="1" dirty="0">
              <a:solidFill>
                <a:schemeClr val="tx1">
                  <a:lumMod val="95000"/>
                  <a:lumOff val="5000"/>
                </a:schemeClr>
              </a:solidFill>
            </a:rPr>
            <a:t>We </a:t>
          </a:r>
          <a:r>
            <a:rPr lang="pl-PL" sz="2000" b="1" dirty="0" err="1">
              <a:solidFill>
                <a:schemeClr val="tx1">
                  <a:lumMod val="95000"/>
                  <a:lumOff val="5000"/>
                </a:schemeClr>
              </a:solidFill>
            </a:rPr>
            <a:t>like</a:t>
          </a:r>
          <a:r>
            <a:rPr lang="pl-PL" sz="2000" b="1" dirty="0">
              <a:solidFill>
                <a:schemeClr val="tx1">
                  <a:lumMod val="95000"/>
                  <a:lumOff val="5000"/>
                </a:schemeClr>
              </a:solidFill>
            </a:rPr>
            <a:t> </a:t>
          </a:r>
          <a:r>
            <a:rPr lang="pl-PL" sz="2000" b="1" dirty="0" err="1">
              <a:solidFill>
                <a:schemeClr val="tx1">
                  <a:lumMod val="95000"/>
                  <a:lumOff val="5000"/>
                </a:schemeClr>
              </a:solidFill>
            </a:rPr>
            <a:t>challenges</a:t>
          </a:r>
          <a:r>
            <a:rPr lang="pl-PL" sz="2000" b="1" dirty="0">
              <a:solidFill>
                <a:schemeClr val="tx1">
                  <a:lumMod val="95000"/>
                  <a:lumOff val="5000"/>
                </a:schemeClr>
              </a:solidFill>
            </a:rPr>
            <a:t>, </a:t>
          </a:r>
          <a:r>
            <a:rPr lang="pl-PL" sz="2000" b="1" dirty="0" err="1">
              <a:solidFill>
                <a:schemeClr val="tx1">
                  <a:lumMod val="95000"/>
                  <a:lumOff val="5000"/>
                </a:schemeClr>
              </a:solidFill>
            </a:rPr>
            <a:t>fun</a:t>
          </a:r>
          <a:r>
            <a:rPr lang="pl-PL" sz="2000" b="1" dirty="0">
              <a:solidFill>
                <a:schemeClr val="tx1">
                  <a:lumMod val="95000"/>
                  <a:lumOff val="5000"/>
                </a:schemeClr>
              </a:solidFill>
            </a:rPr>
            <a:t> and development.</a:t>
          </a:r>
        </a:p>
      </dgm:t>
    </dgm:pt>
    <dgm:pt modelId="{D399D835-BF5E-4801-BC25-E4931405441C}" type="sibTrans" cxnId="{A0F9FD41-E242-4654-B43B-F1DE86BC4FBE}">
      <dgm:prSet/>
      <dgm:spPr/>
      <dgm:t>
        <a:bodyPr/>
        <a:lstStyle/>
        <a:p>
          <a:endParaRPr lang="pl-PL"/>
        </a:p>
      </dgm:t>
    </dgm:pt>
    <dgm:pt modelId="{BA461963-5B7B-4EBA-84EC-9200808B5FB0}" type="parTrans" cxnId="{A0F9FD41-E242-4654-B43B-F1DE86BC4FBE}">
      <dgm:prSet/>
      <dgm:spPr/>
      <dgm:t>
        <a:bodyPr/>
        <a:lstStyle/>
        <a:p>
          <a:endParaRPr lang="pl-PL"/>
        </a:p>
      </dgm:t>
    </dgm:pt>
    <dgm:pt modelId="{7081C3ED-09BE-4E80-B9C3-DF81C21E2D0E}" type="pres">
      <dgm:prSet presAssocID="{FE1790B7-CEF6-406E-9C63-1220E00FFFF5}" presName="Name0" presStyleCnt="0">
        <dgm:presLayoutVars>
          <dgm:dir/>
          <dgm:resizeHandles val="exact"/>
        </dgm:presLayoutVars>
      </dgm:prSet>
      <dgm:spPr/>
    </dgm:pt>
    <dgm:pt modelId="{7D6A4285-1895-43A6-8A94-047D0A51E4FE}" type="pres">
      <dgm:prSet presAssocID="{FE1790B7-CEF6-406E-9C63-1220E00FFFF5}" presName="vNodes" presStyleCnt="0"/>
      <dgm:spPr/>
    </dgm:pt>
    <dgm:pt modelId="{ABEC98A8-7F06-4BEF-962A-5A0685DC0683}" type="pres">
      <dgm:prSet presAssocID="{6C71BCF4-2CB3-47EE-998A-18BDBF67C8BB}" presName="node" presStyleLbl="node1" presStyleIdx="0" presStyleCnt="3" custScaleX="435541" custScaleY="293088" custLinFactNeighborY="25832">
        <dgm:presLayoutVars>
          <dgm:bulletEnabled val="1"/>
        </dgm:presLayoutVars>
      </dgm:prSet>
      <dgm:spPr/>
    </dgm:pt>
    <dgm:pt modelId="{F08496E0-39CC-4739-90EE-1A3F706F1FEB}" type="pres">
      <dgm:prSet presAssocID="{C59A01A9-5AB7-4342-BD8B-B85E03A464F4}" presName="spacerT" presStyleCnt="0"/>
      <dgm:spPr/>
    </dgm:pt>
    <dgm:pt modelId="{A4704834-A6CC-4CC6-A7EB-60E32C28CAE0}" type="pres">
      <dgm:prSet presAssocID="{C59A01A9-5AB7-4342-BD8B-B85E03A464F4}" presName="sibTrans" presStyleLbl="sibTrans2D1" presStyleIdx="0" presStyleCnt="2" custScaleX="204439" custScaleY="175526"/>
      <dgm:spPr/>
    </dgm:pt>
    <dgm:pt modelId="{947D7F1D-EB6F-4C84-AF1C-FECB3C8926F8}" type="pres">
      <dgm:prSet presAssocID="{C59A01A9-5AB7-4342-BD8B-B85E03A464F4}" presName="spacerB" presStyleCnt="0"/>
      <dgm:spPr/>
    </dgm:pt>
    <dgm:pt modelId="{FBF77D42-98A5-47EB-8433-7C8D73C301ED}" type="pres">
      <dgm:prSet presAssocID="{85976051-4D57-43EB-94FA-0A337D19F833}" presName="node" presStyleLbl="node1" presStyleIdx="1" presStyleCnt="3" custScaleX="444074" custScaleY="318726">
        <dgm:presLayoutVars>
          <dgm:bulletEnabled val="1"/>
        </dgm:presLayoutVars>
      </dgm:prSet>
      <dgm:spPr/>
    </dgm:pt>
    <dgm:pt modelId="{9164AF0A-3651-4AAE-8E34-2A95CF2C739C}" type="pres">
      <dgm:prSet presAssocID="{FE1790B7-CEF6-406E-9C63-1220E00FFFF5}" presName="sibTransLast" presStyleLbl="sibTrans2D1" presStyleIdx="1" presStyleCnt="2" custScaleX="338160" custScaleY="231376" custLinFactX="-17100" custLinFactNeighborX="-100000" custLinFactNeighborY="5450"/>
      <dgm:spPr/>
    </dgm:pt>
    <dgm:pt modelId="{E1FF74B9-387F-43FC-8ADF-B68E21F57F25}" type="pres">
      <dgm:prSet presAssocID="{FE1790B7-CEF6-406E-9C63-1220E00FFFF5}" presName="connectorText" presStyleLbl="sibTrans2D1" presStyleIdx="1" presStyleCnt="2"/>
      <dgm:spPr/>
    </dgm:pt>
    <dgm:pt modelId="{105E6E85-0C42-4E9B-B43F-41F496EB75C5}" type="pres">
      <dgm:prSet presAssocID="{FE1790B7-CEF6-406E-9C63-1220E00FFFF5}" presName="lastNode" presStyleLbl="node1" presStyleIdx="2" presStyleCnt="3" custScaleX="262470" custScaleY="170308" custLinFactNeighborX="-6758">
        <dgm:presLayoutVars>
          <dgm:bulletEnabled val="1"/>
        </dgm:presLayoutVars>
      </dgm:prSet>
      <dgm:spPr/>
    </dgm:pt>
  </dgm:ptLst>
  <dgm:cxnLst>
    <dgm:cxn modelId="{A0F9FD41-E242-4654-B43B-F1DE86BC4FBE}" srcId="{FE1790B7-CEF6-406E-9C63-1220E00FFFF5}" destId="{85976051-4D57-43EB-94FA-0A337D19F833}" srcOrd="1" destOrd="0" parTransId="{BA461963-5B7B-4EBA-84EC-9200808B5FB0}" sibTransId="{D399D835-BF5E-4801-BC25-E4931405441C}"/>
    <dgm:cxn modelId="{70759343-F8F9-45F5-9214-269F73209F58}" type="presOf" srcId="{6C71BCF4-2CB3-47EE-998A-18BDBF67C8BB}" destId="{ABEC98A8-7F06-4BEF-962A-5A0685DC0683}" srcOrd="0" destOrd="0" presId="urn:microsoft.com/office/officeart/2005/8/layout/equation2"/>
    <dgm:cxn modelId="{CEF03475-3423-4C0D-B98C-74AD5A58599D}" srcId="{FE1790B7-CEF6-406E-9C63-1220E00FFFF5}" destId="{F36009A9-687B-4F2B-BA6A-19314CDC6844}" srcOrd="2" destOrd="0" parTransId="{BEF66667-67F4-4F4E-9F9B-F8F5856DC866}" sibTransId="{B57FF92E-F42C-4E4B-A9EB-944FD1B2A609}"/>
    <dgm:cxn modelId="{E25AE476-A5AB-4436-B315-BF985278163D}" type="presOf" srcId="{FE1790B7-CEF6-406E-9C63-1220E00FFFF5}" destId="{7081C3ED-09BE-4E80-B9C3-DF81C21E2D0E}" srcOrd="0" destOrd="0" presId="urn:microsoft.com/office/officeart/2005/8/layout/equation2"/>
    <dgm:cxn modelId="{D4385F7F-AD04-4581-8184-FDB13369D0D4}" srcId="{FE1790B7-CEF6-406E-9C63-1220E00FFFF5}" destId="{6C71BCF4-2CB3-47EE-998A-18BDBF67C8BB}" srcOrd="0" destOrd="0" parTransId="{30CC22DA-A81A-4416-9D7B-BD7A38CA26ED}" sibTransId="{C59A01A9-5AB7-4342-BD8B-B85E03A464F4}"/>
    <dgm:cxn modelId="{0A99FF8C-C110-489E-AD33-B9E80E8994F7}" type="presOf" srcId="{C59A01A9-5AB7-4342-BD8B-B85E03A464F4}" destId="{A4704834-A6CC-4CC6-A7EB-60E32C28CAE0}" srcOrd="0" destOrd="0" presId="urn:microsoft.com/office/officeart/2005/8/layout/equation2"/>
    <dgm:cxn modelId="{2EB7008D-3F48-4DB3-AF5E-F69F3A6F2FC4}" type="presOf" srcId="{F36009A9-687B-4F2B-BA6A-19314CDC6844}" destId="{105E6E85-0C42-4E9B-B43F-41F496EB75C5}" srcOrd="0" destOrd="0" presId="urn:microsoft.com/office/officeart/2005/8/layout/equation2"/>
    <dgm:cxn modelId="{9C1E0BE5-BFBC-4ACE-B59D-7BFCA72305C7}" type="presOf" srcId="{D399D835-BF5E-4801-BC25-E4931405441C}" destId="{E1FF74B9-387F-43FC-8ADF-B68E21F57F25}" srcOrd="1" destOrd="0" presId="urn:microsoft.com/office/officeart/2005/8/layout/equation2"/>
    <dgm:cxn modelId="{F8274AEA-5A35-4B59-925F-183647C738CA}" type="presOf" srcId="{85976051-4D57-43EB-94FA-0A337D19F833}" destId="{FBF77D42-98A5-47EB-8433-7C8D73C301ED}" srcOrd="0" destOrd="0" presId="urn:microsoft.com/office/officeart/2005/8/layout/equation2"/>
    <dgm:cxn modelId="{AF2D33EE-0393-47A2-998F-471A51CF231F}" type="presOf" srcId="{D399D835-BF5E-4801-BC25-E4931405441C}" destId="{9164AF0A-3651-4AAE-8E34-2A95CF2C739C}" srcOrd="0" destOrd="0" presId="urn:microsoft.com/office/officeart/2005/8/layout/equation2"/>
    <dgm:cxn modelId="{642CC0F3-D698-401D-AE7B-B33EB42FA0F5}" type="presParOf" srcId="{7081C3ED-09BE-4E80-B9C3-DF81C21E2D0E}" destId="{7D6A4285-1895-43A6-8A94-047D0A51E4FE}" srcOrd="0" destOrd="0" presId="urn:microsoft.com/office/officeart/2005/8/layout/equation2"/>
    <dgm:cxn modelId="{BF4B3CEF-6CC6-4EF1-B968-A99486FD9106}" type="presParOf" srcId="{7D6A4285-1895-43A6-8A94-047D0A51E4FE}" destId="{ABEC98A8-7F06-4BEF-962A-5A0685DC0683}" srcOrd="0" destOrd="0" presId="urn:microsoft.com/office/officeart/2005/8/layout/equation2"/>
    <dgm:cxn modelId="{5443E66E-BA43-4BC8-A7D2-745455B94346}" type="presParOf" srcId="{7D6A4285-1895-43A6-8A94-047D0A51E4FE}" destId="{F08496E0-39CC-4739-90EE-1A3F706F1FEB}" srcOrd="1" destOrd="0" presId="urn:microsoft.com/office/officeart/2005/8/layout/equation2"/>
    <dgm:cxn modelId="{4B5BA7A9-9377-4410-9872-26102AAB8A83}" type="presParOf" srcId="{7D6A4285-1895-43A6-8A94-047D0A51E4FE}" destId="{A4704834-A6CC-4CC6-A7EB-60E32C28CAE0}" srcOrd="2" destOrd="0" presId="urn:microsoft.com/office/officeart/2005/8/layout/equation2"/>
    <dgm:cxn modelId="{CA1BC4FB-22EF-4A96-BB09-4B3D828CB4CE}" type="presParOf" srcId="{7D6A4285-1895-43A6-8A94-047D0A51E4FE}" destId="{947D7F1D-EB6F-4C84-AF1C-FECB3C8926F8}" srcOrd="3" destOrd="0" presId="urn:microsoft.com/office/officeart/2005/8/layout/equation2"/>
    <dgm:cxn modelId="{7DCEF019-9602-4DCD-88DC-A7F1E6569CED}" type="presParOf" srcId="{7D6A4285-1895-43A6-8A94-047D0A51E4FE}" destId="{FBF77D42-98A5-47EB-8433-7C8D73C301ED}" srcOrd="4" destOrd="0" presId="urn:microsoft.com/office/officeart/2005/8/layout/equation2"/>
    <dgm:cxn modelId="{6D3AE9E3-8063-427E-A762-79B63EAB121E}" type="presParOf" srcId="{7081C3ED-09BE-4E80-B9C3-DF81C21E2D0E}" destId="{9164AF0A-3651-4AAE-8E34-2A95CF2C739C}" srcOrd="1" destOrd="0" presId="urn:microsoft.com/office/officeart/2005/8/layout/equation2"/>
    <dgm:cxn modelId="{EB62DFFF-75ED-4155-AE3C-CFF16537B918}" type="presParOf" srcId="{9164AF0A-3651-4AAE-8E34-2A95CF2C739C}" destId="{E1FF74B9-387F-43FC-8ADF-B68E21F57F25}" srcOrd="0" destOrd="0" presId="urn:microsoft.com/office/officeart/2005/8/layout/equation2"/>
    <dgm:cxn modelId="{296821A1-5FA8-47B9-8DFF-2300CABBCF33}" type="presParOf" srcId="{7081C3ED-09BE-4E80-B9C3-DF81C21E2D0E}" destId="{105E6E85-0C42-4E9B-B43F-41F496EB75C5}" srcOrd="2" destOrd="0" presId="urn:microsoft.com/office/officeart/2005/8/layout/equati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EC98A8-7F06-4BEF-962A-5A0685DC0683}">
      <dsp:nvSpPr>
        <dsp:cNvPr id="0" name=""/>
        <dsp:cNvSpPr/>
      </dsp:nvSpPr>
      <dsp:spPr>
        <a:xfrm>
          <a:off x="854254" y="16583"/>
          <a:ext cx="3004983" cy="2022139"/>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100000"/>
            </a:lnSpc>
            <a:spcBef>
              <a:spcPct val="0"/>
            </a:spcBef>
            <a:spcAft>
              <a:spcPts val="0"/>
            </a:spcAft>
            <a:buNone/>
          </a:pPr>
          <a:r>
            <a:rPr lang="pl-PL" sz="2000" b="1" kern="1200" dirty="0">
              <a:latin typeface="+mj-lt"/>
              <a:cs typeface="Arial" panose="020B0604020202020204" pitchFamily="34" charset="0"/>
            </a:rPr>
            <a:t>What the </a:t>
          </a:r>
          <a:r>
            <a:rPr lang="pl-PL" sz="2000" b="1" kern="1200" dirty="0" err="1">
              <a:latin typeface="+mj-lt"/>
              <a:cs typeface="Arial" panose="020B0604020202020204" pitchFamily="34" charset="0"/>
            </a:rPr>
            <a:t>project</a:t>
          </a:r>
          <a:r>
            <a:rPr lang="pl-PL" sz="2000" b="1" kern="1200" dirty="0">
              <a:latin typeface="+mj-lt"/>
              <a:cs typeface="Arial" panose="020B0604020202020204" pitchFamily="34" charset="0"/>
            </a:rPr>
            <a:t> </a:t>
          </a:r>
          <a:r>
            <a:rPr lang="pl-PL" sz="2000" b="1" kern="1200" dirty="0" err="1">
              <a:latin typeface="+mj-lt"/>
              <a:cs typeface="Arial" panose="020B0604020202020204" pitchFamily="34" charset="0"/>
            </a:rPr>
            <a:t>gave</a:t>
          </a:r>
          <a:r>
            <a:rPr lang="pl-PL" sz="2000" b="1" kern="1200" dirty="0">
              <a:latin typeface="+mj-lt"/>
              <a:cs typeface="Arial" panose="020B0604020202020204" pitchFamily="34" charset="0"/>
            </a:rPr>
            <a:t> </a:t>
          </a:r>
          <a:r>
            <a:rPr lang="pl-PL" sz="2000" b="1" kern="1200" dirty="0" err="1">
              <a:latin typeface="+mj-lt"/>
              <a:cs typeface="Arial" panose="020B0604020202020204" pitchFamily="34" charset="0"/>
            </a:rPr>
            <a:t>us</a:t>
          </a:r>
          <a:r>
            <a:rPr lang="pl-PL" sz="2000" b="1" kern="1200" dirty="0">
              <a:latin typeface="+mj-lt"/>
              <a:cs typeface="Arial" panose="020B0604020202020204" pitchFamily="34" charset="0"/>
            </a:rPr>
            <a:t> ?                                                                                  </a:t>
          </a:r>
          <a:r>
            <a:rPr lang="pl-PL" sz="2000" b="1" kern="1200" dirty="0">
              <a:solidFill>
                <a:schemeClr val="tx1">
                  <a:lumMod val="95000"/>
                  <a:lumOff val="5000"/>
                </a:schemeClr>
              </a:solidFill>
              <a:latin typeface="+mj-lt"/>
              <a:cs typeface="Arial" panose="020B0604020202020204" pitchFamily="34" charset="0"/>
            </a:rPr>
            <a:t>New: </a:t>
          </a:r>
          <a:r>
            <a:rPr lang="pl-PL" sz="2000" b="1" kern="1200" dirty="0" err="1">
              <a:solidFill>
                <a:schemeClr val="tx1">
                  <a:lumMod val="95000"/>
                  <a:lumOff val="5000"/>
                </a:schemeClr>
              </a:solidFill>
              <a:latin typeface="+mj-lt"/>
              <a:cs typeface="Arial" panose="020B0604020202020204" pitchFamily="34" charset="0"/>
            </a:rPr>
            <a:t>experience</a:t>
          </a:r>
          <a:r>
            <a:rPr lang="pl-PL" sz="2000" b="1" kern="1200" dirty="0">
              <a:solidFill>
                <a:schemeClr val="tx1">
                  <a:lumMod val="95000"/>
                  <a:lumOff val="5000"/>
                </a:schemeClr>
              </a:solidFill>
              <a:latin typeface="+mj-lt"/>
              <a:cs typeface="Arial" panose="020B0604020202020204" pitchFamily="34" charset="0"/>
            </a:rPr>
            <a:t>, </a:t>
          </a:r>
          <a:r>
            <a:rPr lang="pl-PL" sz="2000" b="1" kern="1200" dirty="0" err="1">
              <a:solidFill>
                <a:schemeClr val="tx1">
                  <a:lumMod val="95000"/>
                  <a:lumOff val="5000"/>
                </a:schemeClr>
              </a:solidFill>
              <a:latin typeface="+mj-lt"/>
              <a:cs typeface="Arial" panose="020B0604020202020204" pitchFamily="34" charset="0"/>
            </a:rPr>
            <a:t>ideas</a:t>
          </a:r>
          <a:r>
            <a:rPr lang="pl-PL" sz="2000" b="1" kern="1200" dirty="0">
              <a:solidFill>
                <a:schemeClr val="tx1">
                  <a:lumMod val="95000"/>
                  <a:lumOff val="5000"/>
                </a:schemeClr>
              </a:solidFill>
              <a:latin typeface="+mj-lt"/>
              <a:cs typeface="Arial" panose="020B0604020202020204" pitchFamily="34" charset="0"/>
            </a:rPr>
            <a:t>, </a:t>
          </a:r>
          <a:r>
            <a:rPr lang="pl-PL" sz="2000" b="1" kern="1200" dirty="0" err="1">
              <a:solidFill>
                <a:schemeClr val="tx1">
                  <a:lumMod val="95000"/>
                  <a:lumOff val="5000"/>
                </a:schemeClr>
              </a:solidFill>
              <a:latin typeface="+mj-lt"/>
              <a:cs typeface="Arial" panose="020B0604020202020204" pitchFamily="34" charset="0"/>
            </a:rPr>
            <a:t>friendships</a:t>
          </a:r>
          <a:r>
            <a:rPr lang="pl-PL" sz="2000" b="1" kern="1200" dirty="0">
              <a:solidFill>
                <a:schemeClr val="tx1">
                  <a:lumMod val="95000"/>
                  <a:lumOff val="5000"/>
                </a:schemeClr>
              </a:solidFill>
              <a:latin typeface="+mj-lt"/>
              <a:cs typeface="Arial" panose="020B0604020202020204" pitchFamily="34" charset="0"/>
            </a:rPr>
            <a:t>.                                </a:t>
          </a:r>
          <a:endParaRPr lang="pl-PL" sz="2000" b="1" kern="1200" dirty="0">
            <a:solidFill>
              <a:schemeClr val="tx1">
                <a:lumMod val="95000"/>
                <a:lumOff val="5000"/>
              </a:schemeClr>
            </a:solidFill>
            <a:latin typeface="+mj-lt"/>
          </a:endParaRPr>
        </a:p>
      </dsp:txBody>
      <dsp:txXfrm>
        <a:off x="1294324" y="312718"/>
        <a:ext cx="2124843" cy="1429869"/>
      </dsp:txXfrm>
    </dsp:sp>
    <dsp:sp modelId="{A4704834-A6CC-4CC6-A7EB-60E32C28CAE0}">
      <dsp:nvSpPr>
        <dsp:cNvPr id="0" name=""/>
        <dsp:cNvSpPr/>
      </dsp:nvSpPr>
      <dsp:spPr>
        <a:xfrm>
          <a:off x="1947697" y="2080274"/>
          <a:ext cx="818096" cy="702396"/>
        </a:xfrm>
        <a:prstGeom prst="mathPlus">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pl-PL" sz="1200" kern="1200"/>
        </a:p>
      </dsp:txBody>
      <dsp:txXfrm>
        <a:off x="2056136" y="2348870"/>
        <a:ext cx="601218" cy="165204"/>
      </dsp:txXfrm>
    </dsp:sp>
    <dsp:sp modelId="{FBF77D42-98A5-47EB-8433-7C8D73C301ED}">
      <dsp:nvSpPr>
        <dsp:cNvPr id="0" name=""/>
        <dsp:cNvSpPr/>
      </dsp:nvSpPr>
      <dsp:spPr>
        <a:xfrm>
          <a:off x="824817" y="2838694"/>
          <a:ext cx="3063856" cy="2199026"/>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pl-PL" sz="2000" b="1" kern="1200" dirty="0" err="1"/>
            <a:t>Why</a:t>
          </a:r>
          <a:r>
            <a:rPr lang="pl-PL" sz="2000" b="1" kern="1200" dirty="0"/>
            <a:t> we </a:t>
          </a:r>
          <a:r>
            <a:rPr lang="pl-PL" sz="2000" b="1" kern="1200" dirty="0" err="1"/>
            <a:t>did</a:t>
          </a:r>
          <a:r>
            <a:rPr lang="pl-PL" sz="2000" b="1" kern="1200" dirty="0"/>
            <a:t> </a:t>
          </a:r>
          <a:r>
            <a:rPr lang="pl-PL" sz="2000" b="1" kern="1200" dirty="0" err="1"/>
            <a:t>it</a:t>
          </a:r>
          <a:r>
            <a:rPr lang="pl-PL" sz="2000" b="1" kern="1200" dirty="0"/>
            <a:t>?                                                    </a:t>
          </a:r>
          <a:r>
            <a:rPr lang="pl-PL" sz="2000" b="1" kern="1200" dirty="0">
              <a:solidFill>
                <a:schemeClr val="tx1">
                  <a:lumMod val="95000"/>
                  <a:lumOff val="5000"/>
                </a:schemeClr>
              </a:solidFill>
            </a:rPr>
            <a:t>We </a:t>
          </a:r>
          <a:r>
            <a:rPr lang="pl-PL" sz="2000" b="1" kern="1200" dirty="0" err="1">
              <a:solidFill>
                <a:schemeClr val="tx1">
                  <a:lumMod val="95000"/>
                  <a:lumOff val="5000"/>
                </a:schemeClr>
              </a:solidFill>
            </a:rPr>
            <a:t>like</a:t>
          </a:r>
          <a:r>
            <a:rPr lang="pl-PL" sz="2000" b="1" kern="1200" dirty="0">
              <a:solidFill>
                <a:schemeClr val="tx1">
                  <a:lumMod val="95000"/>
                  <a:lumOff val="5000"/>
                </a:schemeClr>
              </a:solidFill>
            </a:rPr>
            <a:t> </a:t>
          </a:r>
          <a:r>
            <a:rPr lang="pl-PL" sz="2000" b="1" kern="1200" dirty="0" err="1">
              <a:solidFill>
                <a:schemeClr val="tx1">
                  <a:lumMod val="95000"/>
                  <a:lumOff val="5000"/>
                </a:schemeClr>
              </a:solidFill>
            </a:rPr>
            <a:t>challenges</a:t>
          </a:r>
          <a:r>
            <a:rPr lang="pl-PL" sz="2000" b="1" kern="1200" dirty="0">
              <a:solidFill>
                <a:schemeClr val="tx1">
                  <a:lumMod val="95000"/>
                  <a:lumOff val="5000"/>
                </a:schemeClr>
              </a:solidFill>
            </a:rPr>
            <a:t>, </a:t>
          </a:r>
          <a:r>
            <a:rPr lang="pl-PL" sz="2000" b="1" kern="1200" dirty="0" err="1">
              <a:solidFill>
                <a:schemeClr val="tx1">
                  <a:lumMod val="95000"/>
                  <a:lumOff val="5000"/>
                </a:schemeClr>
              </a:solidFill>
            </a:rPr>
            <a:t>fun</a:t>
          </a:r>
          <a:r>
            <a:rPr lang="pl-PL" sz="2000" b="1" kern="1200" dirty="0">
              <a:solidFill>
                <a:schemeClr val="tx1">
                  <a:lumMod val="95000"/>
                  <a:lumOff val="5000"/>
                </a:schemeClr>
              </a:solidFill>
            </a:rPr>
            <a:t> and development.</a:t>
          </a:r>
        </a:p>
      </dsp:txBody>
      <dsp:txXfrm>
        <a:off x="1273508" y="3160734"/>
        <a:ext cx="2166474" cy="1554946"/>
      </dsp:txXfrm>
    </dsp:sp>
    <dsp:sp modelId="{9164AF0A-3651-4AAE-8E34-2A95CF2C739C}">
      <dsp:nvSpPr>
        <dsp:cNvPr id="0" name=""/>
        <dsp:cNvSpPr/>
      </dsp:nvSpPr>
      <dsp:spPr>
        <a:xfrm rot="21593364">
          <a:off x="3482260" y="2240856"/>
          <a:ext cx="727117" cy="59384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155700">
            <a:lnSpc>
              <a:spcPct val="90000"/>
            </a:lnSpc>
            <a:spcBef>
              <a:spcPct val="0"/>
            </a:spcBef>
            <a:spcAft>
              <a:spcPct val="35000"/>
            </a:spcAft>
            <a:buNone/>
          </a:pPr>
          <a:endParaRPr lang="pl-PL" sz="2600" kern="1200"/>
        </a:p>
      </dsp:txBody>
      <dsp:txXfrm>
        <a:off x="3482260" y="2359797"/>
        <a:ext cx="548963" cy="356308"/>
      </dsp:txXfrm>
    </dsp:sp>
    <dsp:sp modelId="{105E6E85-0C42-4E9B-B43F-41F496EB75C5}">
      <dsp:nvSpPr>
        <dsp:cNvPr id="0" name=""/>
        <dsp:cNvSpPr/>
      </dsp:nvSpPr>
      <dsp:spPr>
        <a:xfrm>
          <a:off x="4294366" y="1344888"/>
          <a:ext cx="3621785" cy="2350055"/>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r>
            <a:rPr lang="pl-PL" sz="2800" b="1" kern="1200" dirty="0" err="1"/>
            <a:t>Summary</a:t>
          </a:r>
          <a:r>
            <a:rPr lang="pl-PL" sz="2800" b="1" kern="1200" dirty="0"/>
            <a:t>                       </a:t>
          </a:r>
          <a:r>
            <a:rPr lang="pl-PL" sz="2800" b="1" kern="1200" dirty="0">
              <a:solidFill>
                <a:schemeClr val="tx1">
                  <a:lumMod val="95000"/>
                  <a:lumOff val="5000"/>
                </a:schemeClr>
              </a:solidFill>
            </a:rPr>
            <a:t>If </a:t>
          </a:r>
          <a:r>
            <a:rPr lang="pl-PL" sz="2800" b="1" kern="1200" dirty="0" err="1">
              <a:solidFill>
                <a:schemeClr val="tx1">
                  <a:lumMod val="95000"/>
                  <a:lumOff val="5000"/>
                </a:schemeClr>
              </a:solidFill>
            </a:rPr>
            <a:t>you</a:t>
          </a:r>
          <a:r>
            <a:rPr lang="pl-PL" sz="2800" b="1" kern="1200" dirty="0">
              <a:solidFill>
                <a:schemeClr val="tx1">
                  <a:lumMod val="95000"/>
                  <a:lumOff val="5000"/>
                </a:schemeClr>
              </a:solidFill>
            </a:rPr>
            <a:t> </a:t>
          </a:r>
          <a:r>
            <a:rPr lang="pl-PL" sz="2800" b="1" kern="1200" dirty="0" err="1">
              <a:solidFill>
                <a:schemeClr val="tx1">
                  <a:lumMod val="95000"/>
                  <a:lumOff val="5000"/>
                </a:schemeClr>
              </a:solidFill>
            </a:rPr>
            <a:t>never</a:t>
          </a:r>
          <a:r>
            <a:rPr lang="pl-PL" sz="2800" b="1" kern="1200" dirty="0">
              <a:solidFill>
                <a:schemeClr val="tx1">
                  <a:lumMod val="95000"/>
                  <a:lumOff val="5000"/>
                </a:schemeClr>
              </a:solidFill>
            </a:rPr>
            <a:t> </a:t>
          </a:r>
          <a:r>
            <a:rPr lang="pl-PL" sz="2800" b="1" kern="1200" dirty="0" err="1">
              <a:solidFill>
                <a:schemeClr val="tx1">
                  <a:lumMod val="95000"/>
                  <a:lumOff val="5000"/>
                </a:schemeClr>
              </a:solidFill>
            </a:rPr>
            <a:t>try</a:t>
          </a:r>
          <a:r>
            <a:rPr lang="pl-PL" sz="2800" b="1" kern="1200" dirty="0">
              <a:solidFill>
                <a:schemeClr val="tx1">
                  <a:lumMod val="95000"/>
                  <a:lumOff val="5000"/>
                </a:schemeClr>
              </a:solidFill>
            </a:rPr>
            <a:t> </a:t>
          </a:r>
          <a:r>
            <a:rPr lang="pl-PL" sz="2800" b="1" kern="1200" dirty="0" err="1">
              <a:solidFill>
                <a:schemeClr val="tx1">
                  <a:lumMod val="95000"/>
                  <a:lumOff val="5000"/>
                </a:schemeClr>
              </a:solidFill>
            </a:rPr>
            <a:t>You’ll</a:t>
          </a:r>
          <a:r>
            <a:rPr lang="pl-PL" sz="2800" b="1" kern="1200" dirty="0">
              <a:solidFill>
                <a:schemeClr val="tx1">
                  <a:lumMod val="95000"/>
                  <a:lumOff val="5000"/>
                </a:schemeClr>
              </a:solidFill>
            </a:rPr>
            <a:t> </a:t>
          </a:r>
          <a:r>
            <a:rPr lang="pl-PL" sz="2800" b="1" kern="1200" dirty="0" err="1">
              <a:solidFill>
                <a:schemeClr val="tx1">
                  <a:lumMod val="95000"/>
                  <a:lumOff val="5000"/>
                </a:schemeClr>
              </a:solidFill>
            </a:rPr>
            <a:t>never</a:t>
          </a:r>
          <a:r>
            <a:rPr lang="pl-PL" sz="2800" b="1" kern="1200" dirty="0">
              <a:solidFill>
                <a:schemeClr val="tx1">
                  <a:lumMod val="95000"/>
                  <a:lumOff val="5000"/>
                </a:schemeClr>
              </a:solidFill>
            </a:rPr>
            <a:t> </a:t>
          </a:r>
          <a:r>
            <a:rPr lang="pl-PL" sz="2800" b="1" kern="1200" dirty="0" err="1">
              <a:solidFill>
                <a:schemeClr val="tx1">
                  <a:lumMod val="95000"/>
                  <a:lumOff val="5000"/>
                </a:schemeClr>
              </a:solidFill>
            </a:rPr>
            <a:t>know</a:t>
          </a:r>
          <a:r>
            <a:rPr lang="pl-PL" sz="2800" b="1" kern="1200" dirty="0">
              <a:solidFill>
                <a:schemeClr val="tx1">
                  <a:lumMod val="95000"/>
                  <a:lumOff val="5000"/>
                </a:schemeClr>
              </a:solidFill>
            </a:rPr>
            <a:t>  We </a:t>
          </a:r>
          <a:r>
            <a:rPr lang="pl-PL" sz="2800" b="1" kern="1200" dirty="0" err="1">
              <a:solidFill>
                <a:schemeClr val="tx1">
                  <a:lumMod val="95000"/>
                  <a:lumOff val="5000"/>
                </a:schemeClr>
              </a:solidFill>
            </a:rPr>
            <a:t>can</a:t>
          </a:r>
          <a:r>
            <a:rPr lang="pl-PL" sz="2800" b="1" kern="1200" dirty="0">
              <a:solidFill>
                <a:schemeClr val="tx1">
                  <a:lumMod val="95000"/>
                  <a:lumOff val="5000"/>
                </a:schemeClr>
              </a:solidFill>
            </a:rPr>
            <a:t> do </a:t>
          </a:r>
          <a:r>
            <a:rPr lang="pl-PL" sz="2800" b="1" kern="1200" dirty="0" err="1">
              <a:solidFill>
                <a:schemeClr val="tx1">
                  <a:lumMod val="95000"/>
                  <a:lumOff val="5000"/>
                </a:schemeClr>
              </a:solidFill>
            </a:rPr>
            <a:t>it</a:t>
          </a:r>
          <a:r>
            <a:rPr lang="pl-PL" sz="2800" b="1" kern="1200" dirty="0">
              <a:solidFill>
                <a:schemeClr val="tx1">
                  <a:lumMod val="95000"/>
                  <a:lumOff val="5000"/>
                </a:schemeClr>
              </a:solidFill>
            </a:rPr>
            <a:t> ?! </a:t>
          </a:r>
          <a:r>
            <a:rPr lang="pl-PL" sz="2800" b="1" kern="1200" dirty="0">
              <a:solidFill>
                <a:schemeClr val="tx1">
                  <a:lumMod val="95000"/>
                  <a:lumOff val="5000"/>
                </a:schemeClr>
              </a:solidFill>
              <a:sym typeface="Wingdings" panose="05000000000000000000" pitchFamily="2" charset="2"/>
            </a:rPr>
            <a:t></a:t>
          </a:r>
          <a:r>
            <a:rPr lang="pl-PL" sz="2800" b="1" kern="1200" dirty="0">
              <a:solidFill>
                <a:schemeClr val="tx1">
                  <a:lumMod val="95000"/>
                  <a:lumOff val="5000"/>
                </a:schemeClr>
              </a:solidFill>
            </a:rPr>
            <a:t>                                              </a:t>
          </a:r>
        </a:p>
      </dsp:txBody>
      <dsp:txXfrm>
        <a:off x="4824764" y="1689046"/>
        <a:ext cx="2560989" cy="1661739"/>
      </dsp:txXfrm>
    </dsp:sp>
  </dsp:spTree>
</dsp:drawing>
</file>

<file path=ppt/diagrams/layout1.xml><?xml version="1.0" encoding="utf-8"?>
<dgm:layoutDef xmlns:dgm="http://schemas.openxmlformats.org/drawingml/2006/diagram" xmlns:a="http://schemas.openxmlformats.org/drawingml/2006/main" uniqueId="urn:microsoft.com/office/officeart/2005/8/layout/equation2">
  <dgm:title val=""/>
  <dgm:desc val=""/>
  <dgm:catLst>
    <dgm:cat type="relationship" pri="18000"/>
    <dgm:cat type="process" pri="2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linDir" val="fromL"/>
          <dgm:param type="fallback" val="2D"/>
        </dgm:alg>
      </dgm:if>
      <dgm:else name="Name3">
        <dgm:alg type="lin">
          <dgm:param type="linDir" val="fromR"/>
          <dgm:param type="fallback" val="2D"/>
        </dgm:alg>
      </dgm:else>
    </dgm:choose>
    <dgm:shape xmlns:r="http://schemas.openxmlformats.org/officeDocument/2006/relationships" r:blip="">
      <dgm:adjLst/>
    </dgm:shape>
    <dgm:presOf/>
    <dgm:choose name="Name4">
      <dgm:if name="Name5" axis="ch" ptType="node" func="cnt" op="gte" val="3">
        <dgm:constrLst>
          <dgm:constr type="h" for="des" forName="node" refType="w" fact="0.5"/>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ch" forName="lastNode" op="equ" val="65"/>
          <dgm:constr type="primFontSz" for="des" forName="node" op="equ" val="65"/>
          <dgm:constr type="primFontSz" for="des" forName="sibTrans" val="55"/>
          <dgm:constr type="primFontSz" for="des" forName="sibTrans" refType="primFontSz" refFor="des" refForName="node" op="lte" fact="0.8"/>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if>
      <dgm:else name="Name6">
        <dgm:constrLst>
          <dgm:constr type="h" for="des" forName="node" refType="w"/>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des" forName="node" val="65"/>
          <dgm:constr type="primFontSz" for="ch" forName="lastNode" refType="primFontSz" refFor="des" refForName="node" op="equ"/>
          <dgm:constr type="primFontSz" for="des" forName="sibTrans" val="55"/>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else>
    </dgm:choose>
    <dgm:ruleLst/>
    <dgm:choose name="Name7">
      <dgm:if name="Name8" axis="ch" ptType="node" func="cnt" op="gte" val="1">
        <dgm:layoutNode name="vNodes">
          <dgm:alg type="lin">
            <dgm:param type="linDir" val="fromT"/>
            <dgm:param type="fallback" val="2D"/>
          </dgm:alg>
          <dgm:shape xmlns:r="http://schemas.openxmlformats.org/officeDocument/2006/relationships" r:blip="">
            <dgm:adjLst/>
          </dgm:shape>
          <dgm:presOf/>
          <dgm:constrLst/>
          <dgm:ruleLst/>
          <dgm:forEach name="Name9" axis="ch" ptType="node">
            <dgm:choose name="Name10">
              <dgm:if name="Name11" axis="self" func="revPos" op="neq" val="1">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choose name="Name12">
                  <dgm:if name="Name13" axis="self" ptType="node" func="revPos" op="gt" val="2">
                    <dgm:forEach name="sibTransForEach" axis="followSib" ptType="sibTrans" cnt="1">
                      <dgm:layoutNode name="spacerT">
                        <dgm:alg type="sp"/>
                        <dgm:shape xmlns:r="http://schemas.openxmlformats.org/officeDocument/2006/relationships" r:blip="">
                          <dgm:adjLst/>
                        </dgm:shape>
                        <dgm:presOf axis="self"/>
                        <dgm:constrLst/>
                        <dgm:ruleLst/>
                      </dgm:layoutNode>
                      <dgm:layoutNode name="sibTrans">
                        <dgm:alg type="tx"/>
                        <dgm:shape xmlns:r="http://schemas.openxmlformats.org/officeDocument/2006/relationships" type="mathPlus" r:blip="">
                          <dgm:adjLst/>
                        </dgm:shape>
                        <dgm:presOf axis="self"/>
                        <dgm:constrLst>
                          <dgm:constr type="h" refType="w"/>
                          <dgm:constr type="lMarg"/>
                          <dgm:constr type="rMarg"/>
                          <dgm:constr type="tMarg"/>
                          <dgm:constr type="bMarg"/>
                        </dgm:constrLst>
                        <dgm:ruleLst>
                          <dgm:rule type="primFontSz" val="5" fact="NaN" max="NaN"/>
                        </dgm:ruleLst>
                      </dgm:layoutNode>
                      <dgm:layoutNode name="spacerB">
                        <dgm:alg type="sp"/>
                        <dgm:shape xmlns:r="http://schemas.openxmlformats.org/officeDocument/2006/relationships" r:blip="">
                          <dgm:adjLst/>
                        </dgm:shape>
                        <dgm:presOf axis="self"/>
                        <dgm:constrLst/>
                        <dgm:ruleLst/>
                      </dgm:layoutNode>
                    </dgm:forEach>
                  </dgm:if>
                  <dgm:else name="Name14"/>
                </dgm:choose>
              </dgm:if>
              <dgm:else name="Name15"/>
            </dgm:choose>
          </dgm:forEach>
        </dgm:layoutNode>
        <dgm:choose name="Name16">
          <dgm:if name="Name17" axis="ch" ptType="node" func="cnt" op="gt" val="1">
            <dgm:layoutNode name="sibTransLast">
              <dgm:alg type="conn">
                <dgm:param type="begPts" val="auto"/>
                <dgm:param type="endPts" val="auto"/>
                <dgm:param type="srcNode" val="vNodes"/>
                <dgm:param type="dstNode" val="lastNode"/>
              </dgm:alg>
              <dgm:shape xmlns:r="http://schemas.openxmlformats.org/officeDocument/2006/relationships" type="conn" r:blip="">
                <dgm:adjLst/>
              </dgm:shape>
              <dgm:presOf axis="ch" ptType="sibTrans" st="-1" cnt="1"/>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ch desOrSelf" ptType="sibTrans sibTrans" st="-1 1" cnt="1 0"/>
                <dgm:constrLst>
                  <dgm:constr type="lMarg"/>
                  <dgm:constr type="rMarg"/>
                  <dgm:constr type="tMarg"/>
                  <dgm:constr type="bMarg"/>
                </dgm:constrLst>
                <dgm:ruleLst>
                  <dgm:rule type="primFontSz" val="5" fact="NaN" max="NaN"/>
                </dgm:ruleLst>
              </dgm:layoutNode>
            </dgm:layoutNode>
          </dgm:if>
          <dgm:else name="Name18"/>
        </dgm:choose>
        <dgm:layoutNode name="lastNode">
          <dgm:varLst>
            <dgm:bulletEnabled val="1"/>
          </dgm:varLst>
          <dgm:alg type="tx">
            <dgm:param type="txAnchorVertCh" val="mid"/>
          </dgm:alg>
          <dgm:shape xmlns:r="http://schemas.openxmlformats.org/officeDocument/2006/relationships" type="ellipse" r:blip="">
            <dgm:adjLst/>
          </dgm:shape>
          <dgm:presOf axis="ch desOrSelf" ptType="node node" st="-1 1" cnt="1 0"/>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19"/>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ajd tytułowy">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pl-PL"/>
              <a:t>Kliknij, aby edytować styl</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l-PL"/>
              <a:t>Kliknij, aby edytować styl wzorca podtytułu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519462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ytuł i podpis">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pl-PL"/>
              <a:t>Kliknij, aby edytować styl</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l-PL"/>
              <a:t>Edytuj style wzorca tekstu</a:t>
            </a:r>
          </a:p>
        </p:txBody>
      </p:sp>
      <p:sp>
        <p:nvSpPr>
          <p:cNvPr id="4" name="Date Placeholder 3"/>
          <p:cNvSpPr>
            <a:spLocks noGrp="1"/>
          </p:cNvSpPr>
          <p:nvPr>
            <p:ph type="dt" sz="half" idx="10"/>
          </p:nvPr>
        </p:nvSpPr>
        <p:spPr/>
        <p:txBody>
          <a:bodyPr/>
          <a:lstStyle/>
          <a:p>
            <a:fld id="{B61BEF0D-F0BB-DE4B-95CE-6DB70DBA9567}" type="datetimeFigureOut">
              <a:rPr lang="en-US" smtClean="0"/>
              <a:pPr/>
              <a:t>9/15/2019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567347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Oferta z podpisem">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pl-PL"/>
              <a:t>Kliknij, aby edytować styl</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l-PL"/>
              <a:t>Edytuj style wzorca tekstu</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l-PL"/>
              <a:t>Edytuj style wzorca tekstu</a:t>
            </a:r>
          </a:p>
        </p:txBody>
      </p:sp>
      <p:sp>
        <p:nvSpPr>
          <p:cNvPr id="4" name="Date Placeholder 3"/>
          <p:cNvSpPr>
            <a:spLocks noGrp="1"/>
          </p:cNvSpPr>
          <p:nvPr>
            <p:ph type="dt" sz="half" idx="10"/>
          </p:nvPr>
        </p:nvSpPr>
        <p:spPr/>
        <p:txBody>
          <a:bodyPr/>
          <a:lstStyle/>
          <a:p>
            <a:fld id="{B61BEF0D-F0BB-DE4B-95CE-6DB70DBA9567}" type="datetimeFigureOut">
              <a:rPr lang="en-US" smtClean="0"/>
              <a:pPr/>
              <a:t>9/15/2019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7362916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Karta nazwy">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pl-PL"/>
              <a:t>Kliknij, aby edytować styl</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l-PL"/>
              <a:t>Edytuj style wzorca tekstu</a:t>
            </a:r>
          </a:p>
        </p:txBody>
      </p:sp>
      <p:sp>
        <p:nvSpPr>
          <p:cNvPr id="4" name="Date Placeholder 3"/>
          <p:cNvSpPr>
            <a:spLocks noGrp="1"/>
          </p:cNvSpPr>
          <p:nvPr>
            <p:ph type="dt" sz="half" idx="10"/>
          </p:nvPr>
        </p:nvSpPr>
        <p:spPr/>
        <p:txBody>
          <a:bodyPr/>
          <a:lstStyle/>
          <a:p>
            <a:fld id="{B61BEF0D-F0BB-DE4B-95CE-6DB70DBA9567}" type="datetimeFigureOut">
              <a:rPr lang="en-US" smtClean="0"/>
              <a:pPr/>
              <a:t>9/15/2019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234799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Karta nazwy cytatu">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pl-PL"/>
              <a:t>Kliknij, aby edytować styl</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l-PL"/>
              <a:t>Edytuj style wzorca tekstu</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l-PL"/>
              <a:t>Edytuj style wzorca tekstu</a:t>
            </a:r>
          </a:p>
        </p:txBody>
      </p:sp>
      <p:sp>
        <p:nvSpPr>
          <p:cNvPr id="4" name="Date Placeholder 3"/>
          <p:cNvSpPr>
            <a:spLocks noGrp="1"/>
          </p:cNvSpPr>
          <p:nvPr>
            <p:ph type="dt" sz="half" idx="10"/>
          </p:nvPr>
        </p:nvSpPr>
        <p:spPr/>
        <p:txBody>
          <a:bodyPr/>
          <a:lstStyle/>
          <a:p>
            <a:fld id="{B61BEF0D-F0BB-DE4B-95CE-6DB70DBA9567}" type="datetimeFigureOut">
              <a:rPr lang="en-US" smtClean="0"/>
              <a:pPr/>
              <a:t>9/15/2019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2653953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Prawda lub fałsz">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pl-PL"/>
              <a:t>Kliknij, aby edytować styl</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l-PL"/>
              <a:t>Edytuj style wzorca tekstu</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l-PL"/>
              <a:t>Edytuj style wzorca tekstu</a:t>
            </a:r>
          </a:p>
        </p:txBody>
      </p:sp>
      <p:sp>
        <p:nvSpPr>
          <p:cNvPr id="4" name="Date Placeholder 3"/>
          <p:cNvSpPr>
            <a:spLocks noGrp="1"/>
          </p:cNvSpPr>
          <p:nvPr>
            <p:ph type="dt" sz="half" idx="10"/>
          </p:nvPr>
        </p:nvSpPr>
        <p:spPr/>
        <p:txBody>
          <a:bodyPr/>
          <a:lstStyle/>
          <a:p>
            <a:fld id="{B61BEF0D-F0BB-DE4B-95CE-6DB70DBA9567}" type="datetimeFigureOut">
              <a:rPr lang="en-US" smtClean="0"/>
              <a:pPr/>
              <a:t>9/15/2019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127007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dirty="0"/>
          </a:p>
        </p:txBody>
      </p:sp>
      <p:sp>
        <p:nvSpPr>
          <p:cNvPr id="3" name="Vertical Text Placeholder 2"/>
          <p:cNvSpPr>
            <a:spLocks noGrp="1"/>
          </p:cNvSpPr>
          <p:nvPr>
            <p:ph type="body" orient="vert" idx="1"/>
          </p:nvPr>
        </p:nvSpPr>
        <p:spPr/>
        <p:txBody>
          <a:bodyPr vert="eaVert"/>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899466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pl-PL"/>
              <a:t>Kliknij, aby edytować styl</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268222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pl-PL"/>
              <a:t>Kliknij, aby edytować styl</a:t>
            </a:r>
            <a:endParaRPr lang="en-US" dirty="0"/>
          </a:p>
        </p:txBody>
      </p:sp>
      <p:sp>
        <p:nvSpPr>
          <p:cNvPr id="3" name="Content Placeholder 2"/>
          <p:cNvSpPr>
            <a:spLocks noGrp="1"/>
          </p:cNvSpPr>
          <p:nvPr>
            <p:ph idx="1"/>
          </p:nvPr>
        </p:nvSpPr>
        <p:spPr/>
        <p:txBody>
          <a:body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277364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Nagłówek sekcji">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pl-PL"/>
              <a:t>Kliknij, aby edytować styl</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l-PL"/>
              <a:t>Edytuj style wzorca tekstu</a:t>
            </a:r>
          </a:p>
        </p:txBody>
      </p:sp>
      <p:sp>
        <p:nvSpPr>
          <p:cNvPr id="4" name="Date Placeholder 3"/>
          <p:cNvSpPr>
            <a:spLocks noGrp="1"/>
          </p:cNvSpPr>
          <p:nvPr>
            <p:ph type="dt" sz="half" idx="10"/>
          </p:nvPr>
        </p:nvSpPr>
        <p:spPr/>
        <p:txBody>
          <a:bodyPr/>
          <a:lstStyle/>
          <a:p>
            <a:fld id="{B61BEF0D-F0BB-DE4B-95CE-6DB70DBA9567}" type="datetimeFigureOut">
              <a:rPr lang="en-US" smtClean="0"/>
              <a:pPr/>
              <a:t>9/15/2019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864331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9/15/2019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470395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pl-PL"/>
              <a:t>Kliknij, aby edytować styl</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Edytuj style wzorca tekstu</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Edytuj style wzorca tekstu</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9/15/2019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354527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pl-PL"/>
              <a:t>Kliknij, aby edytować styl</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9/15/2019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465838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usty">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9/15/2019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216653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pl-PL"/>
              <a:t>Kliknij, aby edytować styl</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pl-PL"/>
              <a:t>Edytuj style wzorca tekstu</a:t>
            </a:r>
          </a:p>
        </p:txBody>
      </p:sp>
      <p:sp>
        <p:nvSpPr>
          <p:cNvPr id="5" name="Date Placeholder 4"/>
          <p:cNvSpPr>
            <a:spLocks noGrp="1"/>
          </p:cNvSpPr>
          <p:nvPr>
            <p:ph type="dt" sz="half" idx="10"/>
          </p:nvPr>
        </p:nvSpPr>
        <p:spPr/>
        <p:txBody>
          <a:bodyPr/>
          <a:lstStyle/>
          <a:p>
            <a:fld id="{B61BEF0D-F0BB-DE4B-95CE-6DB70DBA9567}" type="datetimeFigureOut">
              <a:rPr lang="en-US" smtClean="0"/>
              <a:pPr/>
              <a:t>9/15/2019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293915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pl-PL"/>
              <a:t>Kliknij, aby edytować styl</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l-PL"/>
              <a:t>Kliknij ikonę, aby dodać obraz</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a:t>Edytuj style wzorca tekstu</a:t>
            </a:r>
          </a:p>
        </p:txBody>
      </p:sp>
      <p:sp>
        <p:nvSpPr>
          <p:cNvPr id="5" name="Date Placeholder 4"/>
          <p:cNvSpPr>
            <a:spLocks noGrp="1"/>
          </p:cNvSpPr>
          <p:nvPr>
            <p:ph type="dt" sz="half" idx="10"/>
          </p:nvPr>
        </p:nvSpPr>
        <p:spPr/>
        <p:txBody>
          <a:bodyPr/>
          <a:lstStyle/>
          <a:p>
            <a:fld id="{B61BEF0D-F0BB-DE4B-95CE-6DB70DBA9567}" type="datetimeFigureOut">
              <a:rPr lang="en-US" smtClean="0"/>
              <a:pPr/>
              <a:t>9/15/2019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229039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pl-PL"/>
              <a:t>Kliknij, aby edytować styl</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9/15/2019</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36509134"/>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 id="2147483704" r:id="rId12"/>
    <p:sldLayoutId id="2147483705" r:id="rId13"/>
    <p:sldLayoutId id="2147483706" r:id="rId14"/>
    <p:sldLayoutId id="2147483707" r:id="rId15"/>
    <p:sldLayoutId id="214748370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odtytuł 2"/>
          <p:cNvSpPr>
            <a:spLocks noGrp="1"/>
          </p:cNvSpPr>
          <p:nvPr>
            <p:ph type="subTitle" idx="1"/>
          </p:nvPr>
        </p:nvSpPr>
        <p:spPr>
          <a:xfrm>
            <a:off x="1187485" y="1297173"/>
            <a:ext cx="10083025" cy="5120559"/>
          </a:xfrm>
        </p:spPr>
        <p:txBody>
          <a:bodyPr>
            <a:normAutofit/>
          </a:bodyPr>
          <a:lstStyle/>
          <a:p>
            <a:pPr marL="457200" indent="-457200" algn="l">
              <a:buFont typeface="+mj-lt"/>
              <a:buAutoNum type="arabicParenR"/>
            </a:pPr>
            <a:endParaRPr lang="pl-PL" sz="6400" dirty="0">
              <a:latin typeface="Arial" panose="020B0604020202020204" pitchFamily="34" charset="0"/>
              <a:cs typeface="Arial" panose="020B0604020202020204" pitchFamily="34" charset="0"/>
            </a:endParaRPr>
          </a:p>
          <a:p>
            <a:pPr marL="457200" indent="-457200" algn="l">
              <a:buFont typeface="+mj-lt"/>
              <a:buAutoNum type="arabicParenR"/>
            </a:pPr>
            <a:endParaRPr lang="en-US" dirty="0"/>
          </a:p>
          <a:p>
            <a:pPr marL="457200" indent="-457200" algn="l">
              <a:buFont typeface="+mj-lt"/>
              <a:buAutoNum type="arabicParenR"/>
            </a:pPr>
            <a:endParaRPr lang="en-US" dirty="0"/>
          </a:p>
          <a:p>
            <a:pPr marL="457200" indent="-457200" algn="l">
              <a:buFont typeface="+mj-lt"/>
              <a:buAutoNum type="arabicParenR"/>
            </a:pPr>
            <a:endParaRPr lang="en-US" dirty="0"/>
          </a:p>
          <a:p>
            <a:pPr marL="457200" indent="-457200" algn="l">
              <a:buFont typeface="+mj-lt"/>
              <a:buAutoNum type="arabicParenR"/>
            </a:pPr>
            <a:endParaRPr lang="pl-PL" dirty="0">
              <a:effectLst/>
            </a:endParaRPr>
          </a:p>
          <a:p>
            <a:pPr marL="342900" indent="-342900" algn="l">
              <a:buFont typeface="Wingdings" panose="05000000000000000000" pitchFamily="2" charset="2"/>
              <a:buChar char="§"/>
            </a:pPr>
            <a:endParaRPr lang="pl-PL" dirty="0"/>
          </a:p>
          <a:p>
            <a:pPr marL="342900" indent="-342900" algn="l">
              <a:buFont typeface="Wingdings" panose="05000000000000000000" pitchFamily="2" charset="2"/>
              <a:buChar char="§"/>
            </a:pPr>
            <a:endParaRPr lang="pl-PL" dirty="0"/>
          </a:p>
        </p:txBody>
      </p:sp>
      <p:pic>
        <p:nvPicPr>
          <p:cNvPr id="4" name="Obraz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6126" y="3144450"/>
            <a:ext cx="3653368" cy="2703492"/>
          </a:xfrm>
          <a:prstGeom prst="rect">
            <a:avLst/>
          </a:prstGeom>
        </p:spPr>
      </p:pic>
      <p:sp>
        <p:nvSpPr>
          <p:cNvPr id="2" name="Tytuł 1"/>
          <p:cNvSpPr>
            <a:spLocks noGrp="1"/>
          </p:cNvSpPr>
          <p:nvPr>
            <p:ph type="ctrTitle"/>
          </p:nvPr>
        </p:nvSpPr>
        <p:spPr>
          <a:xfrm>
            <a:off x="664633" y="2009015"/>
            <a:ext cx="8775702" cy="1010881"/>
          </a:xfrm>
        </p:spPr>
        <p:txBody>
          <a:bodyPr>
            <a:normAutofit fontScale="90000"/>
          </a:bodyPr>
          <a:lstStyle/>
          <a:p>
            <a:r>
              <a:rPr lang="pl-PL" sz="4900" b="1" dirty="0">
                <a:solidFill>
                  <a:schemeClr val="accent1">
                    <a:lumMod val="50000"/>
                  </a:schemeClr>
                </a:solidFill>
                <a:latin typeface="Arial Black" panose="020B0A04020102020204" pitchFamily="34" charset="0"/>
              </a:rPr>
              <a:t> Project </a:t>
            </a:r>
            <a:r>
              <a:rPr lang="pl-PL" sz="4900" b="1" dirty="0" err="1">
                <a:solidFill>
                  <a:schemeClr val="accent1">
                    <a:lumMod val="50000"/>
                  </a:schemeClr>
                </a:solidFill>
                <a:latin typeface="Arial Black" panose="020B0A04020102020204" pitchFamily="34" charset="0"/>
              </a:rPr>
              <a:t>title</a:t>
            </a:r>
            <a:r>
              <a:rPr lang="pl-PL" sz="4900" b="1" dirty="0">
                <a:solidFill>
                  <a:schemeClr val="accent1">
                    <a:lumMod val="50000"/>
                  </a:schemeClr>
                </a:solidFill>
                <a:latin typeface="Arial Black" panose="020B0A04020102020204" pitchFamily="34" charset="0"/>
              </a:rPr>
              <a:t> - </a:t>
            </a:r>
            <a:r>
              <a:rPr lang="pl-PL" sz="4900" b="1" cap="none" dirty="0" err="1">
                <a:solidFill>
                  <a:schemeClr val="accent1">
                    <a:lumMod val="50000"/>
                  </a:schemeClr>
                </a:solidFill>
                <a:latin typeface="Arial Black" panose="020B0A04020102020204" pitchFamily="34" charset="0"/>
              </a:rPr>
              <a:t>Relax</a:t>
            </a:r>
            <a:r>
              <a:rPr lang="pl-PL" b="1" cap="none" dirty="0">
                <a:solidFill>
                  <a:schemeClr val="accent1">
                    <a:lumMod val="50000"/>
                  </a:schemeClr>
                </a:solidFill>
                <a:latin typeface="Arial Black" panose="020B0A04020102020204" pitchFamily="34" charset="0"/>
              </a:rPr>
              <a:t> </a:t>
            </a:r>
            <a:r>
              <a:rPr lang="pl-PL" b="1" cap="none" dirty="0" err="1">
                <a:solidFill>
                  <a:schemeClr val="accent1">
                    <a:lumMod val="50000"/>
                  </a:schemeClr>
                </a:solidFill>
                <a:latin typeface="Arial Black" panose="020B0A04020102020204" pitchFamily="34" charset="0"/>
              </a:rPr>
              <a:t>or</a:t>
            </a:r>
            <a:r>
              <a:rPr lang="pl-PL" b="1" cap="none" dirty="0">
                <a:solidFill>
                  <a:schemeClr val="accent1">
                    <a:lumMod val="50000"/>
                  </a:schemeClr>
                </a:solidFill>
                <a:latin typeface="Arial Black" panose="020B0A04020102020204" pitchFamily="34" charset="0"/>
              </a:rPr>
              <a:t> Run</a:t>
            </a:r>
          </a:p>
        </p:txBody>
      </p:sp>
      <p:sp>
        <p:nvSpPr>
          <p:cNvPr id="5" name="pole tekstowe 4"/>
          <p:cNvSpPr txBox="1"/>
          <p:nvPr/>
        </p:nvSpPr>
        <p:spPr>
          <a:xfrm>
            <a:off x="5211402" y="2683788"/>
            <a:ext cx="5537200" cy="4555093"/>
          </a:xfrm>
          <a:prstGeom prst="rect">
            <a:avLst/>
          </a:prstGeom>
          <a:noFill/>
        </p:spPr>
        <p:txBody>
          <a:bodyPr wrap="square" rtlCol="0">
            <a:spAutoFit/>
          </a:bodyPr>
          <a:lstStyle/>
          <a:p>
            <a:pPr algn="ctr">
              <a:lnSpc>
                <a:spcPct val="145000"/>
              </a:lnSpc>
            </a:pPr>
            <a:r>
              <a:rPr lang="pl-PL" sz="4000" dirty="0">
                <a:solidFill>
                  <a:schemeClr val="accent2">
                    <a:lumMod val="75000"/>
                  </a:schemeClr>
                </a:solidFill>
                <a:latin typeface="Arial Black" panose="020B0A04020102020204" pitchFamily="34" charset="0"/>
                <a:cs typeface="Arial" panose="020B0604020202020204" pitchFamily="34" charset="0"/>
              </a:rPr>
              <a:t>Team ID: </a:t>
            </a:r>
            <a:r>
              <a:rPr lang="pl-PL" sz="4000" dirty="0">
                <a:solidFill>
                  <a:srgbClr val="C00000"/>
                </a:solidFill>
                <a:latin typeface="Arial Black" panose="020B0A04020102020204" pitchFamily="34" charset="0"/>
                <a:cs typeface="Arial" panose="020B0604020202020204" pitchFamily="34" charset="0"/>
              </a:rPr>
              <a:t>Fun </a:t>
            </a:r>
            <a:r>
              <a:rPr lang="pl-PL" sz="4000" dirty="0" err="1">
                <a:solidFill>
                  <a:srgbClr val="C00000"/>
                </a:solidFill>
                <a:latin typeface="Arial Black" panose="020B0A04020102020204" pitchFamily="34" charset="0"/>
                <a:cs typeface="Arial" panose="020B0604020202020204" pitchFamily="34" charset="0"/>
              </a:rPr>
              <a:t>Factory</a:t>
            </a:r>
            <a:r>
              <a:rPr lang="pl-PL" sz="4000" dirty="0">
                <a:solidFill>
                  <a:srgbClr val="C00000"/>
                </a:solidFill>
                <a:latin typeface="Arial Black" panose="020B0A04020102020204" pitchFamily="34" charset="0"/>
                <a:cs typeface="Arial" panose="020B0604020202020204" pitchFamily="34" charset="0"/>
              </a:rPr>
              <a:t> / </a:t>
            </a:r>
            <a:r>
              <a:rPr lang="pl-PL" sz="4000" dirty="0" err="1">
                <a:solidFill>
                  <a:srgbClr val="C00000"/>
                </a:solidFill>
                <a:latin typeface="Arial Black" panose="020B0A04020102020204" pitchFamily="34" charset="0"/>
                <a:cs typeface="Arial" panose="020B0604020202020204" pitchFamily="34" charset="0"/>
              </a:rPr>
              <a:t>Lets</a:t>
            </a:r>
            <a:r>
              <a:rPr lang="pl-PL" sz="4000" dirty="0">
                <a:solidFill>
                  <a:srgbClr val="C00000"/>
                </a:solidFill>
                <a:latin typeface="Arial Black" panose="020B0A04020102020204" pitchFamily="34" charset="0"/>
                <a:cs typeface="Arial" panose="020B0604020202020204" pitchFamily="34" charset="0"/>
              </a:rPr>
              <a:t> </a:t>
            </a:r>
            <a:r>
              <a:rPr lang="pl-PL" sz="4000" dirty="0" err="1">
                <a:solidFill>
                  <a:srgbClr val="C00000"/>
                </a:solidFill>
                <a:latin typeface="Arial Black" panose="020B0A04020102020204" pitchFamily="34" charset="0"/>
                <a:cs typeface="Arial" panose="020B0604020202020204" pitchFamily="34" charset="0"/>
              </a:rPr>
              <a:t>Try</a:t>
            </a:r>
            <a:r>
              <a:rPr lang="pl-PL" sz="4000" dirty="0">
                <a:solidFill>
                  <a:srgbClr val="C00000"/>
                </a:solidFill>
                <a:latin typeface="Arial Black" panose="020B0A04020102020204" pitchFamily="34" charset="0"/>
                <a:cs typeface="Arial" panose="020B0604020202020204" pitchFamily="34" charset="0"/>
              </a:rPr>
              <a:t> / We </a:t>
            </a:r>
            <a:r>
              <a:rPr lang="pl-PL" sz="4000" dirty="0" err="1">
                <a:solidFill>
                  <a:srgbClr val="C00000"/>
                </a:solidFill>
                <a:latin typeface="Arial Black" panose="020B0A04020102020204" pitchFamily="34" charset="0"/>
                <a:cs typeface="Arial" panose="020B0604020202020204" pitchFamily="34" charset="0"/>
              </a:rPr>
              <a:t>will</a:t>
            </a:r>
            <a:r>
              <a:rPr lang="pl-PL" sz="4000" dirty="0">
                <a:solidFill>
                  <a:srgbClr val="C00000"/>
                </a:solidFill>
                <a:latin typeface="Arial Black" panose="020B0A04020102020204" pitchFamily="34" charset="0"/>
                <a:cs typeface="Arial" panose="020B0604020202020204" pitchFamily="34" charset="0"/>
              </a:rPr>
              <a:t> </a:t>
            </a:r>
            <a:r>
              <a:rPr lang="pl-PL" sz="4000" dirty="0" err="1">
                <a:solidFill>
                  <a:srgbClr val="C00000"/>
                </a:solidFill>
                <a:latin typeface="Arial Black" panose="020B0A04020102020204" pitchFamily="34" charset="0"/>
                <a:cs typeface="Arial" panose="020B0604020202020204" pitchFamily="34" charset="0"/>
              </a:rPr>
              <a:t>find</a:t>
            </a:r>
            <a:r>
              <a:rPr lang="pl-PL" sz="4000" dirty="0">
                <a:solidFill>
                  <a:srgbClr val="C00000"/>
                </a:solidFill>
                <a:latin typeface="Arial Black" panose="020B0A04020102020204" pitchFamily="34" charset="0"/>
                <a:cs typeface="Arial" panose="020B0604020202020204" pitchFamily="34" charset="0"/>
              </a:rPr>
              <a:t> out / Be </a:t>
            </a:r>
            <a:r>
              <a:rPr lang="pl-PL" sz="4000" dirty="0" err="1">
                <a:solidFill>
                  <a:srgbClr val="C00000"/>
                </a:solidFill>
                <a:latin typeface="Arial Black" panose="020B0A04020102020204" pitchFamily="34" charset="0"/>
                <a:cs typeface="Arial" panose="020B0604020202020204" pitchFamily="34" charset="0"/>
              </a:rPr>
              <a:t>who</a:t>
            </a:r>
            <a:r>
              <a:rPr lang="pl-PL" sz="4000" dirty="0">
                <a:solidFill>
                  <a:srgbClr val="C00000"/>
                </a:solidFill>
                <a:latin typeface="Arial Black" panose="020B0A04020102020204" pitchFamily="34" charset="0"/>
                <a:cs typeface="Arial" panose="020B0604020202020204" pitchFamily="34" charset="0"/>
              </a:rPr>
              <a:t> </a:t>
            </a:r>
            <a:r>
              <a:rPr lang="pl-PL" sz="4000" dirty="0" err="1">
                <a:solidFill>
                  <a:srgbClr val="C00000"/>
                </a:solidFill>
                <a:latin typeface="Arial Black" panose="020B0A04020102020204" pitchFamily="34" charset="0"/>
                <a:cs typeface="Arial" panose="020B0604020202020204" pitchFamily="34" charset="0"/>
              </a:rPr>
              <a:t>you</a:t>
            </a:r>
            <a:r>
              <a:rPr lang="pl-PL" sz="4000" dirty="0">
                <a:solidFill>
                  <a:srgbClr val="C00000"/>
                </a:solidFill>
                <a:latin typeface="Arial Black" panose="020B0A04020102020204" pitchFamily="34" charset="0"/>
                <a:cs typeface="Arial" panose="020B0604020202020204" pitchFamily="34" charset="0"/>
              </a:rPr>
              <a:t> want / </a:t>
            </a:r>
            <a:r>
              <a:rPr lang="pl-PL" sz="4000" dirty="0" err="1">
                <a:solidFill>
                  <a:srgbClr val="C00000"/>
                </a:solidFill>
                <a:latin typeface="Arial Black" panose="020B0A04020102020204" pitchFamily="34" charset="0"/>
                <a:cs typeface="Arial" panose="020B0604020202020204" pitchFamily="34" charset="0"/>
              </a:rPr>
              <a:t>Snow</a:t>
            </a:r>
            <a:r>
              <a:rPr lang="pl-PL" sz="4000" dirty="0">
                <a:solidFill>
                  <a:srgbClr val="C00000"/>
                </a:solidFill>
                <a:latin typeface="Arial Black" panose="020B0A04020102020204" pitchFamily="34" charset="0"/>
                <a:cs typeface="Arial" panose="020B0604020202020204" pitchFamily="34" charset="0"/>
              </a:rPr>
              <a:t> Ball</a:t>
            </a:r>
          </a:p>
        </p:txBody>
      </p:sp>
    </p:spTree>
    <p:extLst>
      <p:ext uri="{BB962C8B-B14F-4D97-AF65-F5344CB8AC3E}">
        <p14:creationId xmlns:p14="http://schemas.microsoft.com/office/powerpoint/2010/main" val="126764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ctrTitle"/>
          </p:nvPr>
        </p:nvSpPr>
        <p:spPr>
          <a:xfrm>
            <a:off x="1751012" y="609601"/>
            <a:ext cx="8676222" cy="591878"/>
          </a:xfrm>
        </p:spPr>
        <p:txBody>
          <a:bodyPr>
            <a:normAutofit fontScale="90000"/>
          </a:bodyPr>
          <a:lstStyle/>
          <a:p>
            <a:r>
              <a:rPr lang="pl-PL" b="1" cap="none" dirty="0" err="1">
                <a:solidFill>
                  <a:schemeClr val="accent1">
                    <a:lumMod val="50000"/>
                  </a:schemeClr>
                </a:solidFill>
                <a:latin typeface="Arial Black" panose="020B0A04020102020204" pitchFamily="34" charset="0"/>
              </a:rPr>
              <a:t>Relax</a:t>
            </a:r>
            <a:r>
              <a:rPr lang="pl-PL" b="1" cap="none" dirty="0">
                <a:solidFill>
                  <a:schemeClr val="accent1">
                    <a:lumMod val="50000"/>
                  </a:schemeClr>
                </a:solidFill>
                <a:latin typeface="Arial Black" panose="020B0A04020102020204" pitchFamily="34" charset="0"/>
              </a:rPr>
              <a:t> </a:t>
            </a:r>
            <a:r>
              <a:rPr lang="pl-PL" b="1" cap="none" dirty="0" err="1">
                <a:solidFill>
                  <a:schemeClr val="accent1">
                    <a:lumMod val="50000"/>
                  </a:schemeClr>
                </a:solidFill>
                <a:latin typeface="Arial Black" panose="020B0A04020102020204" pitchFamily="34" charset="0"/>
              </a:rPr>
              <a:t>or</a:t>
            </a:r>
            <a:r>
              <a:rPr lang="pl-PL" b="1" cap="none" dirty="0">
                <a:solidFill>
                  <a:schemeClr val="accent1">
                    <a:lumMod val="50000"/>
                  </a:schemeClr>
                </a:solidFill>
                <a:latin typeface="Arial Black" panose="020B0A04020102020204" pitchFamily="34" charset="0"/>
              </a:rPr>
              <a:t> Run</a:t>
            </a:r>
          </a:p>
        </p:txBody>
      </p:sp>
      <p:sp>
        <p:nvSpPr>
          <p:cNvPr id="3" name="Podtytuł 2"/>
          <p:cNvSpPr>
            <a:spLocks noGrp="1"/>
          </p:cNvSpPr>
          <p:nvPr>
            <p:ph type="subTitle" idx="1"/>
          </p:nvPr>
        </p:nvSpPr>
        <p:spPr>
          <a:xfrm>
            <a:off x="1187485" y="1297173"/>
            <a:ext cx="10083025" cy="5120559"/>
          </a:xfrm>
        </p:spPr>
        <p:txBody>
          <a:bodyPr>
            <a:normAutofit fontScale="25000" lnSpcReduction="20000"/>
          </a:bodyPr>
          <a:lstStyle/>
          <a:p>
            <a:pPr marL="457200" indent="-457200" algn="l">
              <a:lnSpc>
                <a:spcPct val="145000"/>
              </a:lnSpc>
              <a:spcBef>
                <a:spcPts val="0"/>
              </a:spcBef>
              <a:buFont typeface="+mj-lt"/>
              <a:buAutoNum type="arabicParenR"/>
            </a:pPr>
            <a:r>
              <a:rPr lang="pl-PL" sz="5600" dirty="0">
                <a:solidFill>
                  <a:schemeClr val="tx1">
                    <a:lumMod val="95000"/>
                    <a:lumOff val="5000"/>
                  </a:schemeClr>
                </a:solidFill>
                <a:latin typeface="Arial" panose="020B0604020202020204" pitchFamily="34" charset="0"/>
                <a:cs typeface="Arial" panose="020B0604020202020204" pitchFamily="34" charset="0"/>
              </a:rPr>
              <a:t>Project </a:t>
            </a:r>
            <a:r>
              <a:rPr lang="pl-PL" sz="5600" dirty="0" err="1">
                <a:solidFill>
                  <a:schemeClr val="tx1">
                    <a:lumMod val="95000"/>
                    <a:lumOff val="5000"/>
                  </a:schemeClr>
                </a:solidFill>
                <a:latin typeface="Arial" panose="020B0604020202020204" pitchFamily="34" charset="0"/>
                <a:cs typeface="Arial" panose="020B0604020202020204" pitchFamily="34" charset="0"/>
              </a:rPr>
              <a:t>title</a:t>
            </a:r>
            <a:r>
              <a:rPr lang="pl-PL" sz="5600" dirty="0">
                <a:solidFill>
                  <a:schemeClr val="tx1">
                    <a:lumMod val="95000"/>
                    <a:lumOff val="5000"/>
                  </a:schemeClr>
                </a:solidFill>
                <a:effectLst/>
                <a:latin typeface="Arial" panose="020B0604020202020204" pitchFamily="34" charset="0"/>
                <a:cs typeface="Arial" panose="020B0604020202020204" pitchFamily="34" charset="0"/>
              </a:rPr>
              <a:t>: </a:t>
            </a:r>
            <a:r>
              <a:rPr lang="pl-PL" sz="5600" dirty="0" err="1">
                <a:solidFill>
                  <a:schemeClr val="tx1">
                    <a:lumMod val="95000"/>
                    <a:lumOff val="5000"/>
                  </a:schemeClr>
                </a:solidFill>
                <a:effectLst/>
                <a:latin typeface="Arial" panose="020B0604020202020204" pitchFamily="34" charset="0"/>
                <a:cs typeface="Arial" panose="020B0604020202020204" pitchFamily="34" charset="0"/>
              </a:rPr>
              <a:t>Relax</a:t>
            </a:r>
            <a:r>
              <a:rPr lang="pl-PL" sz="5600" dirty="0">
                <a:solidFill>
                  <a:schemeClr val="tx1">
                    <a:lumMod val="95000"/>
                    <a:lumOff val="5000"/>
                  </a:schemeClr>
                </a:solidFill>
                <a:effectLst/>
                <a:latin typeface="Arial" panose="020B0604020202020204" pitchFamily="34" charset="0"/>
                <a:cs typeface="Arial" panose="020B0604020202020204" pitchFamily="34" charset="0"/>
              </a:rPr>
              <a:t> </a:t>
            </a:r>
            <a:r>
              <a:rPr lang="pl-PL" sz="5600" dirty="0" err="1">
                <a:solidFill>
                  <a:schemeClr val="tx1">
                    <a:lumMod val="95000"/>
                    <a:lumOff val="5000"/>
                  </a:schemeClr>
                </a:solidFill>
                <a:effectLst/>
                <a:latin typeface="Arial" panose="020B0604020202020204" pitchFamily="34" charset="0"/>
                <a:cs typeface="Arial" panose="020B0604020202020204" pitchFamily="34" charset="0"/>
              </a:rPr>
              <a:t>or</a:t>
            </a:r>
            <a:r>
              <a:rPr lang="pl-PL" sz="5600" dirty="0">
                <a:solidFill>
                  <a:schemeClr val="tx1">
                    <a:lumMod val="95000"/>
                    <a:lumOff val="5000"/>
                  </a:schemeClr>
                </a:solidFill>
                <a:effectLst/>
                <a:latin typeface="Arial" panose="020B0604020202020204" pitchFamily="34" charset="0"/>
                <a:cs typeface="Arial" panose="020B0604020202020204" pitchFamily="34" charset="0"/>
              </a:rPr>
              <a:t> Run</a:t>
            </a:r>
          </a:p>
          <a:p>
            <a:pPr marL="457200" indent="-457200" algn="l">
              <a:lnSpc>
                <a:spcPct val="145000"/>
              </a:lnSpc>
              <a:spcBef>
                <a:spcPts val="0"/>
              </a:spcBef>
              <a:buFont typeface="+mj-lt"/>
              <a:buAutoNum type="arabicParenR"/>
            </a:pPr>
            <a:r>
              <a:rPr lang="pl-PL" sz="5600" dirty="0">
                <a:solidFill>
                  <a:schemeClr val="tx1">
                    <a:lumMod val="95000"/>
                    <a:lumOff val="5000"/>
                  </a:schemeClr>
                </a:solidFill>
                <a:latin typeface="Arial" panose="020B0604020202020204" pitchFamily="34" charset="0"/>
                <a:cs typeface="Arial" panose="020B0604020202020204" pitchFamily="34" charset="0"/>
              </a:rPr>
              <a:t>Team ID: For Fun Team / </a:t>
            </a:r>
            <a:r>
              <a:rPr lang="pl-PL" sz="5600" dirty="0" err="1">
                <a:solidFill>
                  <a:schemeClr val="tx1">
                    <a:lumMod val="95000"/>
                    <a:lumOff val="5000"/>
                  </a:schemeClr>
                </a:solidFill>
                <a:latin typeface="Arial" panose="020B0604020202020204" pitchFamily="34" charset="0"/>
                <a:cs typeface="Arial" panose="020B0604020202020204" pitchFamily="34" charset="0"/>
              </a:rPr>
              <a:t>Lets</a:t>
            </a:r>
            <a:r>
              <a:rPr lang="pl-PL" sz="5600" dirty="0">
                <a:solidFill>
                  <a:schemeClr val="tx1">
                    <a:lumMod val="95000"/>
                    <a:lumOff val="5000"/>
                  </a:schemeClr>
                </a:solidFill>
                <a:latin typeface="Arial" panose="020B0604020202020204" pitchFamily="34" charset="0"/>
                <a:cs typeface="Arial" panose="020B0604020202020204" pitchFamily="34" charset="0"/>
              </a:rPr>
              <a:t> </a:t>
            </a:r>
            <a:r>
              <a:rPr lang="pl-PL" sz="5600" dirty="0" err="1">
                <a:solidFill>
                  <a:schemeClr val="tx1">
                    <a:lumMod val="95000"/>
                    <a:lumOff val="5000"/>
                  </a:schemeClr>
                </a:solidFill>
                <a:latin typeface="Arial" panose="020B0604020202020204" pitchFamily="34" charset="0"/>
                <a:cs typeface="Arial" panose="020B0604020202020204" pitchFamily="34" charset="0"/>
              </a:rPr>
              <a:t>Try</a:t>
            </a:r>
            <a:r>
              <a:rPr lang="pl-PL" sz="5600" dirty="0">
                <a:solidFill>
                  <a:schemeClr val="tx1">
                    <a:lumMod val="95000"/>
                    <a:lumOff val="5000"/>
                  </a:schemeClr>
                </a:solidFill>
                <a:latin typeface="Arial" panose="020B0604020202020204" pitchFamily="34" charset="0"/>
                <a:cs typeface="Arial" panose="020B0604020202020204" pitchFamily="34" charset="0"/>
              </a:rPr>
              <a:t> / We </a:t>
            </a:r>
            <a:r>
              <a:rPr lang="pl-PL" sz="5600" dirty="0" err="1">
                <a:solidFill>
                  <a:schemeClr val="tx1">
                    <a:lumMod val="95000"/>
                    <a:lumOff val="5000"/>
                  </a:schemeClr>
                </a:solidFill>
                <a:latin typeface="Arial" panose="020B0604020202020204" pitchFamily="34" charset="0"/>
                <a:cs typeface="Arial" panose="020B0604020202020204" pitchFamily="34" charset="0"/>
              </a:rPr>
              <a:t>will</a:t>
            </a:r>
            <a:r>
              <a:rPr lang="pl-PL" sz="5600" dirty="0">
                <a:solidFill>
                  <a:schemeClr val="tx1">
                    <a:lumMod val="95000"/>
                    <a:lumOff val="5000"/>
                  </a:schemeClr>
                </a:solidFill>
                <a:latin typeface="Arial" panose="020B0604020202020204" pitchFamily="34" charset="0"/>
                <a:cs typeface="Arial" panose="020B0604020202020204" pitchFamily="34" charset="0"/>
              </a:rPr>
              <a:t> </a:t>
            </a:r>
            <a:r>
              <a:rPr lang="pl-PL" sz="5600" dirty="0" err="1">
                <a:solidFill>
                  <a:schemeClr val="tx1">
                    <a:lumMod val="95000"/>
                    <a:lumOff val="5000"/>
                  </a:schemeClr>
                </a:solidFill>
                <a:latin typeface="Arial" panose="020B0604020202020204" pitchFamily="34" charset="0"/>
                <a:cs typeface="Arial" panose="020B0604020202020204" pitchFamily="34" charset="0"/>
              </a:rPr>
              <a:t>find</a:t>
            </a:r>
            <a:r>
              <a:rPr lang="pl-PL" sz="5600" dirty="0">
                <a:solidFill>
                  <a:schemeClr val="tx1">
                    <a:lumMod val="95000"/>
                    <a:lumOff val="5000"/>
                  </a:schemeClr>
                </a:solidFill>
                <a:latin typeface="Arial" panose="020B0604020202020204" pitchFamily="34" charset="0"/>
                <a:cs typeface="Arial" panose="020B0604020202020204" pitchFamily="34" charset="0"/>
              </a:rPr>
              <a:t> out / Be </a:t>
            </a:r>
            <a:r>
              <a:rPr lang="pl-PL" sz="5600" dirty="0" err="1">
                <a:solidFill>
                  <a:schemeClr val="tx1">
                    <a:lumMod val="95000"/>
                    <a:lumOff val="5000"/>
                  </a:schemeClr>
                </a:solidFill>
                <a:latin typeface="Arial" panose="020B0604020202020204" pitchFamily="34" charset="0"/>
                <a:cs typeface="Arial" panose="020B0604020202020204" pitchFamily="34" charset="0"/>
              </a:rPr>
              <a:t>who</a:t>
            </a:r>
            <a:r>
              <a:rPr lang="pl-PL" sz="5600" dirty="0">
                <a:solidFill>
                  <a:schemeClr val="tx1">
                    <a:lumMod val="95000"/>
                    <a:lumOff val="5000"/>
                  </a:schemeClr>
                </a:solidFill>
                <a:latin typeface="Arial" panose="020B0604020202020204" pitchFamily="34" charset="0"/>
                <a:cs typeface="Arial" panose="020B0604020202020204" pitchFamily="34" charset="0"/>
              </a:rPr>
              <a:t> </a:t>
            </a:r>
            <a:r>
              <a:rPr lang="pl-PL" sz="5600" dirty="0" err="1">
                <a:solidFill>
                  <a:schemeClr val="tx1">
                    <a:lumMod val="95000"/>
                    <a:lumOff val="5000"/>
                  </a:schemeClr>
                </a:solidFill>
                <a:latin typeface="Arial" panose="020B0604020202020204" pitchFamily="34" charset="0"/>
                <a:cs typeface="Arial" panose="020B0604020202020204" pitchFamily="34" charset="0"/>
              </a:rPr>
              <a:t>you</a:t>
            </a:r>
            <a:r>
              <a:rPr lang="pl-PL" sz="5600" dirty="0">
                <a:solidFill>
                  <a:schemeClr val="tx1">
                    <a:lumMod val="95000"/>
                    <a:lumOff val="5000"/>
                  </a:schemeClr>
                </a:solidFill>
                <a:latin typeface="Arial" panose="020B0604020202020204" pitchFamily="34" charset="0"/>
                <a:cs typeface="Arial" panose="020B0604020202020204" pitchFamily="34" charset="0"/>
              </a:rPr>
              <a:t> want / </a:t>
            </a:r>
            <a:r>
              <a:rPr lang="pl-PL" sz="5600" dirty="0" err="1">
                <a:solidFill>
                  <a:schemeClr val="tx1">
                    <a:lumMod val="95000"/>
                    <a:lumOff val="5000"/>
                  </a:schemeClr>
                </a:solidFill>
                <a:latin typeface="Arial" panose="020B0604020202020204" pitchFamily="34" charset="0"/>
                <a:cs typeface="Arial" panose="020B0604020202020204" pitchFamily="34" charset="0"/>
              </a:rPr>
              <a:t>Snow</a:t>
            </a:r>
            <a:r>
              <a:rPr lang="pl-PL" sz="5600" dirty="0">
                <a:solidFill>
                  <a:schemeClr val="tx1">
                    <a:lumMod val="95000"/>
                    <a:lumOff val="5000"/>
                  </a:schemeClr>
                </a:solidFill>
                <a:latin typeface="Arial" panose="020B0604020202020204" pitchFamily="34" charset="0"/>
                <a:cs typeface="Arial" panose="020B0604020202020204" pitchFamily="34" charset="0"/>
              </a:rPr>
              <a:t> Ball</a:t>
            </a:r>
            <a:endParaRPr lang="pl-PL" sz="5600" dirty="0">
              <a:solidFill>
                <a:schemeClr val="tx1">
                  <a:lumMod val="95000"/>
                  <a:lumOff val="5000"/>
                </a:schemeClr>
              </a:solidFill>
              <a:effectLst/>
              <a:latin typeface="Arial" panose="020B0604020202020204" pitchFamily="34" charset="0"/>
              <a:cs typeface="Arial" panose="020B0604020202020204" pitchFamily="34" charset="0"/>
            </a:endParaRPr>
          </a:p>
          <a:p>
            <a:pPr marL="457200" indent="-457200" algn="l">
              <a:lnSpc>
                <a:spcPct val="145000"/>
              </a:lnSpc>
              <a:spcBef>
                <a:spcPts val="0"/>
              </a:spcBef>
              <a:buFont typeface="+mj-lt"/>
              <a:buAutoNum type="arabicParenR"/>
            </a:pPr>
            <a:r>
              <a:rPr lang="pl-PL" sz="5600" dirty="0" err="1">
                <a:solidFill>
                  <a:schemeClr val="tx1">
                    <a:lumMod val="95000"/>
                    <a:lumOff val="5000"/>
                  </a:schemeClr>
                </a:solidFill>
                <a:latin typeface="Arial" panose="020B0604020202020204" pitchFamily="34" charset="0"/>
                <a:cs typeface="Arial" panose="020B0604020202020204" pitchFamily="34" charset="0"/>
              </a:rPr>
              <a:t>Description</a:t>
            </a:r>
            <a:r>
              <a:rPr lang="pl-PL" sz="5600" dirty="0">
                <a:solidFill>
                  <a:schemeClr val="tx1">
                    <a:lumMod val="95000"/>
                    <a:lumOff val="5000"/>
                  </a:schemeClr>
                </a:solidFill>
                <a:latin typeface="Arial" panose="020B0604020202020204" pitchFamily="34" charset="0"/>
                <a:cs typeface="Arial" panose="020B0604020202020204" pitchFamily="34" charset="0"/>
              </a:rPr>
              <a:t> of the target </a:t>
            </a:r>
            <a:r>
              <a:rPr lang="pl-PL" sz="5600" dirty="0" err="1">
                <a:solidFill>
                  <a:schemeClr val="tx1">
                    <a:lumMod val="95000"/>
                    <a:lumOff val="5000"/>
                  </a:schemeClr>
                </a:solidFill>
                <a:latin typeface="Arial" panose="020B0604020202020204" pitchFamily="34" charset="0"/>
                <a:cs typeface="Arial" panose="020B0604020202020204" pitchFamily="34" charset="0"/>
              </a:rPr>
              <a:t>project</a:t>
            </a:r>
            <a:r>
              <a:rPr lang="pl-PL" sz="5600" dirty="0">
                <a:solidFill>
                  <a:schemeClr val="tx1">
                    <a:lumMod val="95000"/>
                    <a:lumOff val="5000"/>
                  </a:schemeClr>
                </a:solidFill>
                <a:latin typeface="Arial" panose="020B0604020202020204" pitchFamily="34" charset="0"/>
                <a:cs typeface="Arial" panose="020B0604020202020204" pitchFamily="34" charset="0"/>
              </a:rPr>
              <a:t>: </a:t>
            </a:r>
            <a:r>
              <a:rPr lang="en-US" sz="5600" dirty="0">
                <a:solidFill>
                  <a:schemeClr val="tx1">
                    <a:lumMod val="95000"/>
                    <a:lumOff val="5000"/>
                  </a:schemeClr>
                </a:solidFill>
                <a:latin typeface="Arial" panose="020B0604020202020204" pitchFamily="34" charset="0"/>
                <a:cs typeface="Arial" panose="020B0604020202020204" pitchFamily="34" charset="0"/>
              </a:rPr>
              <a:t>Application for runners that will allow you to </a:t>
            </a:r>
            <a:r>
              <a:rPr lang="pl-PL" sz="5600" dirty="0">
                <a:solidFill>
                  <a:schemeClr val="tx1">
                    <a:lumMod val="95000"/>
                    <a:lumOff val="5000"/>
                  </a:schemeClr>
                </a:solidFill>
                <a:latin typeface="Arial" panose="020B0604020202020204" pitchFamily="34" charset="0"/>
                <a:cs typeface="Arial" panose="020B0604020202020204" pitchFamily="34" charset="0"/>
              </a:rPr>
              <a:t>limit</a:t>
            </a:r>
            <a:r>
              <a:rPr lang="en-US" sz="5600" dirty="0">
                <a:solidFill>
                  <a:schemeClr val="tx1">
                    <a:lumMod val="95000"/>
                    <a:lumOff val="5000"/>
                  </a:schemeClr>
                </a:solidFill>
                <a:latin typeface="Arial" panose="020B0604020202020204" pitchFamily="34" charset="0"/>
                <a:cs typeface="Arial" panose="020B0604020202020204" pitchFamily="34" charset="0"/>
              </a:rPr>
              <a:t> </a:t>
            </a:r>
            <a:r>
              <a:rPr lang="pl-PL" sz="5600" dirty="0" err="1">
                <a:solidFill>
                  <a:schemeClr val="tx1">
                    <a:lumMod val="95000"/>
                    <a:lumOff val="5000"/>
                  </a:schemeClr>
                </a:solidFill>
                <a:latin typeface="Arial" panose="020B0604020202020204" pitchFamily="34" charset="0"/>
                <a:cs typeface="Arial" panose="020B0604020202020204" pitchFamily="34" charset="0"/>
              </a:rPr>
              <a:t>contact</a:t>
            </a:r>
            <a:r>
              <a:rPr lang="pl-PL" sz="5600" dirty="0">
                <a:solidFill>
                  <a:schemeClr val="tx1">
                    <a:lumMod val="95000"/>
                    <a:lumOff val="5000"/>
                  </a:schemeClr>
                </a:solidFill>
                <a:latin typeface="Arial" panose="020B0604020202020204" pitchFamily="34" charset="0"/>
                <a:cs typeface="Arial" panose="020B0604020202020204" pitchFamily="34" charset="0"/>
              </a:rPr>
              <a:t> with </a:t>
            </a:r>
            <a:r>
              <a:rPr lang="en-US" sz="5600" dirty="0">
                <a:solidFill>
                  <a:schemeClr val="tx1">
                    <a:lumMod val="95000"/>
                    <a:lumOff val="5000"/>
                  </a:schemeClr>
                </a:solidFill>
                <a:latin typeface="Arial" panose="020B0604020202020204" pitchFamily="34" charset="0"/>
                <a:cs typeface="Arial" panose="020B0604020202020204" pitchFamily="34" charset="0"/>
              </a:rPr>
              <a:t>the smog</a:t>
            </a:r>
            <a:r>
              <a:rPr lang="pl-PL" sz="5600" dirty="0">
                <a:solidFill>
                  <a:schemeClr val="tx1">
                    <a:lumMod val="95000"/>
                    <a:lumOff val="5000"/>
                  </a:schemeClr>
                </a:solidFill>
                <a:latin typeface="Arial" panose="020B0604020202020204" pitchFamily="34" charset="0"/>
                <a:cs typeface="Arial" panose="020B0604020202020204" pitchFamily="34" charset="0"/>
              </a:rPr>
              <a:t>. </a:t>
            </a:r>
            <a:r>
              <a:rPr lang="en-US" sz="5600" dirty="0">
                <a:solidFill>
                  <a:schemeClr val="tx1">
                    <a:lumMod val="95000"/>
                    <a:lumOff val="5000"/>
                  </a:schemeClr>
                </a:solidFill>
                <a:latin typeface="Arial" panose="020B0604020202020204" pitchFamily="34" charset="0"/>
                <a:cs typeface="Arial" panose="020B0604020202020204" pitchFamily="34" charset="0"/>
              </a:rPr>
              <a:t>The application allows you to set the route with</a:t>
            </a:r>
            <a:r>
              <a:rPr lang="pl-PL" sz="5600" dirty="0">
                <a:solidFill>
                  <a:schemeClr val="tx1">
                    <a:lumMod val="95000"/>
                    <a:lumOff val="5000"/>
                  </a:schemeClr>
                </a:solidFill>
                <a:latin typeface="Arial" panose="020B0604020202020204" pitchFamily="34" charset="0"/>
                <a:cs typeface="Arial" panose="020B0604020202020204" pitchFamily="34" charset="0"/>
              </a:rPr>
              <a:t> </a:t>
            </a:r>
            <a:r>
              <a:rPr lang="pl-PL" sz="5600" dirty="0" err="1">
                <a:solidFill>
                  <a:schemeClr val="tx1">
                    <a:lumMod val="95000"/>
                    <a:lumOff val="5000"/>
                  </a:schemeClr>
                </a:solidFill>
                <a:latin typeface="Arial" panose="020B0604020202020204" pitchFamily="34" charset="0"/>
                <a:cs typeface="Arial" panose="020B0604020202020204" pitchFamily="34" charset="0"/>
              </a:rPr>
              <a:t>minimalization</a:t>
            </a:r>
            <a:r>
              <a:rPr lang="pl-PL" sz="5600" dirty="0">
                <a:solidFill>
                  <a:schemeClr val="tx1">
                    <a:lumMod val="95000"/>
                    <a:lumOff val="5000"/>
                  </a:schemeClr>
                </a:solidFill>
                <a:latin typeface="Arial" panose="020B0604020202020204" pitchFamily="34" charset="0"/>
                <a:cs typeface="Arial" panose="020B0604020202020204" pitchFamily="34" charset="0"/>
              </a:rPr>
              <a:t> of</a:t>
            </a:r>
            <a:r>
              <a:rPr lang="en-US" sz="5600" dirty="0">
                <a:solidFill>
                  <a:schemeClr val="tx1">
                    <a:lumMod val="95000"/>
                    <a:lumOff val="5000"/>
                  </a:schemeClr>
                </a:solidFill>
                <a:latin typeface="Arial" panose="020B0604020202020204" pitchFamily="34" charset="0"/>
                <a:cs typeface="Arial" panose="020B0604020202020204" pitchFamily="34" charset="0"/>
              </a:rPr>
              <a:t> the smog</a:t>
            </a:r>
            <a:r>
              <a:rPr lang="pl-PL" sz="5600" dirty="0">
                <a:solidFill>
                  <a:schemeClr val="tx1">
                    <a:lumMod val="95000"/>
                    <a:lumOff val="5000"/>
                  </a:schemeClr>
                </a:solidFill>
                <a:latin typeface="Arial" panose="020B0604020202020204" pitchFamily="34" charset="0"/>
                <a:cs typeface="Arial" panose="020B0604020202020204" pitchFamily="34" charset="0"/>
              </a:rPr>
              <a:t> (</a:t>
            </a:r>
            <a:r>
              <a:rPr lang="en-US" sz="5600" dirty="0">
                <a:solidFill>
                  <a:schemeClr val="tx1">
                    <a:lumMod val="95000"/>
                    <a:lumOff val="5000"/>
                  </a:schemeClr>
                </a:solidFill>
                <a:latin typeface="Arial" panose="020B0604020202020204" pitchFamily="34" charset="0"/>
                <a:cs typeface="Arial" panose="020B0604020202020204" pitchFamily="34" charset="0"/>
              </a:rPr>
              <a:t>Our application will use the data sent by </a:t>
            </a:r>
            <a:r>
              <a:rPr lang="en-US" sz="5600" dirty="0" err="1">
                <a:solidFill>
                  <a:schemeClr val="tx1">
                    <a:lumMod val="95000"/>
                    <a:lumOff val="5000"/>
                  </a:schemeClr>
                </a:solidFill>
                <a:latin typeface="Arial" panose="020B0604020202020204" pitchFamily="34" charset="0"/>
                <a:cs typeface="Arial" panose="020B0604020202020204" pitchFamily="34" charset="0"/>
              </a:rPr>
              <a:t>Airly</a:t>
            </a:r>
            <a:r>
              <a:rPr lang="en-US" sz="5600" dirty="0">
                <a:solidFill>
                  <a:schemeClr val="tx1">
                    <a:lumMod val="95000"/>
                    <a:lumOff val="5000"/>
                  </a:schemeClr>
                </a:solidFill>
                <a:latin typeface="Arial" panose="020B0604020202020204" pitchFamily="34" charset="0"/>
                <a:cs typeface="Arial" panose="020B0604020202020204" pitchFamily="34" charset="0"/>
              </a:rPr>
              <a:t> sensors. </a:t>
            </a:r>
            <a:r>
              <a:rPr lang="en-US" sz="5600" dirty="0" err="1">
                <a:solidFill>
                  <a:schemeClr val="tx1">
                    <a:lumMod val="95000"/>
                    <a:lumOff val="5000"/>
                  </a:schemeClr>
                </a:solidFill>
                <a:latin typeface="Arial" panose="020B0604020202020204" pitchFamily="34" charset="0"/>
                <a:cs typeface="Arial" panose="020B0604020202020204" pitchFamily="34" charset="0"/>
              </a:rPr>
              <a:t>Airly</a:t>
            </a:r>
            <a:r>
              <a:rPr lang="en-US" sz="5600" dirty="0">
                <a:solidFill>
                  <a:schemeClr val="tx1">
                    <a:lumMod val="95000"/>
                    <a:lumOff val="5000"/>
                  </a:schemeClr>
                </a:solidFill>
                <a:latin typeface="Arial" panose="020B0604020202020204" pitchFamily="34" charset="0"/>
                <a:cs typeface="Arial" panose="020B0604020202020204" pitchFamily="34" charset="0"/>
              </a:rPr>
              <a:t> sensors measure the concentration of particulate matter PM1, PM2.5 and PM10 in real time and the most important weather parameters giving information about the air quality in the location where they are located</a:t>
            </a:r>
            <a:r>
              <a:rPr lang="pl-PL" sz="5600" dirty="0">
                <a:solidFill>
                  <a:schemeClr val="tx1">
                    <a:lumMod val="95000"/>
                    <a:lumOff val="5000"/>
                  </a:schemeClr>
                </a:solidFill>
                <a:latin typeface="Arial" panose="020B0604020202020204" pitchFamily="34" charset="0"/>
                <a:cs typeface="Arial" panose="020B0604020202020204" pitchFamily="34" charset="0"/>
              </a:rPr>
              <a:t>)</a:t>
            </a:r>
            <a:r>
              <a:rPr lang="en-US" sz="5600" dirty="0">
                <a:solidFill>
                  <a:schemeClr val="tx1">
                    <a:lumMod val="95000"/>
                    <a:lumOff val="5000"/>
                  </a:schemeClr>
                </a:solidFill>
                <a:latin typeface="Arial" panose="020B0604020202020204" pitchFamily="34" charset="0"/>
                <a:cs typeface="Arial" panose="020B0604020202020204" pitchFamily="34" charset="0"/>
              </a:rPr>
              <a:t> and road pollutants</a:t>
            </a:r>
            <a:r>
              <a:rPr lang="pl-PL" sz="5600" dirty="0">
                <a:solidFill>
                  <a:schemeClr val="tx1">
                    <a:lumMod val="95000"/>
                    <a:lumOff val="5000"/>
                  </a:schemeClr>
                </a:solidFill>
                <a:latin typeface="Arial" panose="020B0604020202020204" pitchFamily="34" charset="0"/>
                <a:cs typeface="Arial" panose="020B0604020202020204" pitchFamily="34" charset="0"/>
              </a:rPr>
              <a:t>.</a:t>
            </a:r>
          </a:p>
          <a:p>
            <a:pPr marL="457200" indent="-457200" algn="l">
              <a:lnSpc>
                <a:spcPct val="145000"/>
              </a:lnSpc>
              <a:spcBef>
                <a:spcPts val="0"/>
              </a:spcBef>
              <a:buFont typeface="+mj-lt"/>
              <a:buAutoNum type="arabicParenR"/>
            </a:pPr>
            <a:r>
              <a:rPr lang="pl-PL" sz="5600" dirty="0" err="1">
                <a:solidFill>
                  <a:schemeClr val="tx1">
                    <a:lumMod val="95000"/>
                    <a:lumOff val="5000"/>
                  </a:schemeClr>
                </a:solidFill>
                <a:latin typeface="Arial" panose="020B0604020202020204" pitchFamily="34" charset="0"/>
                <a:cs typeface="Arial" panose="020B0604020202020204" pitchFamily="34" charset="0"/>
              </a:rPr>
              <a:t>Description</a:t>
            </a:r>
            <a:r>
              <a:rPr lang="pl-PL" sz="5600" dirty="0">
                <a:solidFill>
                  <a:schemeClr val="tx1">
                    <a:lumMod val="95000"/>
                    <a:lumOff val="5000"/>
                  </a:schemeClr>
                </a:solidFill>
                <a:latin typeface="Arial" panose="020B0604020202020204" pitchFamily="34" charset="0"/>
                <a:cs typeface="Arial" panose="020B0604020202020204" pitchFamily="34" charset="0"/>
              </a:rPr>
              <a:t> of </a:t>
            </a:r>
            <a:r>
              <a:rPr lang="pl-PL" sz="5600" dirty="0" err="1">
                <a:solidFill>
                  <a:schemeClr val="tx1">
                    <a:lumMod val="95000"/>
                    <a:lumOff val="5000"/>
                  </a:schemeClr>
                </a:solidFill>
                <a:latin typeface="Arial" panose="020B0604020202020204" pitchFamily="34" charset="0"/>
                <a:cs typeface="Arial" panose="020B0604020202020204" pitchFamily="34" charset="0"/>
              </a:rPr>
              <a:t>realized</a:t>
            </a:r>
            <a:r>
              <a:rPr lang="pl-PL" sz="5600" dirty="0">
                <a:solidFill>
                  <a:schemeClr val="tx1">
                    <a:lumMod val="95000"/>
                    <a:lumOff val="5000"/>
                  </a:schemeClr>
                </a:solidFill>
                <a:latin typeface="Arial" panose="020B0604020202020204" pitchFamily="34" charset="0"/>
                <a:cs typeface="Arial" panose="020B0604020202020204" pitchFamily="34" charset="0"/>
              </a:rPr>
              <a:t> </a:t>
            </a:r>
            <a:r>
              <a:rPr lang="pl-PL" sz="5600" dirty="0" err="1">
                <a:solidFill>
                  <a:schemeClr val="tx1">
                    <a:lumMod val="95000"/>
                    <a:lumOff val="5000"/>
                  </a:schemeClr>
                </a:solidFill>
                <a:latin typeface="Arial" panose="020B0604020202020204" pitchFamily="34" charset="0"/>
                <a:cs typeface="Arial" panose="020B0604020202020204" pitchFamily="34" charset="0"/>
              </a:rPr>
              <a:t>project</a:t>
            </a:r>
            <a:r>
              <a:rPr lang="pl-PL" sz="5600" dirty="0">
                <a:solidFill>
                  <a:schemeClr val="tx1">
                    <a:lumMod val="95000"/>
                    <a:lumOff val="5000"/>
                  </a:schemeClr>
                </a:solidFill>
                <a:latin typeface="Arial" panose="020B0604020202020204" pitchFamily="34" charset="0"/>
                <a:cs typeface="Arial" panose="020B0604020202020204" pitchFamily="34" charset="0"/>
              </a:rPr>
              <a:t>: Application </a:t>
            </a:r>
            <a:r>
              <a:rPr lang="pl-PL" sz="5600" dirty="0" err="1">
                <a:solidFill>
                  <a:schemeClr val="tx1">
                    <a:lumMod val="95000"/>
                    <a:lumOff val="5000"/>
                  </a:schemeClr>
                </a:solidFill>
                <a:latin typeface="Arial" panose="020B0604020202020204" pitchFamily="34" charset="0"/>
                <a:cs typeface="Arial" panose="020B0604020202020204" pitchFamily="34" charset="0"/>
              </a:rPr>
              <a:t>that</a:t>
            </a:r>
            <a:r>
              <a:rPr lang="pl-PL" sz="5600" dirty="0">
                <a:solidFill>
                  <a:schemeClr val="tx1">
                    <a:lumMod val="95000"/>
                    <a:lumOff val="5000"/>
                  </a:schemeClr>
                </a:solidFill>
                <a:latin typeface="Arial" panose="020B0604020202020204" pitchFamily="34" charset="0"/>
                <a:cs typeface="Arial" panose="020B0604020202020204" pitchFamily="34" charset="0"/>
              </a:rPr>
              <a:t> </a:t>
            </a:r>
            <a:r>
              <a:rPr lang="pl-PL" sz="5600" dirty="0" err="1">
                <a:solidFill>
                  <a:schemeClr val="tx1">
                    <a:lumMod val="95000"/>
                    <a:lumOff val="5000"/>
                  </a:schemeClr>
                </a:solidFill>
                <a:latin typeface="Arial" panose="020B0604020202020204" pitchFamily="34" charset="0"/>
                <a:cs typeface="Arial" panose="020B0604020202020204" pitchFamily="34" charset="0"/>
              </a:rPr>
              <a:t>will</a:t>
            </a:r>
            <a:r>
              <a:rPr lang="pl-PL" sz="5600" dirty="0">
                <a:solidFill>
                  <a:schemeClr val="tx1">
                    <a:lumMod val="95000"/>
                    <a:lumOff val="5000"/>
                  </a:schemeClr>
                </a:solidFill>
                <a:latin typeface="Arial" panose="020B0604020202020204" pitchFamily="34" charset="0"/>
                <a:cs typeface="Arial" panose="020B0604020202020204" pitchFamily="34" charset="0"/>
              </a:rPr>
              <a:t> </a:t>
            </a:r>
            <a:r>
              <a:rPr lang="pl-PL" sz="5600" dirty="0" err="1">
                <a:solidFill>
                  <a:schemeClr val="tx1">
                    <a:lumMod val="95000"/>
                    <a:lumOff val="5000"/>
                  </a:schemeClr>
                </a:solidFill>
                <a:latin typeface="Arial" panose="020B0604020202020204" pitchFamily="34" charset="0"/>
                <a:cs typeface="Arial" panose="020B0604020202020204" pitchFamily="34" charset="0"/>
              </a:rPr>
              <a:t>measure</a:t>
            </a:r>
            <a:r>
              <a:rPr lang="pl-PL" sz="5600" dirty="0">
                <a:solidFill>
                  <a:schemeClr val="tx1">
                    <a:lumMod val="95000"/>
                    <a:lumOff val="5000"/>
                  </a:schemeClr>
                </a:solidFill>
                <a:latin typeface="Arial" panose="020B0604020202020204" pitchFamily="34" charset="0"/>
                <a:cs typeface="Arial" panose="020B0604020202020204" pitchFamily="34" charset="0"/>
              </a:rPr>
              <a:t> the </a:t>
            </a:r>
            <a:r>
              <a:rPr lang="pl-PL" sz="5600" dirty="0" err="1">
                <a:solidFill>
                  <a:schemeClr val="tx1">
                    <a:lumMod val="95000"/>
                    <a:lumOff val="5000"/>
                  </a:schemeClr>
                </a:solidFill>
                <a:latin typeface="Arial" panose="020B0604020202020204" pitchFamily="34" charset="0"/>
                <a:cs typeface="Arial" panose="020B0604020202020204" pitchFamily="34" charset="0"/>
              </a:rPr>
              <a:t>level</a:t>
            </a:r>
            <a:r>
              <a:rPr lang="pl-PL" sz="5600" dirty="0">
                <a:solidFill>
                  <a:schemeClr val="tx1">
                    <a:lumMod val="95000"/>
                    <a:lumOff val="5000"/>
                  </a:schemeClr>
                </a:solidFill>
                <a:latin typeface="Arial" panose="020B0604020202020204" pitchFamily="34" charset="0"/>
                <a:cs typeface="Arial" panose="020B0604020202020204" pitchFamily="34" charset="0"/>
              </a:rPr>
              <a:t> of </a:t>
            </a:r>
            <a:r>
              <a:rPr lang="pl-PL" sz="5600" dirty="0" err="1">
                <a:solidFill>
                  <a:schemeClr val="tx1">
                    <a:lumMod val="95000"/>
                    <a:lumOff val="5000"/>
                  </a:schemeClr>
                </a:solidFill>
                <a:latin typeface="Arial" panose="020B0604020202020204" pitchFamily="34" charset="0"/>
                <a:cs typeface="Arial" panose="020B0604020202020204" pitchFamily="34" charset="0"/>
              </a:rPr>
              <a:t>air</a:t>
            </a:r>
            <a:r>
              <a:rPr lang="pl-PL" sz="5600" dirty="0">
                <a:solidFill>
                  <a:schemeClr val="tx1">
                    <a:lumMod val="95000"/>
                    <a:lumOff val="5000"/>
                  </a:schemeClr>
                </a:solidFill>
                <a:latin typeface="Arial" panose="020B0604020202020204" pitchFamily="34" charset="0"/>
                <a:cs typeface="Arial" panose="020B0604020202020204" pitchFamily="34" charset="0"/>
              </a:rPr>
              <a:t> </a:t>
            </a:r>
            <a:r>
              <a:rPr lang="pl-PL" sz="5600" dirty="0" err="1">
                <a:solidFill>
                  <a:schemeClr val="tx1">
                    <a:lumMod val="95000"/>
                    <a:lumOff val="5000"/>
                  </a:schemeClr>
                </a:solidFill>
                <a:latin typeface="Arial" panose="020B0604020202020204" pitchFamily="34" charset="0"/>
                <a:cs typeface="Arial" panose="020B0604020202020204" pitchFamily="34" charset="0"/>
              </a:rPr>
              <a:t>pollution</a:t>
            </a:r>
            <a:r>
              <a:rPr lang="pl-PL" sz="5600" dirty="0">
                <a:solidFill>
                  <a:schemeClr val="tx1">
                    <a:lumMod val="95000"/>
                    <a:lumOff val="5000"/>
                  </a:schemeClr>
                </a:solidFill>
                <a:latin typeface="Arial" panose="020B0604020202020204" pitchFamily="34" charset="0"/>
                <a:cs typeface="Arial" panose="020B0604020202020204" pitchFamily="34" charset="0"/>
              </a:rPr>
              <a:t> </a:t>
            </a:r>
            <a:r>
              <a:rPr lang="pl-PL" sz="5600" dirty="0" err="1">
                <a:solidFill>
                  <a:schemeClr val="tx1">
                    <a:lumMod val="95000"/>
                    <a:lumOff val="5000"/>
                  </a:schemeClr>
                </a:solidFill>
                <a:latin typeface="Arial" panose="020B0604020202020204" pitchFamily="34" charset="0"/>
                <a:cs typeface="Arial" panose="020B0604020202020204" pitchFamily="34" charset="0"/>
              </a:rPr>
              <a:t>you</a:t>
            </a:r>
            <a:r>
              <a:rPr lang="pl-PL" sz="5600" dirty="0">
                <a:solidFill>
                  <a:schemeClr val="tx1">
                    <a:lumMod val="95000"/>
                    <a:lumOff val="5000"/>
                  </a:schemeClr>
                </a:solidFill>
                <a:latin typeface="Arial" panose="020B0604020202020204" pitchFamily="34" charset="0"/>
                <a:cs typeface="Arial" panose="020B0604020202020204" pitchFamily="34" charset="0"/>
              </a:rPr>
              <a:t> </a:t>
            </a:r>
            <a:r>
              <a:rPr lang="pl-PL" sz="5600" dirty="0" err="1">
                <a:solidFill>
                  <a:schemeClr val="tx1">
                    <a:lumMod val="95000"/>
                    <a:lumOff val="5000"/>
                  </a:schemeClr>
                </a:solidFill>
                <a:latin typeface="Arial" panose="020B0604020202020204" pitchFamily="34" charset="0"/>
                <a:cs typeface="Arial" panose="020B0604020202020204" pitchFamily="34" charset="0"/>
              </a:rPr>
              <a:t>faced</a:t>
            </a:r>
            <a:r>
              <a:rPr lang="pl-PL" sz="5600" dirty="0">
                <a:solidFill>
                  <a:schemeClr val="tx1">
                    <a:lumMod val="95000"/>
                    <a:lumOff val="5000"/>
                  </a:schemeClr>
                </a:solidFill>
                <a:latin typeface="Arial" panose="020B0604020202020204" pitchFamily="34" charset="0"/>
                <a:cs typeface="Arial" panose="020B0604020202020204" pitchFamily="34" charset="0"/>
              </a:rPr>
              <a:t> </a:t>
            </a:r>
            <a:r>
              <a:rPr lang="pl-PL" sz="5600" dirty="0" err="1">
                <a:solidFill>
                  <a:schemeClr val="tx1">
                    <a:lumMod val="95000"/>
                    <a:lumOff val="5000"/>
                  </a:schemeClr>
                </a:solidFill>
                <a:latin typeface="Arial" panose="020B0604020202020204" pitchFamily="34" charset="0"/>
                <a:cs typeface="Arial" panose="020B0604020202020204" pitchFamily="34" charset="0"/>
              </a:rPr>
              <a:t>during</a:t>
            </a:r>
            <a:r>
              <a:rPr lang="pl-PL" sz="5600" dirty="0">
                <a:solidFill>
                  <a:schemeClr val="tx1">
                    <a:lumMod val="95000"/>
                    <a:lumOff val="5000"/>
                  </a:schemeClr>
                </a:solidFill>
                <a:latin typeface="Arial" panose="020B0604020202020204" pitchFamily="34" charset="0"/>
                <a:cs typeface="Arial" panose="020B0604020202020204" pitchFamily="34" charset="0"/>
              </a:rPr>
              <a:t> </a:t>
            </a:r>
            <a:r>
              <a:rPr lang="pl-PL" sz="5600" dirty="0" err="1">
                <a:solidFill>
                  <a:schemeClr val="tx1">
                    <a:lumMod val="95000"/>
                    <a:lumOff val="5000"/>
                  </a:schemeClr>
                </a:solidFill>
                <a:latin typeface="Arial" panose="020B0604020202020204" pitchFamily="34" charset="0"/>
                <a:cs typeface="Arial" panose="020B0604020202020204" pitchFamily="34" charset="0"/>
              </a:rPr>
              <a:t>your</a:t>
            </a:r>
            <a:r>
              <a:rPr lang="pl-PL" sz="5600" dirty="0">
                <a:solidFill>
                  <a:schemeClr val="tx1">
                    <a:lumMod val="95000"/>
                    <a:lumOff val="5000"/>
                  </a:schemeClr>
                </a:solidFill>
                <a:latin typeface="Arial" panose="020B0604020202020204" pitchFamily="34" charset="0"/>
                <a:cs typeface="Arial" panose="020B0604020202020204" pitchFamily="34" charset="0"/>
              </a:rPr>
              <a:t> run. Program </a:t>
            </a:r>
            <a:r>
              <a:rPr lang="pl-PL" sz="5600" dirty="0" err="1">
                <a:solidFill>
                  <a:schemeClr val="tx1">
                    <a:lumMod val="95000"/>
                    <a:lumOff val="5000"/>
                  </a:schemeClr>
                </a:solidFill>
                <a:latin typeface="Arial" panose="020B0604020202020204" pitchFamily="34" charset="0"/>
                <a:cs typeface="Arial" panose="020B0604020202020204" pitchFamily="34" charset="0"/>
              </a:rPr>
              <a:t>is</a:t>
            </a:r>
            <a:r>
              <a:rPr lang="pl-PL" sz="5600" dirty="0">
                <a:solidFill>
                  <a:schemeClr val="tx1">
                    <a:lumMod val="95000"/>
                    <a:lumOff val="5000"/>
                  </a:schemeClr>
                </a:solidFill>
                <a:latin typeface="Arial" panose="020B0604020202020204" pitchFamily="34" charset="0"/>
                <a:cs typeface="Arial" panose="020B0604020202020204" pitchFamily="34" charset="0"/>
              </a:rPr>
              <a:t> </a:t>
            </a:r>
            <a:r>
              <a:rPr lang="pl-PL" sz="5600" dirty="0" err="1">
                <a:solidFill>
                  <a:schemeClr val="tx1">
                    <a:lumMod val="95000"/>
                    <a:lumOff val="5000"/>
                  </a:schemeClr>
                </a:solidFill>
                <a:latin typeface="Arial" panose="020B0604020202020204" pitchFamily="34" charset="0"/>
                <a:cs typeface="Arial" panose="020B0604020202020204" pitchFamily="34" charset="0"/>
              </a:rPr>
              <a:t>written</a:t>
            </a:r>
            <a:r>
              <a:rPr lang="pl-PL" sz="5600" dirty="0">
                <a:solidFill>
                  <a:schemeClr val="tx1">
                    <a:lumMod val="95000"/>
                    <a:lumOff val="5000"/>
                  </a:schemeClr>
                </a:solidFill>
                <a:latin typeface="Arial" panose="020B0604020202020204" pitchFamily="34" charset="0"/>
                <a:cs typeface="Arial" panose="020B0604020202020204" pitchFamily="34" charset="0"/>
              </a:rPr>
              <a:t> in </a:t>
            </a:r>
            <a:r>
              <a:rPr lang="pl-PL" sz="5600" dirty="0" err="1">
                <a:solidFill>
                  <a:schemeClr val="tx1">
                    <a:lumMod val="95000"/>
                    <a:lumOff val="5000"/>
                  </a:schemeClr>
                </a:solidFill>
                <a:latin typeface="Arial" panose="020B0604020202020204" pitchFamily="34" charset="0"/>
                <a:cs typeface="Arial" panose="020B0604020202020204" pitchFamily="34" charset="0"/>
              </a:rPr>
              <a:t>java</a:t>
            </a:r>
            <a:r>
              <a:rPr lang="pl-PL" sz="5600" dirty="0">
                <a:solidFill>
                  <a:schemeClr val="tx1">
                    <a:lumMod val="95000"/>
                    <a:lumOff val="5000"/>
                  </a:schemeClr>
                </a:solidFill>
                <a:latin typeface="Arial" panose="020B0604020202020204" pitchFamily="34" charset="0"/>
                <a:cs typeface="Arial" panose="020B0604020202020204" pitchFamily="34" charset="0"/>
              </a:rPr>
              <a:t> </a:t>
            </a:r>
            <a:r>
              <a:rPr lang="pl-PL" sz="5600" dirty="0" err="1">
                <a:solidFill>
                  <a:schemeClr val="tx1">
                    <a:lumMod val="95000"/>
                    <a:lumOff val="5000"/>
                  </a:schemeClr>
                </a:solidFill>
                <a:latin typeface="Arial" panose="020B0604020202020204" pitchFamily="34" charset="0"/>
                <a:cs typeface="Arial" panose="020B0604020202020204" pitchFamily="34" charset="0"/>
              </a:rPr>
              <a:t>enviroment</a:t>
            </a:r>
            <a:r>
              <a:rPr lang="pl-PL" sz="5600" dirty="0">
                <a:solidFill>
                  <a:schemeClr val="tx1">
                    <a:lumMod val="95000"/>
                    <a:lumOff val="5000"/>
                  </a:schemeClr>
                </a:solidFill>
                <a:latin typeface="Arial" panose="020B0604020202020204" pitchFamily="34" charset="0"/>
                <a:cs typeface="Arial" panose="020B0604020202020204" pitchFamily="34" charset="0"/>
              </a:rPr>
              <a:t> and </a:t>
            </a:r>
            <a:r>
              <a:rPr lang="pl-PL" sz="5600" dirty="0" err="1">
                <a:solidFill>
                  <a:schemeClr val="tx1">
                    <a:lumMod val="95000"/>
                    <a:lumOff val="5000"/>
                  </a:schemeClr>
                </a:solidFill>
                <a:latin typeface="Arial" panose="020B0604020202020204" pitchFamily="34" charset="0"/>
                <a:cs typeface="Arial" panose="020B0604020202020204" pitchFamily="34" charset="0"/>
              </a:rPr>
              <a:t>desingned</a:t>
            </a:r>
            <a:r>
              <a:rPr lang="pl-PL" sz="5600" dirty="0">
                <a:solidFill>
                  <a:schemeClr val="tx1">
                    <a:lumMod val="95000"/>
                    <a:lumOff val="5000"/>
                  </a:schemeClr>
                </a:solidFill>
                <a:latin typeface="Arial" panose="020B0604020202020204" pitchFamily="34" charset="0"/>
                <a:cs typeface="Arial" panose="020B0604020202020204" pitchFamily="34" charset="0"/>
              </a:rPr>
              <a:t> for android </a:t>
            </a:r>
            <a:r>
              <a:rPr lang="pl-PL" sz="5600" dirty="0" err="1">
                <a:solidFill>
                  <a:schemeClr val="tx1">
                    <a:lumMod val="95000"/>
                    <a:lumOff val="5000"/>
                  </a:schemeClr>
                </a:solidFill>
                <a:latin typeface="Arial" panose="020B0604020202020204" pitchFamily="34" charset="0"/>
                <a:cs typeface="Arial" panose="020B0604020202020204" pitchFamily="34" charset="0"/>
              </a:rPr>
              <a:t>users</a:t>
            </a:r>
            <a:r>
              <a:rPr lang="pl-PL" sz="5600" dirty="0">
                <a:solidFill>
                  <a:schemeClr val="tx1">
                    <a:lumMod val="95000"/>
                    <a:lumOff val="5000"/>
                  </a:schemeClr>
                </a:solidFill>
                <a:latin typeface="Arial" panose="020B0604020202020204" pitchFamily="34" charset="0"/>
                <a:cs typeface="Arial" panose="020B0604020202020204" pitchFamily="34" charset="0"/>
              </a:rPr>
              <a:t>. It </a:t>
            </a:r>
            <a:r>
              <a:rPr lang="pl-PL" sz="5600" dirty="0" err="1">
                <a:solidFill>
                  <a:schemeClr val="tx1">
                    <a:lumMod val="95000"/>
                    <a:lumOff val="5000"/>
                  </a:schemeClr>
                </a:solidFill>
                <a:latin typeface="Arial" panose="020B0604020202020204" pitchFamily="34" charset="0"/>
                <a:cs typeface="Arial" panose="020B0604020202020204" pitchFamily="34" charset="0"/>
              </a:rPr>
              <a:t>needs</a:t>
            </a:r>
            <a:r>
              <a:rPr lang="pl-PL" sz="5600" dirty="0">
                <a:solidFill>
                  <a:schemeClr val="tx1">
                    <a:lumMod val="95000"/>
                    <a:lumOff val="5000"/>
                  </a:schemeClr>
                </a:solidFill>
                <a:latin typeface="Arial" panose="020B0604020202020204" pitchFamily="34" charset="0"/>
                <a:cs typeface="Arial" panose="020B0604020202020204" pitchFamily="34" charset="0"/>
              </a:rPr>
              <a:t> </a:t>
            </a:r>
            <a:r>
              <a:rPr lang="pl-PL" sz="5600" dirty="0" err="1">
                <a:solidFill>
                  <a:schemeClr val="tx1">
                    <a:lumMod val="95000"/>
                    <a:lumOff val="5000"/>
                  </a:schemeClr>
                </a:solidFill>
                <a:latin typeface="Arial" panose="020B0604020202020204" pitchFamily="34" charset="0"/>
                <a:cs typeface="Arial" panose="020B0604020202020204" pitchFamily="34" charset="0"/>
              </a:rPr>
              <a:t>access</a:t>
            </a:r>
            <a:r>
              <a:rPr lang="pl-PL" sz="5600" dirty="0">
                <a:solidFill>
                  <a:schemeClr val="tx1">
                    <a:lumMod val="95000"/>
                    <a:lumOff val="5000"/>
                  </a:schemeClr>
                </a:solidFill>
                <a:latin typeface="Arial" panose="020B0604020202020204" pitchFamily="34" charset="0"/>
                <a:cs typeface="Arial" panose="020B0604020202020204" pitchFamily="34" charset="0"/>
              </a:rPr>
              <a:t> to </a:t>
            </a:r>
            <a:r>
              <a:rPr lang="pl-PL" sz="5600" dirty="0" err="1">
                <a:solidFill>
                  <a:schemeClr val="tx1">
                    <a:lumMod val="95000"/>
                    <a:lumOff val="5000"/>
                  </a:schemeClr>
                </a:solidFill>
                <a:latin typeface="Arial" panose="020B0604020202020204" pitchFamily="34" charset="0"/>
                <a:cs typeface="Arial" panose="020B0604020202020204" pitchFamily="34" charset="0"/>
              </a:rPr>
              <a:t>gps</a:t>
            </a:r>
            <a:r>
              <a:rPr lang="pl-PL" sz="5600" dirty="0">
                <a:solidFill>
                  <a:schemeClr val="tx1">
                    <a:lumMod val="95000"/>
                    <a:lumOff val="5000"/>
                  </a:schemeClr>
                </a:solidFill>
                <a:latin typeface="Arial" panose="020B0604020202020204" pitchFamily="34" charset="0"/>
                <a:cs typeface="Arial" panose="020B0604020202020204" pitchFamily="34" charset="0"/>
              </a:rPr>
              <a:t> </a:t>
            </a:r>
            <a:r>
              <a:rPr lang="pl-PL" sz="5600" dirty="0" err="1">
                <a:solidFill>
                  <a:schemeClr val="tx1">
                    <a:lumMod val="95000"/>
                    <a:lumOff val="5000"/>
                  </a:schemeClr>
                </a:solidFill>
                <a:latin typeface="Arial" panose="020B0604020202020204" pitchFamily="34" charset="0"/>
                <a:cs typeface="Arial" panose="020B0604020202020204" pitchFamily="34" charset="0"/>
              </a:rPr>
              <a:t>location</a:t>
            </a:r>
            <a:r>
              <a:rPr lang="pl-PL" sz="5600" dirty="0">
                <a:solidFill>
                  <a:schemeClr val="tx1">
                    <a:lumMod val="95000"/>
                    <a:lumOff val="5000"/>
                  </a:schemeClr>
                </a:solidFill>
                <a:latin typeface="Arial" panose="020B0604020202020204" pitchFamily="34" charset="0"/>
                <a:cs typeface="Arial" panose="020B0604020202020204" pitchFamily="34" charset="0"/>
              </a:rPr>
              <a:t> and </a:t>
            </a:r>
            <a:r>
              <a:rPr lang="pl-PL" sz="5600" dirty="0" err="1">
                <a:solidFill>
                  <a:schemeClr val="tx1">
                    <a:lumMod val="95000"/>
                    <a:lumOff val="5000"/>
                  </a:schemeClr>
                </a:solidFill>
                <a:latin typeface="Arial" panose="020B0604020202020204" pitchFamily="34" charset="0"/>
                <a:cs typeface="Arial" panose="020B0604020202020204" pitchFamily="34" charset="0"/>
              </a:rPr>
              <a:t>internet</a:t>
            </a:r>
            <a:r>
              <a:rPr lang="pl-PL" sz="5600" dirty="0">
                <a:solidFill>
                  <a:schemeClr val="tx1">
                    <a:lumMod val="95000"/>
                    <a:lumOff val="5000"/>
                  </a:schemeClr>
                </a:solidFill>
                <a:latin typeface="Arial" panose="020B0604020202020204" pitchFamily="34" charset="0"/>
                <a:cs typeface="Arial" panose="020B0604020202020204" pitchFamily="34" charset="0"/>
              </a:rPr>
              <a:t>. </a:t>
            </a:r>
            <a:r>
              <a:rPr lang="pl-PL" sz="5600" dirty="0" err="1">
                <a:solidFill>
                  <a:schemeClr val="tx1">
                    <a:lumMod val="95000"/>
                    <a:lumOff val="5000"/>
                  </a:schemeClr>
                </a:solidFill>
                <a:latin typeface="Arial" panose="020B0604020202020204" pitchFamily="34" charset="0"/>
                <a:cs typeface="Arial" panose="020B0604020202020204" pitchFamily="34" charset="0"/>
              </a:rPr>
              <a:t>App</a:t>
            </a:r>
            <a:r>
              <a:rPr lang="pl-PL" sz="5600" dirty="0">
                <a:solidFill>
                  <a:schemeClr val="tx1">
                    <a:lumMod val="95000"/>
                    <a:lumOff val="5000"/>
                  </a:schemeClr>
                </a:solidFill>
                <a:latin typeface="Arial" panose="020B0604020202020204" pitchFamily="34" charset="0"/>
                <a:cs typeface="Arial" panose="020B0604020202020204" pitchFamily="34" charset="0"/>
              </a:rPr>
              <a:t> </a:t>
            </a:r>
            <a:r>
              <a:rPr lang="pl-PL" sz="5600" dirty="0" err="1">
                <a:solidFill>
                  <a:schemeClr val="tx1">
                    <a:lumMod val="95000"/>
                    <a:lumOff val="5000"/>
                  </a:schemeClr>
                </a:solidFill>
                <a:latin typeface="Arial" panose="020B0604020202020204" pitchFamily="34" charset="0"/>
                <a:cs typeface="Arial" panose="020B0604020202020204" pitchFamily="34" charset="0"/>
              </a:rPr>
              <a:t>starts</a:t>
            </a:r>
            <a:r>
              <a:rPr lang="pl-PL" sz="5600" dirty="0">
                <a:solidFill>
                  <a:schemeClr val="tx1">
                    <a:lumMod val="95000"/>
                    <a:lumOff val="5000"/>
                  </a:schemeClr>
                </a:solidFill>
                <a:latin typeface="Arial" panose="020B0604020202020204" pitchFamily="34" charset="0"/>
                <a:cs typeface="Arial" panose="020B0604020202020204" pitchFamily="34" charset="0"/>
              </a:rPr>
              <a:t> </a:t>
            </a:r>
            <a:r>
              <a:rPr lang="pl-PL" sz="5600" dirty="0" err="1">
                <a:solidFill>
                  <a:schemeClr val="tx1">
                    <a:lumMod val="95000"/>
                    <a:lumOff val="5000"/>
                  </a:schemeClr>
                </a:solidFill>
                <a:latin typeface="Arial" panose="020B0604020202020204" pitchFamily="34" charset="0"/>
                <a:cs typeface="Arial" panose="020B0604020202020204" pitchFamily="34" charset="0"/>
              </a:rPr>
              <a:t>when</a:t>
            </a:r>
            <a:r>
              <a:rPr lang="pl-PL" sz="5600" dirty="0">
                <a:solidFill>
                  <a:schemeClr val="tx1">
                    <a:lumMod val="95000"/>
                    <a:lumOff val="5000"/>
                  </a:schemeClr>
                </a:solidFill>
                <a:latin typeface="Arial" panose="020B0604020202020204" pitchFamily="34" charset="0"/>
                <a:cs typeface="Arial" panose="020B0604020202020204" pitchFamily="34" charset="0"/>
              </a:rPr>
              <a:t> </a:t>
            </a:r>
            <a:r>
              <a:rPr lang="pl-PL" sz="5600" dirty="0" err="1">
                <a:solidFill>
                  <a:schemeClr val="tx1">
                    <a:lumMod val="95000"/>
                    <a:lumOff val="5000"/>
                  </a:schemeClr>
                </a:solidFill>
                <a:latin typeface="Arial" panose="020B0604020202020204" pitchFamily="34" charset="0"/>
                <a:cs typeface="Arial" panose="020B0604020202020204" pitchFamily="34" charset="0"/>
              </a:rPr>
              <a:t>you</a:t>
            </a:r>
            <a:r>
              <a:rPr lang="pl-PL" sz="5600" dirty="0">
                <a:solidFill>
                  <a:schemeClr val="tx1">
                    <a:lumMod val="95000"/>
                    <a:lumOff val="5000"/>
                  </a:schemeClr>
                </a:solidFill>
                <a:latin typeface="Arial" panose="020B0604020202020204" pitchFamily="34" charset="0"/>
                <a:cs typeface="Arial" panose="020B0604020202020204" pitchFamily="34" charset="0"/>
              </a:rPr>
              <a:t> </a:t>
            </a:r>
            <a:r>
              <a:rPr lang="pl-PL" sz="5600" dirty="0" err="1">
                <a:solidFill>
                  <a:schemeClr val="tx1">
                    <a:lumMod val="95000"/>
                    <a:lumOff val="5000"/>
                  </a:schemeClr>
                </a:solidFill>
                <a:latin typeface="Arial" panose="020B0604020202020204" pitchFamily="34" charset="0"/>
                <a:cs typeface="Arial" panose="020B0604020202020204" pitchFamily="34" charset="0"/>
              </a:rPr>
              <a:t>press</a:t>
            </a:r>
            <a:r>
              <a:rPr lang="pl-PL" sz="5600" dirty="0">
                <a:solidFill>
                  <a:schemeClr val="tx1">
                    <a:lumMod val="95000"/>
                    <a:lumOff val="5000"/>
                  </a:schemeClr>
                </a:solidFill>
                <a:latin typeface="Arial" panose="020B0604020202020204" pitchFamily="34" charset="0"/>
                <a:cs typeface="Arial" panose="020B0604020202020204" pitchFamily="34" charset="0"/>
              </a:rPr>
              <a:t> start on the </a:t>
            </a:r>
            <a:r>
              <a:rPr lang="pl-PL" sz="5600" dirty="0" err="1">
                <a:solidFill>
                  <a:schemeClr val="tx1">
                    <a:lumMod val="95000"/>
                    <a:lumOff val="5000"/>
                  </a:schemeClr>
                </a:solidFill>
                <a:latin typeface="Arial" panose="020B0604020202020204" pitchFamily="34" charset="0"/>
                <a:cs typeface="Arial" panose="020B0604020202020204" pitchFamily="34" charset="0"/>
              </a:rPr>
              <a:t>screen</a:t>
            </a:r>
            <a:r>
              <a:rPr lang="pl-PL" sz="5600" dirty="0">
                <a:solidFill>
                  <a:schemeClr val="tx1">
                    <a:lumMod val="95000"/>
                    <a:lumOff val="5000"/>
                  </a:schemeClr>
                </a:solidFill>
                <a:latin typeface="Arial" panose="020B0604020202020204" pitchFamily="34" charset="0"/>
                <a:cs typeface="Arial" panose="020B0604020202020204" pitchFamily="34" charset="0"/>
              </a:rPr>
              <a:t>. It </a:t>
            </a:r>
            <a:r>
              <a:rPr lang="pl-PL" sz="5600" dirty="0" err="1">
                <a:solidFill>
                  <a:schemeClr val="tx1">
                    <a:lumMod val="95000"/>
                    <a:lumOff val="5000"/>
                  </a:schemeClr>
                </a:solidFill>
                <a:latin typeface="Arial" panose="020B0604020202020204" pitchFamily="34" charset="0"/>
                <a:cs typeface="Arial" panose="020B0604020202020204" pitchFamily="34" charset="0"/>
              </a:rPr>
              <a:t>makes</a:t>
            </a:r>
            <a:r>
              <a:rPr lang="pl-PL" sz="5600" dirty="0">
                <a:solidFill>
                  <a:schemeClr val="tx1">
                    <a:lumMod val="95000"/>
                    <a:lumOff val="5000"/>
                  </a:schemeClr>
                </a:solidFill>
                <a:latin typeface="Arial" panose="020B0604020202020204" pitchFamily="34" charset="0"/>
                <a:cs typeface="Arial" panose="020B0604020202020204" pitchFamily="34" charset="0"/>
              </a:rPr>
              <a:t> the </a:t>
            </a:r>
            <a:r>
              <a:rPr lang="pl-PL" sz="5600" dirty="0" err="1">
                <a:solidFill>
                  <a:schemeClr val="tx1">
                    <a:lumMod val="95000"/>
                    <a:lumOff val="5000"/>
                  </a:schemeClr>
                </a:solidFill>
                <a:latin typeface="Arial" panose="020B0604020202020204" pitchFamily="34" charset="0"/>
                <a:cs typeface="Arial" panose="020B0604020202020204" pitchFamily="34" charset="0"/>
              </a:rPr>
              <a:t>enquiry</a:t>
            </a:r>
            <a:r>
              <a:rPr lang="pl-PL" sz="5600" dirty="0">
                <a:solidFill>
                  <a:schemeClr val="tx1">
                    <a:lumMod val="95000"/>
                    <a:lumOff val="5000"/>
                  </a:schemeClr>
                </a:solidFill>
                <a:latin typeface="Arial" panose="020B0604020202020204" pitchFamily="34" charset="0"/>
                <a:cs typeface="Arial" panose="020B0604020202020204" pitchFamily="34" charset="0"/>
              </a:rPr>
              <a:t> </a:t>
            </a:r>
            <a:r>
              <a:rPr lang="pl-PL" sz="5600" dirty="0" err="1">
                <a:solidFill>
                  <a:schemeClr val="tx1">
                    <a:lumMod val="95000"/>
                    <a:lumOff val="5000"/>
                  </a:schemeClr>
                </a:solidFill>
                <a:latin typeface="Arial" panose="020B0604020202020204" pitchFamily="34" charset="0"/>
                <a:cs typeface="Arial" panose="020B0604020202020204" pitchFamily="34" charset="0"/>
              </a:rPr>
              <a:t>about</a:t>
            </a:r>
            <a:r>
              <a:rPr lang="pl-PL" sz="5600" dirty="0">
                <a:solidFill>
                  <a:schemeClr val="tx1">
                    <a:lumMod val="95000"/>
                    <a:lumOff val="5000"/>
                  </a:schemeClr>
                </a:solidFill>
                <a:latin typeface="Arial" panose="020B0604020202020204" pitchFamily="34" charset="0"/>
                <a:cs typeface="Arial" panose="020B0604020202020204" pitchFamily="34" charset="0"/>
              </a:rPr>
              <a:t> </a:t>
            </a:r>
            <a:r>
              <a:rPr lang="pl-PL" sz="5600" dirty="0" err="1">
                <a:solidFill>
                  <a:schemeClr val="tx1">
                    <a:lumMod val="95000"/>
                    <a:lumOff val="5000"/>
                  </a:schemeClr>
                </a:solidFill>
                <a:latin typeface="Arial" panose="020B0604020202020204" pitchFamily="34" charset="0"/>
                <a:cs typeface="Arial" panose="020B0604020202020204" pitchFamily="34" charset="0"/>
              </a:rPr>
              <a:t>coordinates</a:t>
            </a:r>
            <a:r>
              <a:rPr lang="pl-PL" sz="5600" dirty="0">
                <a:solidFill>
                  <a:schemeClr val="tx1">
                    <a:lumMod val="95000"/>
                    <a:lumOff val="5000"/>
                  </a:schemeClr>
                </a:solidFill>
                <a:latin typeface="Arial" panose="020B0604020202020204" pitchFamily="34" charset="0"/>
                <a:cs typeface="Arial" panose="020B0604020202020204" pitchFamily="34" charset="0"/>
              </a:rPr>
              <a:t> </a:t>
            </a:r>
            <a:r>
              <a:rPr lang="pl-PL" sz="5600" dirty="0" err="1">
                <a:solidFill>
                  <a:schemeClr val="tx1">
                    <a:lumMod val="95000"/>
                    <a:lumOff val="5000"/>
                  </a:schemeClr>
                </a:solidFill>
                <a:latin typeface="Arial" panose="020B0604020202020204" pitchFamily="34" charset="0"/>
                <a:cs typeface="Arial" panose="020B0604020202020204" pitchFamily="34" charset="0"/>
              </a:rPr>
              <a:t>every</a:t>
            </a:r>
            <a:r>
              <a:rPr lang="pl-PL" sz="5600" dirty="0">
                <a:solidFill>
                  <a:schemeClr val="tx1">
                    <a:lumMod val="95000"/>
                    <a:lumOff val="5000"/>
                  </a:schemeClr>
                </a:solidFill>
                <a:latin typeface="Arial" panose="020B0604020202020204" pitchFamily="34" charset="0"/>
                <a:cs typeface="Arial" panose="020B0604020202020204" pitchFamily="34" charset="0"/>
              </a:rPr>
              <a:t> 10 </a:t>
            </a:r>
            <a:r>
              <a:rPr lang="pl-PL" sz="5600" dirty="0" err="1">
                <a:solidFill>
                  <a:schemeClr val="tx1">
                    <a:lumMod val="95000"/>
                    <a:lumOff val="5000"/>
                  </a:schemeClr>
                </a:solidFill>
                <a:latin typeface="Arial" panose="020B0604020202020204" pitchFamily="34" charset="0"/>
                <a:cs typeface="Arial" panose="020B0604020202020204" pitchFamily="34" charset="0"/>
              </a:rPr>
              <a:t>seconds</a:t>
            </a:r>
            <a:r>
              <a:rPr lang="pl-PL" sz="5600" dirty="0">
                <a:solidFill>
                  <a:schemeClr val="tx1">
                    <a:lumMod val="95000"/>
                    <a:lumOff val="5000"/>
                  </a:schemeClr>
                </a:solidFill>
                <a:latin typeface="Arial" panose="020B0604020202020204" pitchFamily="34" charset="0"/>
                <a:cs typeface="Arial" panose="020B0604020202020204" pitchFamily="34" charset="0"/>
              </a:rPr>
              <a:t>. On </a:t>
            </a:r>
            <a:r>
              <a:rPr lang="pl-PL" sz="5600" dirty="0" err="1">
                <a:solidFill>
                  <a:schemeClr val="tx1">
                    <a:lumMod val="95000"/>
                    <a:lumOff val="5000"/>
                  </a:schemeClr>
                </a:solidFill>
                <a:latin typeface="Arial" panose="020B0604020202020204" pitchFamily="34" charset="0"/>
                <a:cs typeface="Arial" panose="020B0604020202020204" pitchFamily="34" charset="0"/>
              </a:rPr>
              <a:t>this</a:t>
            </a:r>
            <a:r>
              <a:rPr lang="pl-PL" sz="5600" dirty="0">
                <a:solidFill>
                  <a:schemeClr val="tx1">
                    <a:lumMod val="95000"/>
                    <a:lumOff val="5000"/>
                  </a:schemeClr>
                </a:solidFill>
                <a:latin typeface="Arial" panose="020B0604020202020204" pitchFamily="34" charset="0"/>
                <a:cs typeface="Arial" panose="020B0604020202020204" pitchFamily="34" charset="0"/>
              </a:rPr>
              <a:t> </a:t>
            </a:r>
            <a:r>
              <a:rPr lang="pl-PL" sz="5600" dirty="0" err="1">
                <a:solidFill>
                  <a:schemeClr val="tx1">
                    <a:lumMod val="95000"/>
                    <a:lumOff val="5000"/>
                  </a:schemeClr>
                </a:solidFill>
                <a:latin typeface="Arial" panose="020B0604020202020204" pitchFamily="34" charset="0"/>
                <a:cs typeface="Arial" panose="020B0604020202020204" pitchFamily="34" charset="0"/>
              </a:rPr>
              <a:t>basis</a:t>
            </a:r>
            <a:r>
              <a:rPr lang="pl-PL" sz="5600" dirty="0">
                <a:solidFill>
                  <a:schemeClr val="tx1">
                    <a:lumMod val="95000"/>
                    <a:lumOff val="5000"/>
                  </a:schemeClr>
                </a:solidFill>
                <a:latin typeface="Arial" panose="020B0604020202020204" pitchFamily="34" charset="0"/>
                <a:cs typeface="Arial" panose="020B0604020202020204" pitchFamily="34" charset="0"/>
              </a:rPr>
              <a:t> </a:t>
            </a:r>
            <a:r>
              <a:rPr lang="pl-PL" sz="5600" dirty="0" err="1">
                <a:solidFill>
                  <a:schemeClr val="tx1">
                    <a:lumMod val="95000"/>
                    <a:lumOff val="5000"/>
                  </a:schemeClr>
                </a:solidFill>
                <a:latin typeface="Arial" panose="020B0604020202020204" pitchFamily="34" charset="0"/>
                <a:cs typeface="Arial" panose="020B0604020202020204" pitchFamily="34" charset="0"/>
              </a:rPr>
              <a:t>app</a:t>
            </a:r>
            <a:r>
              <a:rPr lang="pl-PL" sz="5600" dirty="0">
                <a:solidFill>
                  <a:schemeClr val="tx1">
                    <a:lumMod val="95000"/>
                    <a:lumOff val="5000"/>
                  </a:schemeClr>
                </a:solidFill>
                <a:latin typeface="Arial" panose="020B0604020202020204" pitchFamily="34" charset="0"/>
                <a:cs typeface="Arial" panose="020B0604020202020204" pitchFamily="34" charset="0"/>
              </a:rPr>
              <a:t> </a:t>
            </a:r>
            <a:r>
              <a:rPr lang="pl-PL" sz="5600" dirty="0" err="1">
                <a:solidFill>
                  <a:schemeClr val="tx1">
                    <a:lumMod val="95000"/>
                    <a:lumOff val="5000"/>
                  </a:schemeClr>
                </a:solidFill>
                <a:latin typeface="Arial" panose="020B0604020202020204" pitchFamily="34" charset="0"/>
                <a:cs typeface="Arial" panose="020B0604020202020204" pitchFamily="34" charset="0"/>
              </a:rPr>
              <a:t>estimates</a:t>
            </a:r>
            <a:r>
              <a:rPr lang="pl-PL" sz="5600" dirty="0">
                <a:solidFill>
                  <a:schemeClr val="tx1">
                    <a:lumMod val="95000"/>
                    <a:lumOff val="5000"/>
                  </a:schemeClr>
                </a:solidFill>
                <a:latin typeface="Arial" panose="020B0604020202020204" pitchFamily="34" charset="0"/>
                <a:cs typeface="Arial" panose="020B0604020202020204" pitchFamily="34" charset="0"/>
              </a:rPr>
              <a:t> </a:t>
            </a:r>
            <a:r>
              <a:rPr lang="pl-PL" sz="5600" dirty="0" err="1">
                <a:solidFill>
                  <a:schemeClr val="tx1">
                    <a:lumMod val="95000"/>
                    <a:lumOff val="5000"/>
                  </a:schemeClr>
                </a:solidFill>
                <a:latin typeface="Arial" panose="020B0604020202020204" pitchFamily="34" charset="0"/>
                <a:cs typeface="Arial" panose="020B0604020202020204" pitchFamily="34" charset="0"/>
              </a:rPr>
              <a:t>level</a:t>
            </a:r>
            <a:r>
              <a:rPr lang="pl-PL" sz="5600" dirty="0">
                <a:solidFill>
                  <a:schemeClr val="tx1">
                    <a:lumMod val="95000"/>
                    <a:lumOff val="5000"/>
                  </a:schemeClr>
                </a:solidFill>
                <a:latin typeface="Arial" panose="020B0604020202020204" pitchFamily="34" charset="0"/>
                <a:cs typeface="Arial" panose="020B0604020202020204" pitchFamily="34" charset="0"/>
              </a:rPr>
              <a:t> of </a:t>
            </a:r>
            <a:r>
              <a:rPr lang="pl-PL" sz="5600" dirty="0" err="1">
                <a:solidFill>
                  <a:schemeClr val="tx1">
                    <a:lumMod val="95000"/>
                    <a:lumOff val="5000"/>
                  </a:schemeClr>
                </a:solidFill>
                <a:latin typeface="Arial" panose="020B0604020202020204" pitchFamily="34" charset="0"/>
                <a:cs typeface="Arial" panose="020B0604020202020204" pitchFamily="34" charset="0"/>
              </a:rPr>
              <a:t>air</a:t>
            </a:r>
            <a:r>
              <a:rPr lang="pl-PL" sz="5600" dirty="0">
                <a:solidFill>
                  <a:schemeClr val="tx1">
                    <a:lumMod val="95000"/>
                    <a:lumOff val="5000"/>
                  </a:schemeClr>
                </a:solidFill>
                <a:latin typeface="Arial" panose="020B0604020202020204" pitchFamily="34" charset="0"/>
                <a:cs typeface="Arial" panose="020B0604020202020204" pitchFamily="34" charset="0"/>
              </a:rPr>
              <a:t> </a:t>
            </a:r>
            <a:r>
              <a:rPr lang="pl-PL" sz="5600" dirty="0" err="1">
                <a:solidFill>
                  <a:schemeClr val="tx1">
                    <a:lumMod val="95000"/>
                    <a:lumOff val="5000"/>
                  </a:schemeClr>
                </a:solidFill>
                <a:latin typeface="Arial" panose="020B0604020202020204" pitchFamily="34" charset="0"/>
                <a:cs typeface="Arial" panose="020B0604020202020204" pitchFamily="34" charset="0"/>
              </a:rPr>
              <a:t>polution</a:t>
            </a:r>
            <a:r>
              <a:rPr lang="pl-PL" sz="5600" dirty="0">
                <a:solidFill>
                  <a:schemeClr val="tx1">
                    <a:lumMod val="95000"/>
                    <a:lumOff val="5000"/>
                  </a:schemeClr>
                </a:solidFill>
                <a:latin typeface="Arial" panose="020B0604020202020204" pitchFamily="34" charset="0"/>
                <a:cs typeface="Arial" panose="020B0604020202020204" pitchFamily="34" charset="0"/>
              </a:rPr>
              <a:t> </a:t>
            </a:r>
            <a:r>
              <a:rPr lang="pl-PL" sz="5600" dirty="0" err="1">
                <a:solidFill>
                  <a:schemeClr val="tx1">
                    <a:lumMod val="95000"/>
                    <a:lumOff val="5000"/>
                  </a:schemeClr>
                </a:solidFill>
                <a:latin typeface="Arial" panose="020B0604020202020204" pitchFamily="34" charset="0"/>
                <a:cs typeface="Arial" panose="020B0604020202020204" pitchFamily="34" charset="0"/>
              </a:rPr>
              <a:t>at</a:t>
            </a:r>
            <a:r>
              <a:rPr lang="pl-PL" sz="5600" dirty="0">
                <a:solidFill>
                  <a:schemeClr val="tx1">
                    <a:lumMod val="95000"/>
                    <a:lumOff val="5000"/>
                  </a:schemeClr>
                </a:solidFill>
                <a:latin typeface="Arial" panose="020B0604020202020204" pitchFamily="34" charset="0"/>
                <a:cs typeface="Arial" panose="020B0604020202020204" pitchFamily="34" charset="0"/>
              </a:rPr>
              <a:t> </a:t>
            </a:r>
            <a:r>
              <a:rPr lang="pl-PL" sz="5600" dirty="0" err="1">
                <a:solidFill>
                  <a:schemeClr val="tx1">
                    <a:lumMod val="95000"/>
                    <a:lumOff val="5000"/>
                  </a:schemeClr>
                </a:solidFill>
                <a:latin typeface="Arial" panose="020B0604020202020204" pitchFamily="34" charset="0"/>
                <a:cs typeface="Arial" panose="020B0604020202020204" pitchFamily="34" charset="0"/>
              </a:rPr>
              <a:t>this</a:t>
            </a:r>
            <a:r>
              <a:rPr lang="pl-PL" sz="5600" dirty="0">
                <a:solidFill>
                  <a:schemeClr val="tx1">
                    <a:lumMod val="95000"/>
                    <a:lumOff val="5000"/>
                  </a:schemeClr>
                </a:solidFill>
                <a:latin typeface="Arial" panose="020B0604020202020204" pitchFamily="34" charset="0"/>
                <a:cs typeface="Arial" panose="020B0604020202020204" pitchFamily="34" charset="0"/>
              </a:rPr>
              <a:t> moment. </a:t>
            </a:r>
            <a:r>
              <a:rPr lang="pl-PL" sz="5600" dirty="0" err="1">
                <a:solidFill>
                  <a:schemeClr val="tx1">
                    <a:lumMod val="95000"/>
                    <a:lumOff val="5000"/>
                  </a:schemeClr>
                </a:solidFill>
                <a:latin typeface="Arial" panose="020B0604020202020204" pitchFamily="34" charset="0"/>
                <a:cs typeface="Arial" panose="020B0604020202020204" pitchFamily="34" charset="0"/>
              </a:rPr>
              <a:t>After</a:t>
            </a:r>
            <a:r>
              <a:rPr lang="pl-PL" sz="5600" dirty="0">
                <a:solidFill>
                  <a:schemeClr val="tx1">
                    <a:lumMod val="95000"/>
                    <a:lumOff val="5000"/>
                  </a:schemeClr>
                </a:solidFill>
                <a:latin typeface="Arial" panose="020B0604020202020204" pitchFamily="34" charset="0"/>
                <a:cs typeface="Arial" panose="020B0604020202020204" pitchFamily="34" charset="0"/>
              </a:rPr>
              <a:t> pressing </a:t>
            </a:r>
            <a:r>
              <a:rPr lang="pl-PL" sz="5600" dirty="0" err="1">
                <a:solidFill>
                  <a:schemeClr val="tx1">
                    <a:lumMod val="95000"/>
                    <a:lumOff val="5000"/>
                  </a:schemeClr>
                </a:solidFill>
                <a:latin typeface="Arial" panose="020B0604020202020204" pitchFamily="34" charset="0"/>
                <a:cs typeface="Arial" panose="020B0604020202020204" pitchFamily="34" charset="0"/>
              </a:rPr>
              <a:t>finish</a:t>
            </a:r>
            <a:r>
              <a:rPr lang="pl-PL" sz="5600" dirty="0">
                <a:solidFill>
                  <a:schemeClr val="tx1">
                    <a:lumMod val="95000"/>
                    <a:lumOff val="5000"/>
                  </a:schemeClr>
                </a:solidFill>
                <a:latin typeface="Arial" panose="020B0604020202020204" pitchFamily="34" charset="0"/>
                <a:cs typeface="Arial" panose="020B0604020202020204" pitchFamily="34" charset="0"/>
              </a:rPr>
              <a:t> on the </a:t>
            </a:r>
            <a:r>
              <a:rPr lang="pl-PL" sz="5600" dirty="0" err="1">
                <a:solidFill>
                  <a:schemeClr val="tx1">
                    <a:lumMod val="95000"/>
                    <a:lumOff val="5000"/>
                  </a:schemeClr>
                </a:solidFill>
                <a:latin typeface="Arial" panose="020B0604020202020204" pitchFamily="34" charset="0"/>
                <a:cs typeface="Arial" panose="020B0604020202020204" pitchFamily="34" charset="0"/>
              </a:rPr>
              <a:t>screnn</a:t>
            </a:r>
            <a:r>
              <a:rPr lang="pl-PL" sz="5600" dirty="0">
                <a:solidFill>
                  <a:schemeClr val="tx1">
                    <a:lumMod val="95000"/>
                    <a:lumOff val="5000"/>
                  </a:schemeClr>
                </a:solidFill>
                <a:latin typeface="Arial" panose="020B0604020202020204" pitchFamily="34" charset="0"/>
                <a:cs typeface="Arial" panose="020B0604020202020204" pitchFamily="34" charset="0"/>
              </a:rPr>
              <a:t> </a:t>
            </a:r>
            <a:r>
              <a:rPr lang="pl-PL" sz="5600" dirty="0" err="1">
                <a:solidFill>
                  <a:schemeClr val="tx1">
                    <a:lumMod val="95000"/>
                    <a:lumOff val="5000"/>
                  </a:schemeClr>
                </a:solidFill>
                <a:latin typeface="Arial" panose="020B0604020202020204" pitchFamily="34" charset="0"/>
                <a:cs typeface="Arial" panose="020B0604020202020204" pitchFamily="34" charset="0"/>
              </a:rPr>
              <a:t>app</a:t>
            </a:r>
            <a:r>
              <a:rPr lang="pl-PL" sz="5600" dirty="0">
                <a:solidFill>
                  <a:schemeClr val="tx1">
                    <a:lumMod val="95000"/>
                    <a:lumOff val="5000"/>
                  </a:schemeClr>
                </a:solidFill>
                <a:latin typeface="Arial" panose="020B0604020202020204" pitchFamily="34" charset="0"/>
                <a:cs typeface="Arial" panose="020B0604020202020204" pitchFamily="34" charset="0"/>
              </a:rPr>
              <a:t> </a:t>
            </a:r>
            <a:r>
              <a:rPr lang="pl-PL" sz="5600" dirty="0" err="1">
                <a:solidFill>
                  <a:schemeClr val="tx1">
                    <a:lumMod val="95000"/>
                    <a:lumOff val="5000"/>
                  </a:schemeClr>
                </a:solidFill>
                <a:latin typeface="Arial" panose="020B0604020202020204" pitchFamily="34" charset="0"/>
                <a:cs typeface="Arial" panose="020B0604020202020204" pitchFamily="34" charset="0"/>
              </a:rPr>
              <a:t>summarize</a:t>
            </a:r>
            <a:r>
              <a:rPr lang="pl-PL" sz="5600" dirty="0">
                <a:solidFill>
                  <a:schemeClr val="tx1">
                    <a:lumMod val="95000"/>
                    <a:lumOff val="5000"/>
                  </a:schemeClr>
                </a:solidFill>
                <a:latin typeface="Arial" panose="020B0604020202020204" pitchFamily="34" charset="0"/>
                <a:cs typeface="Arial" panose="020B0604020202020204" pitchFamily="34" charset="0"/>
              </a:rPr>
              <a:t> the run and show the </a:t>
            </a:r>
            <a:r>
              <a:rPr lang="pl-PL" sz="5600" dirty="0" err="1">
                <a:solidFill>
                  <a:schemeClr val="tx1">
                    <a:lumMod val="95000"/>
                    <a:lumOff val="5000"/>
                  </a:schemeClr>
                </a:solidFill>
                <a:latin typeface="Arial" panose="020B0604020202020204" pitchFamily="34" charset="0"/>
                <a:cs typeface="Arial" panose="020B0604020202020204" pitchFamily="34" charset="0"/>
              </a:rPr>
              <a:t>avergage</a:t>
            </a:r>
            <a:r>
              <a:rPr lang="pl-PL" sz="5600" dirty="0">
                <a:solidFill>
                  <a:schemeClr val="tx1">
                    <a:lumMod val="95000"/>
                    <a:lumOff val="5000"/>
                  </a:schemeClr>
                </a:solidFill>
                <a:latin typeface="Arial" panose="020B0604020202020204" pitchFamily="34" charset="0"/>
                <a:cs typeface="Arial" panose="020B0604020202020204" pitchFamily="34" charset="0"/>
              </a:rPr>
              <a:t> </a:t>
            </a:r>
            <a:r>
              <a:rPr lang="pl-PL" sz="5600" dirty="0" err="1">
                <a:solidFill>
                  <a:schemeClr val="tx1">
                    <a:lumMod val="95000"/>
                    <a:lumOff val="5000"/>
                  </a:schemeClr>
                </a:solidFill>
                <a:latin typeface="Arial" panose="020B0604020202020204" pitchFamily="34" charset="0"/>
                <a:cs typeface="Arial" panose="020B0604020202020204" pitchFamily="34" charset="0"/>
              </a:rPr>
              <a:t>level</a:t>
            </a:r>
            <a:r>
              <a:rPr lang="pl-PL" sz="5600" dirty="0">
                <a:solidFill>
                  <a:schemeClr val="tx1">
                    <a:lumMod val="95000"/>
                    <a:lumOff val="5000"/>
                  </a:schemeClr>
                </a:solidFill>
                <a:latin typeface="Arial" panose="020B0604020202020204" pitchFamily="34" charset="0"/>
                <a:cs typeface="Arial" panose="020B0604020202020204" pitchFamily="34" charset="0"/>
              </a:rPr>
              <a:t> of </a:t>
            </a:r>
            <a:r>
              <a:rPr lang="pl-PL" sz="5600" dirty="0" err="1">
                <a:solidFill>
                  <a:schemeClr val="tx1">
                    <a:lumMod val="95000"/>
                    <a:lumOff val="5000"/>
                  </a:schemeClr>
                </a:solidFill>
                <a:latin typeface="Arial" panose="020B0604020202020204" pitchFamily="34" charset="0"/>
                <a:cs typeface="Arial" panose="020B0604020202020204" pitchFamily="34" charset="0"/>
              </a:rPr>
              <a:t>air</a:t>
            </a:r>
            <a:r>
              <a:rPr lang="pl-PL" sz="5600" dirty="0">
                <a:solidFill>
                  <a:schemeClr val="tx1">
                    <a:lumMod val="95000"/>
                    <a:lumOff val="5000"/>
                  </a:schemeClr>
                </a:solidFill>
                <a:latin typeface="Arial" panose="020B0604020202020204" pitchFamily="34" charset="0"/>
                <a:cs typeface="Arial" panose="020B0604020202020204" pitchFamily="34" charset="0"/>
              </a:rPr>
              <a:t> </a:t>
            </a:r>
            <a:r>
              <a:rPr lang="pl-PL" sz="5600" dirty="0" err="1">
                <a:solidFill>
                  <a:schemeClr val="tx1">
                    <a:lumMod val="95000"/>
                    <a:lumOff val="5000"/>
                  </a:schemeClr>
                </a:solidFill>
                <a:latin typeface="Arial" panose="020B0604020202020204" pitchFamily="34" charset="0"/>
                <a:cs typeface="Arial" panose="020B0604020202020204" pitchFamily="34" charset="0"/>
              </a:rPr>
              <a:t>polution</a:t>
            </a:r>
            <a:r>
              <a:rPr lang="pl-PL" sz="5600" dirty="0">
                <a:solidFill>
                  <a:schemeClr val="tx1">
                    <a:lumMod val="95000"/>
                    <a:lumOff val="5000"/>
                  </a:schemeClr>
                </a:solidFill>
                <a:latin typeface="Arial" panose="020B0604020202020204" pitchFamily="34" charset="0"/>
                <a:cs typeface="Arial" panose="020B0604020202020204" pitchFamily="34" charset="0"/>
              </a:rPr>
              <a:t>.</a:t>
            </a:r>
          </a:p>
          <a:p>
            <a:pPr marL="457200" indent="-457200" algn="l">
              <a:lnSpc>
                <a:spcPct val="145000"/>
              </a:lnSpc>
              <a:spcBef>
                <a:spcPts val="0"/>
              </a:spcBef>
              <a:buFont typeface="+mj-lt"/>
              <a:buAutoNum type="arabicParenR"/>
            </a:pPr>
            <a:endParaRPr lang="pl-PL" sz="5600" dirty="0">
              <a:solidFill>
                <a:schemeClr val="tx1">
                  <a:lumMod val="95000"/>
                  <a:lumOff val="5000"/>
                </a:schemeClr>
              </a:solidFill>
              <a:latin typeface="Arial" panose="020B0604020202020204" pitchFamily="34" charset="0"/>
              <a:cs typeface="Arial" panose="020B0604020202020204" pitchFamily="34" charset="0"/>
            </a:endParaRPr>
          </a:p>
          <a:p>
            <a:pPr marL="457200" indent="-457200" algn="l">
              <a:lnSpc>
                <a:spcPct val="145000"/>
              </a:lnSpc>
              <a:spcBef>
                <a:spcPts val="0"/>
              </a:spcBef>
              <a:buFont typeface="+mj-lt"/>
              <a:buAutoNum type="arabicParenR"/>
            </a:pPr>
            <a:r>
              <a:rPr lang="en-US" sz="5600" dirty="0">
                <a:solidFill>
                  <a:schemeClr val="tx1">
                    <a:lumMod val="95000"/>
                    <a:lumOff val="5000"/>
                  </a:schemeClr>
                </a:solidFill>
                <a:latin typeface="Arial" panose="020B0604020202020204" pitchFamily="34" charset="0"/>
                <a:cs typeface="Arial" panose="020B0604020202020204" pitchFamily="34" charset="0"/>
              </a:rPr>
              <a:t>What specific changes in the human body are caused by prolonged exposure to unhealthy air?</a:t>
            </a:r>
            <a:br>
              <a:rPr lang="en-US" sz="5600" dirty="0">
                <a:solidFill>
                  <a:schemeClr val="tx1">
                    <a:lumMod val="95000"/>
                    <a:lumOff val="5000"/>
                  </a:schemeClr>
                </a:solidFill>
                <a:latin typeface="Arial" panose="020B0604020202020204" pitchFamily="34" charset="0"/>
                <a:cs typeface="Arial" panose="020B0604020202020204" pitchFamily="34" charset="0"/>
              </a:rPr>
            </a:br>
            <a:r>
              <a:rPr lang="en-US" sz="5600" dirty="0">
                <a:solidFill>
                  <a:schemeClr val="tx1">
                    <a:lumMod val="95000"/>
                    <a:lumOff val="5000"/>
                  </a:schemeClr>
                </a:solidFill>
                <a:latin typeface="Arial" panose="020B0604020202020204" pitchFamily="34" charset="0"/>
                <a:cs typeface="Arial" panose="020B0604020202020204" pitchFamily="34" charset="0"/>
              </a:rPr>
              <a:t>• Respiratory changes - trouble breathing, wheezing, bronchitis and pneumonia, coughing and asthma attacks, etc.</a:t>
            </a:r>
            <a:br>
              <a:rPr lang="en-US" sz="5600" dirty="0">
                <a:solidFill>
                  <a:schemeClr val="tx1">
                    <a:lumMod val="95000"/>
                    <a:lumOff val="5000"/>
                  </a:schemeClr>
                </a:solidFill>
                <a:latin typeface="Arial" panose="020B0604020202020204" pitchFamily="34" charset="0"/>
                <a:cs typeface="Arial" panose="020B0604020202020204" pitchFamily="34" charset="0"/>
              </a:rPr>
            </a:br>
            <a:r>
              <a:rPr lang="en-US" sz="5600" dirty="0">
                <a:solidFill>
                  <a:schemeClr val="tx1">
                    <a:lumMod val="95000"/>
                    <a:lumOff val="5000"/>
                  </a:schemeClr>
                </a:solidFill>
                <a:latin typeface="Arial" panose="020B0604020202020204" pitchFamily="34" charset="0"/>
                <a:cs typeface="Arial" panose="020B0604020202020204" pitchFamily="34" charset="0"/>
              </a:rPr>
              <a:t>• Problems absorbing oxygen in the blood causing diseases of the circulatory system and central nervous system</a:t>
            </a:r>
            <a:br>
              <a:rPr lang="en-US" sz="5600" dirty="0">
                <a:solidFill>
                  <a:schemeClr val="tx1">
                    <a:lumMod val="95000"/>
                    <a:lumOff val="5000"/>
                  </a:schemeClr>
                </a:solidFill>
                <a:latin typeface="Arial" panose="020B0604020202020204" pitchFamily="34" charset="0"/>
                <a:cs typeface="Arial" panose="020B0604020202020204" pitchFamily="34" charset="0"/>
              </a:rPr>
            </a:br>
            <a:r>
              <a:rPr lang="en-US" sz="5600" dirty="0">
                <a:solidFill>
                  <a:schemeClr val="tx1">
                    <a:lumMod val="95000"/>
                    <a:lumOff val="5000"/>
                  </a:schemeClr>
                </a:solidFill>
                <a:latin typeface="Arial" panose="020B0604020202020204" pitchFamily="34" charset="0"/>
                <a:cs typeface="Arial" panose="020B0604020202020204" pitchFamily="34" charset="0"/>
              </a:rPr>
              <a:t>• Decreased resistance to various types of infections (the human immune system is very weak)</a:t>
            </a:r>
            <a:br>
              <a:rPr lang="en-US" sz="5600" dirty="0">
                <a:solidFill>
                  <a:schemeClr val="tx1">
                    <a:lumMod val="95000"/>
                    <a:lumOff val="5000"/>
                  </a:schemeClr>
                </a:solidFill>
                <a:latin typeface="Arial" panose="020B0604020202020204" pitchFamily="34" charset="0"/>
                <a:cs typeface="Arial" panose="020B0604020202020204" pitchFamily="34" charset="0"/>
              </a:rPr>
            </a:br>
            <a:r>
              <a:rPr lang="en-US" sz="5600" dirty="0">
                <a:solidFill>
                  <a:schemeClr val="tx1">
                    <a:lumMod val="95000"/>
                    <a:lumOff val="5000"/>
                  </a:schemeClr>
                </a:solidFill>
                <a:latin typeface="Arial" panose="020B0604020202020204" pitchFamily="34" charset="0"/>
                <a:cs typeface="Arial" panose="020B0604020202020204" pitchFamily="34" charset="0"/>
              </a:rPr>
              <a:t>• Damage to internal organs such as the kidneys, liver, adrenal glands, but also bones</a:t>
            </a:r>
            <a:br>
              <a:rPr lang="en-US" sz="5600" dirty="0">
                <a:solidFill>
                  <a:schemeClr val="tx1">
                    <a:lumMod val="95000"/>
                    <a:lumOff val="5000"/>
                  </a:schemeClr>
                </a:solidFill>
                <a:latin typeface="Arial" panose="020B0604020202020204" pitchFamily="34" charset="0"/>
                <a:cs typeface="Arial" panose="020B0604020202020204" pitchFamily="34" charset="0"/>
              </a:rPr>
            </a:br>
            <a:r>
              <a:rPr lang="en-US" sz="5600" dirty="0">
                <a:solidFill>
                  <a:schemeClr val="tx1">
                    <a:lumMod val="95000"/>
                    <a:lumOff val="5000"/>
                  </a:schemeClr>
                </a:solidFill>
                <a:latin typeface="Arial" panose="020B0604020202020204" pitchFamily="34" charset="0"/>
                <a:cs typeface="Arial" panose="020B0604020202020204" pitchFamily="34" charset="0"/>
              </a:rPr>
              <a:t>• Fertility issues</a:t>
            </a:r>
            <a:br>
              <a:rPr lang="en-US" sz="5600" dirty="0">
                <a:solidFill>
                  <a:schemeClr val="tx1">
                    <a:lumMod val="95000"/>
                    <a:lumOff val="5000"/>
                  </a:schemeClr>
                </a:solidFill>
                <a:latin typeface="Arial" panose="020B0604020202020204" pitchFamily="34" charset="0"/>
                <a:cs typeface="Arial" panose="020B0604020202020204" pitchFamily="34" charset="0"/>
              </a:rPr>
            </a:br>
            <a:r>
              <a:rPr lang="en-US" sz="5600" dirty="0">
                <a:solidFill>
                  <a:schemeClr val="tx1">
                    <a:lumMod val="95000"/>
                    <a:lumOff val="5000"/>
                  </a:schemeClr>
                </a:solidFill>
                <a:latin typeface="Arial" panose="020B0604020202020204" pitchFamily="34" charset="0"/>
                <a:cs typeface="Arial" panose="020B0604020202020204" pitchFamily="34" charset="0"/>
              </a:rPr>
              <a:t>  • Accumulation of dirt in the body can cause cancer.</a:t>
            </a:r>
          </a:p>
          <a:p>
            <a:pPr marL="457200" indent="-457200" algn="l">
              <a:buFont typeface="+mj-lt"/>
              <a:buAutoNum type="arabicParenR"/>
            </a:pPr>
            <a:endParaRPr lang="pl-PL" sz="5600" dirty="0">
              <a:latin typeface="Arial" panose="020B0604020202020204" pitchFamily="34" charset="0"/>
              <a:cs typeface="Arial" panose="020B0604020202020204" pitchFamily="34" charset="0"/>
            </a:endParaRPr>
          </a:p>
          <a:p>
            <a:pPr marL="457200" indent="-457200" algn="l">
              <a:buFont typeface="+mj-lt"/>
              <a:buAutoNum type="arabicParenR"/>
            </a:pPr>
            <a:endParaRPr lang="en-US" sz="5600" dirty="0"/>
          </a:p>
          <a:p>
            <a:pPr marL="457200" indent="-457200" algn="l">
              <a:buFont typeface="+mj-lt"/>
              <a:buAutoNum type="arabicParenR"/>
            </a:pPr>
            <a:endParaRPr lang="en-US" sz="5600" dirty="0"/>
          </a:p>
          <a:p>
            <a:pPr marL="457200" indent="-457200" algn="l">
              <a:buFont typeface="+mj-lt"/>
              <a:buAutoNum type="arabicParenR"/>
            </a:pPr>
            <a:endParaRPr lang="en-US" sz="5600" dirty="0"/>
          </a:p>
          <a:p>
            <a:pPr marL="457200" indent="-457200" algn="l">
              <a:buFont typeface="+mj-lt"/>
              <a:buAutoNum type="arabicParenR"/>
            </a:pPr>
            <a:endParaRPr lang="pl-PL" sz="5600" dirty="0">
              <a:effectLst/>
            </a:endParaRPr>
          </a:p>
          <a:p>
            <a:pPr marL="342900" indent="-342900" algn="l">
              <a:buFont typeface="Wingdings" panose="05000000000000000000" pitchFamily="2" charset="2"/>
              <a:buChar char="§"/>
            </a:pPr>
            <a:endParaRPr lang="pl-PL" dirty="0"/>
          </a:p>
        </p:txBody>
      </p:sp>
    </p:spTree>
    <p:extLst>
      <p:ext uri="{BB962C8B-B14F-4D97-AF65-F5344CB8AC3E}">
        <p14:creationId xmlns:p14="http://schemas.microsoft.com/office/powerpoint/2010/main" val="26207049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ytuł 1"/>
          <p:cNvSpPr>
            <a:spLocks noGrp="1"/>
          </p:cNvSpPr>
          <p:nvPr>
            <p:ph type="ctrTitle"/>
          </p:nvPr>
        </p:nvSpPr>
        <p:spPr>
          <a:xfrm>
            <a:off x="1751012" y="609601"/>
            <a:ext cx="8676222" cy="591878"/>
          </a:xfrm>
        </p:spPr>
        <p:txBody>
          <a:bodyPr>
            <a:normAutofit fontScale="90000"/>
          </a:bodyPr>
          <a:lstStyle/>
          <a:p>
            <a:r>
              <a:rPr lang="pl-PL" b="1" dirty="0" err="1">
                <a:solidFill>
                  <a:schemeClr val="accent1">
                    <a:lumMod val="50000"/>
                  </a:schemeClr>
                </a:solidFill>
                <a:latin typeface="Arial Black" panose="020B0A04020102020204" pitchFamily="34" charset="0"/>
              </a:rPr>
              <a:t>Relax</a:t>
            </a:r>
            <a:r>
              <a:rPr lang="pl-PL" b="1" cap="none" dirty="0">
                <a:solidFill>
                  <a:schemeClr val="accent1">
                    <a:lumMod val="50000"/>
                  </a:schemeClr>
                </a:solidFill>
                <a:latin typeface="Arial Black" panose="020B0A04020102020204" pitchFamily="34" charset="0"/>
              </a:rPr>
              <a:t> </a:t>
            </a:r>
            <a:r>
              <a:rPr lang="pl-PL" b="1" cap="none" dirty="0" err="1">
                <a:solidFill>
                  <a:schemeClr val="accent1">
                    <a:lumMod val="50000"/>
                  </a:schemeClr>
                </a:solidFill>
                <a:latin typeface="Arial Black" panose="020B0A04020102020204" pitchFamily="34" charset="0"/>
              </a:rPr>
              <a:t>or</a:t>
            </a:r>
            <a:r>
              <a:rPr lang="pl-PL" b="1" cap="none" dirty="0">
                <a:solidFill>
                  <a:schemeClr val="accent1">
                    <a:lumMod val="50000"/>
                  </a:schemeClr>
                </a:solidFill>
                <a:latin typeface="Arial Black" panose="020B0A04020102020204" pitchFamily="34" charset="0"/>
              </a:rPr>
              <a:t> Run</a:t>
            </a:r>
          </a:p>
        </p:txBody>
      </p:sp>
      <p:sp>
        <p:nvSpPr>
          <p:cNvPr id="3" name="Podtytuł 2"/>
          <p:cNvSpPr>
            <a:spLocks noGrp="1"/>
          </p:cNvSpPr>
          <p:nvPr>
            <p:ph type="subTitle" idx="1"/>
          </p:nvPr>
        </p:nvSpPr>
        <p:spPr>
          <a:xfrm>
            <a:off x="1187485" y="1297173"/>
            <a:ext cx="10083025" cy="4942759"/>
          </a:xfrm>
        </p:spPr>
        <p:txBody>
          <a:bodyPr>
            <a:normAutofit/>
          </a:bodyPr>
          <a:lstStyle/>
          <a:p>
            <a:pPr marL="457200" indent="-457200" algn="l">
              <a:lnSpc>
                <a:spcPct val="125000"/>
              </a:lnSpc>
              <a:buFont typeface="+mj-lt"/>
              <a:buAutoNum type="arabicParenR"/>
            </a:pPr>
            <a:r>
              <a:rPr lang="pl-PL" sz="1600" dirty="0">
                <a:solidFill>
                  <a:schemeClr val="tx1">
                    <a:lumMod val="95000"/>
                    <a:lumOff val="5000"/>
                  </a:schemeClr>
                </a:solidFill>
                <a:latin typeface="Arial" panose="020B0604020202020204" pitchFamily="34" charset="0"/>
                <a:cs typeface="Arial" panose="020B0604020202020204" pitchFamily="34" charset="0"/>
              </a:rPr>
              <a:t>O</a:t>
            </a:r>
            <a:r>
              <a:rPr lang="en-US" sz="1600" dirty="0">
                <a:solidFill>
                  <a:schemeClr val="tx1">
                    <a:lumMod val="95000"/>
                    <a:lumOff val="5000"/>
                  </a:schemeClr>
                </a:solidFill>
                <a:latin typeface="Arial" panose="020B0604020202020204" pitchFamily="34" charset="0"/>
                <a:cs typeface="Arial" panose="020B0604020202020204" pitchFamily="34" charset="0"/>
              </a:rPr>
              <a:t>n the basis of traffic volume and air quality data you can calculate a safe route to run</a:t>
            </a:r>
            <a:r>
              <a:rPr lang="pl-PL" sz="1600" dirty="0">
                <a:solidFill>
                  <a:schemeClr val="tx1">
                    <a:lumMod val="95000"/>
                    <a:lumOff val="5000"/>
                  </a:schemeClr>
                </a:solidFill>
                <a:latin typeface="Arial" panose="020B0604020202020204" pitchFamily="34" charset="0"/>
                <a:cs typeface="Arial" panose="020B0604020202020204" pitchFamily="34" charset="0"/>
              </a:rPr>
              <a:t>. I</a:t>
            </a:r>
            <a:r>
              <a:rPr lang="en-US" sz="1600" dirty="0">
                <a:solidFill>
                  <a:schemeClr val="tx1">
                    <a:lumMod val="95000"/>
                    <a:lumOff val="5000"/>
                  </a:schemeClr>
                </a:solidFill>
                <a:latin typeface="Arial" panose="020B0604020202020204" pitchFamily="34" charset="0"/>
                <a:cs typeface="Arial" panose="020B0604020202020204" pitchFamily="34" charset="0"/>
              </a:rPr>
              <a:t>t will be your advisor who will help you decide to stay or run</a:t>
            </a:r>
            <a:r>
              <a:rPr lang="pl-PL" sz="1600" dirty="0">
                <a:solidFill>
                  <a:schemeClr val="tx1">
                    <a:lumMod val="95000"/>
                    <a:lumOff val="5000"/>
                  </a:schemeClr>
                </a:solidFill>
                <a:latin typeface="Arial" panose="020B0604020202020204" pitchFamily="34" charset="0"/>
                <a:cs typeface="Arial" panose="020B0604020202020204" pitchFamily="34" charset="0"/>
              </a:rPr>
              <a:t>. The </a:t>
            </a:r>
            <a:r>
              <a:rPr lang="pl-PL" sz="1600" dirty="0" err="1">
                <a:solidFill>
                  <a:schemeClr val="tx1">
                    <a:lumMod val="95000"/>
                    <a:lumOff val="5000"/>
                  </a:schemeClr>
                </a:solidFill>
                <a:latin typeface="Arial" panose="020B0604020202020204" pitchFamily="34" charset="0"/>
                <a:cs typeface="Arial" panose="020B0604020202020204" pitchFamily="34" charset="0"/>
              </a:rPr>
              <a:t>app</a:t>
            </a:r>
            <a:r>
              <a:rPr lang="pl-PL" sz="1600" dirty="0">
                <a:solidFill>
                  <a:schemeClr val="tx1">
                    <a:lumMod val="95000"/>
                    <a:lumOff val="5000"/>
                  </a:schemeClr>
                </a:solidFill>
                <a:latin typeface="Arial" panose="020B0604020202020204" pitchFamily="34" charset="0"/>
                <a:cs typeface="Arial" panose="020B0604020202020204" pitchFamily="34" charset="0"/>
              </a:rPr>
              <a:t> </a:t>
            </a:r>
            <a:r>
              <a:rPr lang="en-US" sz="1600" dirty="0">
                <a:solidFill>
                  <a:schemeClr val="tx1">
                    <a:lumMod val="95000"/>
                    <a:lumOff val="5000"/>
                  </a:schemeClr>
                </a:solidFill>
                <a:latin typeface="Arial" panose="020B0604020202020204" pitchFamily="34" charset="0"/>
                <a:cs typeface="Arial" panose="020B0604020202020204" pitchFamily="34" charset="0"/>
              </a:rPr>
              <a:t>will check whether in the current conditions you will harm yourself or help</a:t>
            </a:r>
            <a:r>
              <a:rPr lang="pl-PL" sz="1600" dirty="0">
                <a:solidFill>
                  <a:schemeClr val="tx1">
                    <a:lumMod val="95000"/>
                    <a:lumOff val="5000"/>
                  </a:schemeClr>
                </a:solidFill>
                <a:latin typeface="Arial" panose="020B0604020202020204" pitchFamily="34" charset="0"/>
                <a:cs typeface="Arial" panose="020B0604020202020204" pitchFamily="34" charset="0"/>
              </a:rPr>
              <a:t>. </a:t>
            </a:r>
            <a:r>
              <a:rPr lang="en-US" sz="1600" dirty="0">
                <a:solidFill>
                  <a:schemeClr val="tx1">
                    <a:lumMod val="95000"/>
                    <a:lumOff val="5000"/>
                  </a:schemeClr>
                </a:solidFill>
                <a:latin typeface="Arial" panose="020B0604020202020204" pitchFamily="34" charset="0"/>
                <a:cs typeface="Arial" panose="020B0604020202020204" pitchFamily="34" charset="0"/>
              </a:rPr>
              <a:t>If you have any harm by running, then you better stay at home and play chess or go to the </a:t>
            </a:r>
            <a:r>
              <a:rPr lang="pl-PL" sz="1600" dirty="0" err="1">
                <a:solidFill>
                  <a:schemeClr val="tx1">
                    <a:lumMod val="95000"/>
                    <a:lumOff val="5000"/>
                  </a:schemeClr>
                </a:solidFill>
                <a:latin typeface="Arial" panose="020B0604020202020204" pitchFamily="34" charset="0"/>
                <a:cs typeface="Arial" panose="020B0604020202020204" pitchFamily="34" charset="0"/>
              </a:rPr>
              <a:t>gim</a:t>
            </a:r>
            <a:r>
              <a:rPr lang="pl-PL" sz="1600" dirty="0">
                <a:solidFill>
                  <a:schemeClr val="tx1">
                    <a:lumMod val="95000"/>
                    <a:lumOff val="5000"/>
                  </a:schemeClr>
                </a:solidFill>
                <a:latin typeface="Arial" panose="020B0604020202020204" pitchFamily="34" charset="0"/>
                <a:cs typeface="Arial" panose="020B0604020202020204" pitchFamily="34" charset="0"/>
              </a:rPr>
              <a:t> </a:t>
            </a:r>
            <a:r>
              <a:rPr lang="pl-PL" sz="1600" dirty="0" err="1">
                <a:solidFill>
                  <a:schemeClr val="tx1">
                    <a:lumMod val="95000"/>
                    <a:lumOff val="5000"/>
                  </a:schemeClr>
                </a:solidFill>
                <a:latin typeface="Arial" panose="020B0604020202020204" pitchFamily="34" charset="0"/>
                <a:cs typeface="Arial" panose="020B0604020202020204" pitchFamily="34" charset="0"/>
              </a:rPr>
              <a:t>or</a:t>
            </a:r>
            <a:r>
              <a:rPr lang="pl-PL" sz="1600" dirty="0">
                <a:solidFill>
                  <a:schemeClr val="tx1">
                    <a:lumMod val="95000"/>
                    <a:lumOff val="5000"/>
                  </a:schemeClr>
                </a:solidFill>
                <a:latin typeface="Arial" panose="020B0604020202020204" pitchFamily="34" charset="0"/>
                <a:cs typeface="Arial" panose="020B0604020202020204" pitchFamily="34" charset="0"/>
              </a:rPr>
              <a:t> </a:t>
            </a:r>
            <a:r>
              <a:rPr lang="pl-PL" sz="1600" dirty="0" err="1">
                <a:solidFill>
                  <a:schemeClr val="tx1">
                    <a:lumMod val="95000"/>
                    <a:lumOff val="5000"/>
                  </a:schemeClr>
                </a:solidFill>
                <a:latin typeface="Arial" panose="020B0604020202020204" pitchFamily="34" charset="0"/>
                <a:cs typeface="Arial" panose="020B0604020202020204" pitchFamily="34" charset="0"/>
              </a:rPr>
              <a:t>pool</a:t>
            </a:r>
            <a:r>
              <a:rPr lang="pl-PL" sz="1600" dirty="0">
                <a:solidFill>
                  <a:schemeClr val="tx1">
                    <a:lumMod val="95000"/>
                    <a:lumOff val="5000"/>
                  </a:schemeClr>
                </a:solidFill>
                <a:latin typeface="Arial" panose="020B0604020202020204" pitchFamily="34" charset="0"/>
                <a:cs typeface="Arial" panose="020B0604020202020204" pitchFamily="34" charset="0"/>
              </a:rPr>
              <a:t>. T</a:t>
            </a:r>
            <a:r>
              <a:rPr lang="en-US" sz="1600" dirty="0">
                <a:solidFill>
                  <a:schemeClr val="tx1">
                    <a:lumMod val="95000"/>
                    <a:lumOff val="5000"/>
                  </a:schemeClr>
                </a:solidFill>
                <a:latin typeface="Arial" panose="020B0604020202020204" pitchFamily="34" charset="0"/>
                <a:cs typeface="Arial" panose="020B0604020202020204" pitchFamily="34" charset="0"/>
              </a:rPr>
              <a:t>he application will also allow you to enter comments about the route traveled</a:t>
            </a:r>
            <a:r>
              <a:rPr lang="pl-PL" sz="1600" dirty="0">
                <a:solidFill>
                  <a:schemeClr val="tx1">
                    <a:lumMod val="95000"/>
                    <a:lumOff val="5000"/>
                  </a:schemeClr>
                </a:solidFill>
                <a:latin typeface="Arial" panose="020B0604020202020204" pitchFamily="34" charset="0"/>
                <a:cs typeface="Arial" panose="020B0604020202020204" pitchFamily="34" charset="0"/>
              </a:rPr>
              <a:t> (</a:t>
            </a:r>
            <a:r>
              <a:rPr lang="pl-PL" sz="1600" dirty="0" err="1">
                <a:solidFill>
                  <a:schemeClr val="tx1">
                    <a:lumMod val="95000"/>
                    <a:lumOff val="5000"/>
                  </a:schemeClr>
                </a:solidFill>
                <a:latin typeface="Arial" panose="020B0604020202020204" pitchFamily="34" charset="0"/>
                <a:cs typeface="Arial" panose="020B0604020202020204" pitchFamily="34" charset="0"/>
              </a:rPr>
              <a:t>risks</a:t>
            </a:r>
            <a:r>
              <a:rPr lang="pl-PL" sz="1600" dirty="0">
                <a:solidFill>
                  <a:schemeClr val="tx1">
                    <a:lumMod val="95000"/>
                    <a:lumOff val="5000"/>
                  </a:schemeClr>
                </a:solidFill>
                <a:latin typeface="Arial" panose="020B0604020202020204" pitchFamily="34" charset="0"/>
                <a:cs typeface="Arial" panose="020B0604020202020204" pitchFamily="34" charset="0"/>
              </a:rPr>
              <a:t> – ex. </a:t>
            </a:r>
            <a:r>
              <a:rPr lang="pl-PL" sz="1600" dirty="0" err="1">
                <a:solidFill>
                  <a:schemeClr val="tx1">
                    <a:lumMod val="95000"/>
                    <a:lumOff val="5000"/>
                  </a:schemeClr>
                </a:solidFill>
                <a:latin typeface="Arial" panose="020B0604020202020204" pitchFamily="34" charset="0"/>
                <a:cs typeface="Arial" panose="020B0604020202020204" pitchFamily="34" charset="0"/>
              </a:rPr>
              <a:t>bad</a:t>
            </a:r>
            <a:r>
              <a:rPr lang="pl-PL" sz="1600" dirty="0">
                <a:solidFill>
                  <a:schemeClr val="tx1">
                    <a:lumMod val="95000"/>
                    <a:lumOff val="5000"/>
                  </a:schemeClr>
                </a:solidFill>
                <a:latin typeface="Arial" panose="020B0604020202020204" pitchFamily="34" charset="0"/>
                <a:cs typeface="Arial" panose="020B0604020202020204" pitchFamily="34" charset="0"/>
              </a:rPr>
              <a:t> </a:t>
            </a:r>
            <a:r>
              <a:rPr lang="pl-PL" sz="1600" dirty="0" err="1">
                <a:solidFill>
                  <a:schemeClr val="tx1">
                    <a:lumMod val="95000"/>
                    <a:lumOff val="5000"/>
                  </a:schemeClr>
                </a:solidFill>
                <a:latin typeface="Arial" panose="020B0604020202020204" pitchFamily="34" charset="0"/>
                <a:cs typeface="Arial" panose="020B0604020202020204" pitchFamily="34" charset="0"/>
              </a:rPr>
              <a:t>smells</a:t>
            </a:r>
            <a:r>
              <a:rPr lang="pl-PL" sz="1600" dirty="0">
                <a:solidFill>
                  <a:schemeClr val="tx1">
                    <a:lumMod val="95000"/>
                    <a:lumOff val="5000"/>
                  </a:schemeClr>
                </a:solidFill>
                <a:latin typeface="Arial" panose="020B0604020202020204" pitchFamily="34" charset="0"/>
                <a:cs typeface="Arial" panose="020B0604020202020204" pitchFamily="34" charset="0"/>
              </a:rPr>
              <a:t>, </a:t>
            </a:r>
            <a:r>
              <a:rPr lang="pl-PL" sz="1600" dirty="0" err="1">
                <a:solidFill>
                  <a:schemeClr val="tx1">
                    <a:lumMod val="95000"/>
                    <a:lumOff val="5000"/>
                  </a:schemeClr>
                </a:solidFill>
                <a:latin typeface="Arial" panose="020B0604020202020204" pitchFamily="34" charset="0"/>
                <a:cs typeface="Arial" panose="020B0604020202020204" pitchFamily="34" charset="0"/>
              </a:rPr>
              <a:t>angry</a:t>
            </a:r>
            <a:r>
              <a:rPr lang="pl-PL" sz="1600" dirty="0">
                <a:solidFill>
                  <a:schemeClr val="tx1">
                    <a:lumMod val="95000"/>
                    <a:lumOff val="5000"/>
                  </a:schemeClr>
                </a:solidFill>
                <a:latin typeface="Arial" panose="020B0604020202020204" pitchFamily="34" charset="0"/>
                <a:cs typeface="Arial" panose="020B0604020202020204" pitchFamily="34" charset="0"/>
              </a:rPr>
              <a:t> </a:t>
            </a:r>
            <a:r>
              <a:rPr lang="pl-PL" sz="1600" dirty="0" err="1">
                <a:solidFill>
                  <a:schemeClr val="tx1">
                    <a:lumMod val="95000"/>
                    <a:lumOff val="5000"/>
                  </a:schemeClr>
                </a:solidFill>
                <a:latin typeface="Arial" panose="020B0604020202020204" pitchFamily="34" charset="0"/>
                <a:cs typeface="Arial" panose="020B0604020202020204" pitchFamily="34" charset="0"/>
              </a:rPr>
              <a:t>dogs</a:t>
            </a:r>
            <a:r>
              <a:rPr lang="pl-PL" sz="1600" dirty="0">
                <a:solidFill>
                  <a:schemeClr val="tx1">
                    <a:lumMod val="95000"/>
                    <a:lumOff val="5000"/>
                  </a:schemeClr>
                </a:solidFill>
                <a:latin typeface="Arial" panose="020B0604020202020204" pitchFamily="34" charset="0"/>
                <a:cs typeface="Arial" panose="020B0604020202020204" pitchFamily="34" charset="0"/>
              </a:rPr>
              <a:t>, </a:t>
            </a:r>
            <a:r>
              <a:rPr lang="pl-PL" sz="1600" dirty="0" err="1">
                <a:solidFill>
                  <a:schemeClr val="tx1">
                    <a:lumMod val="95000"/>
                    <a:lumOff val="5000"/>
                  </a:schemeClr>
                </a:solidFill>
                <a:latin typeface="Arial" panose="020B0604020202020204" pitchFamily="34" charset="0"/>
                <a:cs typeface="Arial" panose="020B0604020202020204" pitchFamily="34" charset="0"/>
              </a:rPr>
              <a:t>crazy</a:t>
            </a:r>
            <a:r>
              <a:rPr lang="pl-PL" sz="1600" dirty="0">
                <a:solidFill>
                  <a:schemeClr val="tx1">
                    <a:lumMod val="95000"/>
                    <a:lumOff val="5000"/>
                  </a:schemeClr>
                </a:solidFill>
                <a:latin typeface="Arial" panose="020B0604020202020204" pitchFamily="34" charset="0"/>
                <a:cs typeface="Arial" panose="020B0604020202020204" pitchFamily="34" charset="0"/>
              </a:rPr>
              <a:t> </a:t>
            </a:r>
            <a:r>
              <a:rPr lang="pl-PL" sz="1600" dirty="0" err="1">
                <a:solidFill>
                  <a:schemeClr val="tx1">
                    <a:lumMod val="95000"/>
                    <a:lumOff val="5000"/>
                  </a:schemeClr>
                </a:solidFill>
                <a:latin typeface="Arial" panose="020B0604020202020204" pitchFamily="34" charset="0"/>
                <a:cs typeface="Arial" panose="020B0604020202020204" pitchFamily="34" charset="0"/>
              </a:rPr>
              <a:t>bikers</a:t>
            </a:r>
            <a:r>
              <a:rPr lang="pl-PL" sz="1600" dirty="0">
                <a:solidFill>
                  <a:schemeClr val="tx1">
                    <a:lumMod val="95000"/>
                    <a:lumOff val="5000"/>
                  </a:schemeClr>
                </a:solidFill>
                <a:latin typeface="Arial" panose="020B0604020202020204" pitchFamily="34" charset="0"/>
                <a:cs typeface="Arial" panose="020B0604020202020204" pitchFamily="34" charset="0"/>
              </a:rPr>
              <a:t> and </a:t>
            </a:r>
            <a:r>
              <a:rPr lang="pl-PL" sz="1600" dirty="0" err="1">
                <a:solidFill>
                  <a:schemeClr val="tx1">
                    <a:lumMod val="95000"/>
                    <a:lumOff val="5000"/>
                  </a:schemeClr>
                </a:solidFill>
                <a:latin typeface="Arial" panose="020B0604020202020204" pitchFamily="34" charset="0"/>
                <a:cs typeface="Arial" panose="020B0604020202020204" pitchFamily="34" charset="0"/>
              </a:rPr>
              <a:t>benefits</a:t>
            </a:r>
            <a:r>
              <a:rPr lang="pl-PL" sz="1600" dirty="0">
                <a:solidFill>
                  <a:schemeClr val="tx1">
                    <a:lumMod val="95000"/>
                    <a:lumOff val="5000"/>
                  </a:schemeClr>
                </a:solidFill>
                <a:latin typeface="Arial" panose="020B0604020202020204" pitchFamily="34" charset="0"/>
                <a:cs typeface="Arial" panose="020B0604020202020204" pitchFamily="34" charset="0"/>
              </a:rPr>
              <a:t> – ex. nice </a:t>
            </a:r>
            <a:r>
              <a:rPr lang="pl-PL" sz="1600" dirty="0" err="1">
                <a:solidFill>
                  <a:schemeClr val="tx1">
                    <a:lumMod val="95000"/>
                    <a:lumOff val="5000"/>
                  </a:schemeClr>
                </a:solidFill>
                <a:latin typeface="Arial" panose="020B0604020202020204" pitchFamily="34" charset="0"/>
                <a:cs typeface="Arial" panose="020B0604020202020204" pitchFamily="34" charset="0"/>
              </a:rPr>
              <a:t>viev</a:t>
            </a:r>
            <a:r>
              <a:rPr lang="pl-PL" sz="1600" dirty="0">
                <a:solidFill>
                  <a:schemeClr val="tx1">
                    <a:lumMod val="95000"/>
                    <a:lumOff val="5000"/>
                  </a:schemeClr>
                </a:solidFill>
                <a:latin typeface="Arial" panose="020B0604020202020204" pitchFamily="34" charset="0"/>
                <a:cs typeface="Arial" panose="020B0604020202020204" pitchFamily="34" charset="0"/>
              </a:rPr>
              <a:t>); </a:t>
            </a:r>
            <a:r>
              <a:rPr lang="en-US" sz="1600" dirty="0">
                <a:solidFill>
                  <a:schemeClr val="tx1">
                    <a:lumMod val="95000"/>
                    <a:lumOff val="5000"/>
                  </a:schemeClr>
                </a:solidFill>
                <a:latin typeface="Arial" panose="020B0604020202020204" pitchFamily="34" charset="0"/>
                <a:cs typeface="Arial" panose="020B0604020202020204" pitchFamily="34" charset="0"/>
              </a:rPr>
              <a:t>you can find the type of route</a:t>
            </a:r>
            <a:r>
              <a:rPr lang="pl-PL" sz="1600" dirty="0">
                <a:solidFill>
                  <a:schemeClr val="tx1">
                    <a:lumMod val="95000"/>
                    <a:lumOff val="5000"/>
                  </a:schemeClr>
                </a:solidFill>
                <a:latin typeface="Arial" panose="020B0604020202020204" pitchFamily="34" charset="0"/>
                <a:cs typeface="Arial" panose="020B0604020202020204" pitchFamily="34" charset="0"/>
              </a:rPr>
              <a:t> (</a:t>
            </a:r>
            <a:r>
              <a:rPr lang="pl-PL" sz="1600" dirty="0" err="1">
                <a:solidFill>
                  <a:schemeClr val="tx1">
                    <a:lumMod val="95000"/>
                    <a:lumOff val="5000"/>
                  </a:schemeClr>
                </a:solidFill>
                <a:latin typeface="Arial" panose="020B0604020202020204" pitchFamily="34" charset="0"/>
                <a:cs typeface="Arial" panose="020B0604020202020204" pitchFamily="34" charset="0"/>
              </a:rPr>
              <a:t>normal</a:t>
            </a:r>
            <a:r>
              <a:rPr lang="pl-PL" sz="1600" dirty="0">
                <a:solidFill>
                  <a:schemeClr val="tx1">
                    <a:lumMod val="95000"/>
                    <a:lumOff val="5000"/>
                  </a:schemeClr>
                </a:solidFill>
                <a:latin typeface="Arial" panose="020B0604020202020204" pitchFamily="34" charset="0"/>
                <a:cs typeface="Arial" panose="020B0604020202020204" pitchFamily="34" charset="0"/>
              </a:rPr>
              <a:t>, cross-country); </a:t>
            </a:r>
            <a:r>
              <a:rPr lang="en-US" sz="1600" dirty="0">
                <a:solidFill>
                  <a:schemeClr val="tx1">
                    <a:lumMod val="95000"/>
                    <a:lumOff val="5000"/>
                  </a:schemeClr>
                </a:solidFill>
                <a:latin typeface="Arial" panose="020B0604020202020204" pitchFamily="34" charset="0"/>
                <a:cs typeface="Arial" panose="020B0604020202020204" pitchFamily="34" charset="0"/>
              </a:rPr>
              <a:t>type of surface (asphalt, ground)</a:t>
            </a:r>
            <a:r>
              <a:rPr lang="pl-PL" sz="1600" dirty="0">
                <a:solidFill>
                  <a:schemeClr val="tx1">
                    <a:lumMod val="95000"/>
                    <a:lumOff val="5000"/>
                  </a:schemeClr>
                </a:solidFill>
                <a:latin typeface="Arial" panose="020B0604020202020204" pitchFamily="34" charset="0"/>
                <a:cs typeface="Arial" panose="020B0604020202020204" pitchFamily="34" charset="0"/>
              </a:rPr>
              <a:t>.</a:t>
            </a:r>
          </a:p>
          <a:p>
            <a:pPr marL="457200" indent="-457200" algn="l">
              <a:lnSpc>
                <a:spcPct val="125000"/>
              </a:lnSpc>
              <a:buFont typeface="+mj-lt"/>
              <a:buAutoNum type="arabicParenR"/>
            </a:pPr>
            <a:r>
              <a:rPr lang="pl-PL" sz="1600" dirty="0">
                <a:solidFill>
                  <a:srgbClr val="FF0000"/>
                </a:solidFill>
                <a:latin typeface="Arial" panose="020B0604020202020204" pitchFamily="34" charset="0"/>
                <a:cs typeface="Arial" panose="020B0604020202020204" pitchFamily="34" charset="0"/>
              </a:rPr>
              <a:t>STEPS:…….</a:t>
            </a:r>
            <a:r>
              <a:rPr lang="pl-PL" sz="1600" dirty="0" err="1">
                <a:solidFill>
                  <a:srgbClr val="FF0000"/>
                </a:solidFill>
                <a:latin typeface="Arial" panose="020B0604020202020204" pitchFamily="34" charset="0"/>
                <a:cs typeface="Arial" panose="020B0604020202020204" pitchFamily="34" charset="0"/>
              </a:rPr>
              <a:t>about</a:t>
            </a:r>
            <a:r>
              <a:rPr lang="pl-PL" sz="1600" dirty="0">
                <a:solidFill>
                  <a:srgbClr val="FF0000"/>
                </a:solidFill>
                <a:latin typeface="Arial" panose="020B0604020202020204" pitchFamily="34" charset="0"/>
                <a:cs typeface="Arial" panose="020B0604020202020204" pitchFamily="34" charset="0"/>
              </a:rPr>
              <a:t> </a:t>
            </a:r>
            <a:r>
              <a:rPr lang="pl-PL" sz="1600" dirty="0" err="1">
                <a:solidFill>
                  <a:srgbClr val="FF0000"/>
                </a:solidFill>
                <a:latin typeface="Arial" panose="020B0604020202020204" pitchFamily="34" charset="0"/>
                <a:cs typeface="Arial" panose="020B0604020202020204" pitchFamily="34" charset="0"/>
              </a:rPr>
              <a:t>how</a:t>
            </a:r>
            <a:r>
              <a:rPr lang="pl-PL" sz="1600" dirty="0">
                <a:solidFill>
                  <a:srgbClr val="FF0000"/>
                </a:solidFill>
                <a:latin typeface="Arial" panose="020B0604020202020204" pitchFamily="34" charset="0"/>
                <a:cs typeface="Arial" panose="020B0604020202020204" pitchFamily="34" charset="0"/>
              </a:rPr>
              <a:t> we </a:t>
            </a:r>
            <a:r>
              <a:rPr lang="pl-PL" sz="1600" dirty="0" err="1">
                <a:solidFill>
                  <a:srgbClr val="FF0000"/>
                </a:solidFill>
                <a:latin typeface="Arial" panose="020B0604020202020204" pitchFamily="34" charset="0"/>
                <a:cs typeface="Arial" panose="020B0604020202020204" pitchFamily="34" charset="0"/>
              </a:rPr>
              <a:t>did</a:t>
            </a:r>
            <a:r>
              <a:rPr lang="pl-PL" sz="1600" dirty="0">
                <a:solidFill>
                  <a:srgbClr val="FF0000"/>
                </a:solidFill>
                <a:latin typeface="Arial" panose="020B0604020202020204" pitchFamily="34" charset="0"/>
                <a:cs typeface="Arial" panose="020B0604020202020204" pitchFamily="34" charset="0"/>
              </a:rPr>
              <a:t> </a:t>
            </a:r>
            <a:r>
              <a:rPr lang="pl-PL" sz="1600" dirty="0" err="1">
                <a:solidFill>
                  <a:srgbClr val="FF0000"/>
                </a:solidFill>
                <a:latin typeface="Arial" panose="020B0604020202020204" pitchFamily="34" charset="0"/>
                <a:cs typeface="Arial" panose="020B0604020202020204" pitchFamily="34" charset="0"/>
              </a:rPr>
              <a:t>it</a:t>
            </a:r>
            <a:endParaRPr lang="pl-PL" sz="1600" dirty="0">
              <a:solidFill>
                <a:srgbClr val="FF0000"/>
              </a:solidFill>
              <a:latin typeface="Arial" panose="020B0604020202020204" pitchFamily="34" charset="0"/>
              <a:cs typeface="Arial" panose="020B0604020202020204" pitchFamily="34" charset="0"/>
            </a:endParaRPr>
          </a:p>
          <a:p>
            <a:pPr marL="457200" indent="-457200" algn="l">
              <a:lnSpc>
                <a:spcPct val="125000"/>
              </a:lnSpc>
              <a:buFont typeface="+mj-lt"/>
              <a:buAutoNum type="arabicParenR"/>
            </a:pPr>
            <a:r>
              <a:rPr lang="pl-PL" sz="1600" dirty="0" err="1">
                <a:solidFill>
                  <a:schemeClr val="tx1">
                    <a:lumMod val="95000"/>
                    <a:lumOff val="5000"/>
                  </a:schemeClr>
                </a:solidFill>
                <a:latin typeface="Arial" panose="020B0604020202020204" pitchFamily="34" charset="0"/>
                <a:cs typeface="Arial" panose="020B0604020202020204" pitchFamily="34" charset="0"/>
              </a:rPr>
              <a:t>Built</a:t>
            </a:r>
            <a:r>
              <a:rPr lang="pl-PL" sz="1600" dirty="0">
                <a:solidFill>
                  <a:schemeClr val="tx1">
                    <a:lumMod val="95000"/>
                    <a:lumOff val="5000"/>
                  </a:schemeClr>
                </a:solidFill>
                <a:latin typeface="Arial" panose="020B0604020202020204" pitchFamily="34" charset="0"/>
                <a:cs typeface="Arial" panose="020B0604020202020204" pitchFamily="34" charset="0"/>
              </a:rPr>
              <a:t> with: </a:t>
            </a:r>
            <a:r>
              <a:rPr lang="pl-PL" sz="1600" dirty="0" err="1">
                <a:solidFill>
                  <a:schemeClr val="tx1">
                    <a:lumMod val="95000"/>
                    <a:lumOff val="5000"/>
                  </a:schemeClr>
                </a:solidFill>
                <a:latin typeface="Arial" panose="020B0604020202020204" pitchFamily="34" charset="0"/>
                <a:cs typeface="Arial" panose="020B0604020202020204" pitchFamily="34" charset="0"/>
              </a:rPr>
              <a:t>Python</a:t>
            </a:r>
            <a:r>
              <a:rPr lang="pl-PL" sz="1600" dirty="0">
                <a:solidFill>
                  <a:schemeClr val="tx1">
                    <a:lumMod val="95000"/>
                    <a:lumOff val="5000"/>
                  </a:schemeClr>
                </a:solidFill>
                <a:latin typeface="Arial" panose="020B0604020202020204" pitchFamily="34" charset="0"/>
                <a:cs typeface="Arial" panose="020B0604020202020204" pitchFamily="34" charset="0"/>
              </a:rPr>
              <a:t> 3; Java; Android 7.1;</a:t>
            </a:r>
          </a:p>
          <a:p>
            <a:pPr marL="457200" indent="-457200" algn="l">
              <a:lnSpc>
                <a:spcPct val="125000"/>
              </a:lnSpc>
              <a:buFont typeface="+mj-lt"/>
              <a:buAutoNum type="arabicParenR"/>
            </a:pPr>
            <a:r>
              <a:rPr lang="pl-PL" sz="1600" dirty="0">
                <a:solidFill>
                  <a:schemeClr val="tx1">
                    <a:lumMod val="95000"/>
                    <a:lumOff val="5000"/>
                  </a:schemeClr>
                </a:solidFill>
                <a:latin typeface="Arial" panose="020B0604020202020204" pitchFamily="34" charset="0"/>
                <a:cs typeface="Arial" panose="020B0604020202020204" pitchFamily="34" charset="0"/>
              </a:rPr>
              <a:t>Data </a:t>
            </a:r>
            <a:r>
              <a:rPr lang="pl-PL" sz="1600" dirty="0" err="1">
                <a:solidFill>
                  <a:schemeClr val="tx1">
                    <a:lumMod val="95000"/>
                    <a:lumOff val="5000"/>
                  </a:schemeClr>
                </a:solidFill>
                <a:latin typeface="Arial" panose="020B0604020202020204" pitchFamily="34" charset="0"/>
                <a:cs typeface="Arial" panose="020B0604020202020204" pitchFamily="34" charset="0"/>
              </a:rPr>
              <a:t>sources</a:t>
            </a:r>
            <a:r>
              <a:rPr lang="pl-PL" sz="1600" dirty="0">
                <a:solidFill>
                  <a:schemeClr val="tx1">
                    <a:lumMod val="95000"/>
                    <a:lumOff val="5000"/>
                  </a:schemeClr>
                </a:solidFill>
                <a:latin typeface="Arial" panose="020B0604020202020204" pitchFamily="34" charset="0"/>
                <a:cs typeface="Arial" panose="020B0604020202020204" pitchFamily="34" charset="0"/>
              </a:rPr>
              <a:t>: ….</a:t>
            </a:r>
          </a:p>
          <a:p>
            <a:pPr marL="457200" indent="-457200" algn="l">
              <a:lnSpc>
                <a:spcPct val="125000"/>
              </a:lnSpc>
              <a:buFont typeface="+mj-lt"/>
              <a:buAutoNum type="arabicParenR"/>
            </a:pPr>
            <a:r>
              <a:rPr lang="pl-PL" sz="1600" dirty="0" err="1">
                <a:solidFill>
                  <a:schemeClr val="tx1">
                    <a:lumMod val="95000"/>
                    <a:lumOff val="5000"/>
                  </a:schemeClr>
                </a:solidFill>
                <a:latin typeface="Arial" panose="020B0604020202020204" pitchFamily="34" charset="0"/>
                <a:cs typeface="Arial" panose="020B0604020202020204" pitchFamily="34" charset="0"/>
              </a:rPr>
              <a:t>Recipient</a:t>
            </a:r>
            <a:r>
              <a:rPr lang="pl-PL" sz="1600" dirty="0">
                <a:solidFill>
                  <a:schemeClr val="tx1">
                    <a:lumMod val="95000"/>
                    <a:lumOff val="5000"/>
                  </a:schemeClr>
                </a:solidFill>
                <a:latin typeface="Arial" panose="020B0604020202020204" pitchFamily="34" charset="0"/>
                <a:cs typeface="Arial" panose="020B0604020202020204" pitchFamily="34" charset="0"/>
              </a:rPr>
              <a:t>: </a:t>
            </a:r>
            <a:r>
              <a:rPr lang="pl-PL" sz="1600" dirty="0" err="1">
                <a:solidFill>
                  <a:schemeClr val="tx1">
                    <a:lumMod val="95000"/>
                    <a:lumOff val="5000"/>
                  </a:schemeClr>
                </a:solidFill>
                <a:latin typeface="Arial" panose="020B0604020202020204" pitchFamily="34" charset="0"/>
                <a:cs typeface="Arial" panose="020B0604020202020204" pitchFamily="34" charset="0"/>
              </a:rPr>
              <a:t>running</a:t>
            </a:r>
            <a:r>
              <a:rPr lang="pl-PL" sz="1600" dirty="0">
                <a:solidFill>
                  <a:schemeClr val="tx1">
                    <a:lumMod val="95000"/>
                    <a:lumOff val="5000"/>
                  </a:schemeClr>
                </a:solidFill>
                <a:latin typeface="Arial" panose="020B0604020202020204" pitchFamily="34" charset="0"/>
                <a:cs typeface="Arial" panose="020B0604020202020204" pitchFamily="34" charset="0"/>
              </a:rPr>
              <a:t> </a:t>
            </a:r>
            <a:r>
              <a:rPr lang="pl-PL" sz="1600" dirty="0" err="1">
                <a:solidFill>
                  <a:schemeClr val="tx1">
                    <a:lumMod val="95000"/>
                    <a:lumOff val="5000"/>
                  </a:schemeClr>
                </a:solidFill>
                <a:latin typeface="Arial" panose="020B0604020202020204" pitchFamily="34" charset="0"/>
                <a:cs typeface="Arial" panose="020B0604020202020204" pitchFamily="34" charset="0"/>
              </a:rPr>
              <a:t>enthusiasts</a:t>
            </a:r>
            <a:r>
              <a:rPr lang="pl-PL" sz="1600" dirty="0">
                <a:solidFill>
                  <a:schemeClr val="tx1">
                    <a:lumMod val="95000"/>
                    <a:lumOff val="5000"/>
                  </a:schemeClr>
                </a:solidFill>
                <a:latin typeface="Arial" panose="020B0604020202020204" pitchFamily="34" charset="0"/>
                <a:cs typeface="Arial" panose="020B0604020202020204" pitchFamily="34" charset="0"/>
              </a:rPr>
              <a:t>;</a:t>
            </a:r>
          </a:p>
          <a:p>
            <a:pPr marL="457200" indent="-457200" algn="l">
              <a:lnSpc>
                <a:spcPct val="125000"/>
              </a:lnSpc>
              <a:buFont typeface="+mj-lt"/>
              <a:buAutoNum type="arabicParenR"/>
            </a:pPr>
            <a:r>
              <a:rPr lang="pl-PL" sz="1600" dirty="0">
                <a:solidFill>
                  <a:schemeClr val="tx1">
                    <a:lumMod val="95000"/>
                    <a:lumOff val="5000"/>
                  </a:schemeClr>
                </a:solidFill>
                <a:latin typeface="Arial" panose="020B0604020202020204" pitchFamily="34" charset="0"/>
                <a:cs typeface="Arial" panose="020B0604020202020204" pitchFamily="34" charset="0"/>
              </a:rPr>
              <a:t>Demo link: …</a:t>
            </a:r>
          </a:p>
          <a:p>
            <a:pPr marL="457200" indent="-457200" algn="l">
              <a:lnSpc>
                <a:spcPct val="125000"/>
              </a:lnSpc>
              <a:buFont typeface="+mj-lt"/>
              <a:buAutoNum type="arabicParenR"/>
            </a:pPr>
            <a:r>
              <a:rPr lang="pl-PL" sz="1600" dirty="0" err="1">
                <a:solidFill>
                  <a:schemeClr val="tx1">
                    <a:lumMod val="95000"/>
                    <a:lumOff val="5000"/>
                  </a:schemeClr>
                </a:solidFill>
                <a:latin typeface="Arial" panose="020B0604020202020204" pitchFamily="34" charset="0"/>
                <a:cs typeface="Arial" panose="020B0604020202020204" pitchFamily="34" charset="0"/>
              </a:rPr>
              <a:t>Repository</a:t>
            </a:r>
            <a:r>
              <a:rPr lang="pl-PL" sz="1600" dirty="0">
                <a:solidFill>
                  <a:schemeClr val="tx1">
                    <a:lumMod val="95000"/>
                    <a:lumOff val="5000"/>
                  </a:schemeClr>
                </a:solidFill>
                <a:latin typeface="Arial" panose="020B0604020202020204" pitchFamily="34" charset="0"/>
                <a:cs typeface="Arial" panose="020B0604020202020204" pitchFamily="34" charset="0"/>
              </a:rPr>
              <a:t> link: …</a:t>
            </a:r>
            <a:endParaRPr lang="en-US" dirty="0">
              <a:solidFill>
                <a:schemeClr val="tx1">
                  <a:lumMod val="95000"/>
                  <a:lumOff val="5000"/>
                </a:schemeClr>
              </a:solidFill>
            </a:endParaRPr>
          </a:p>
          <a:p>
            <a:pPr marL="457200" indent="-457200" algn="l">
              <a:buFont typeface="+mj-lt"/>
              <a:buAutoNum type="arabicParenR"/>
            </a:pPr>
            <a:endParaRPr lang="en-US" dirty="0"/>
          </a:p>
          <a:p>
            <a:pPr marL="457200" indent="-457200" algn="l">
              <a:buFont typeface="+mj-lt"/>
              <a:buAutoNum type="arabicParenR"/>
            </a:pPr>
            <a:endParaRPr lang="en-US" dirty="0"/>
          </a:p>
          <a:p>
            <a:pPr marL="457200" indent="-457200" algn="l">
              <a:buFont typeface="+mj-lt"/>
              <a:buAutoNum type="arabicParenR"/>
            </a:pPr>
            <a:endParaRPr lang="pl-PL" dirty="0">
              <a:effectLst/>
            </a:endParaRPr>
          </a:p>
          <a:p>
            <a:pPr marL="342900" indent="-342900" algn="l">
              <a:buFont typeface="Wingdings" panose="05000000000000000000" pitchFamily="2" charset="2"/>
              <a:buChar char="§"/>
            </a:pPr>
            <a:endParaRPr lang="pl-PL" dirty="0"/>
          </a:p>
        </p:txBody>
      </p:sp>
    </p:spTree>
    <p:extLst>
      <p:ext uri="{BB962C8B-B14F-4D97-AF65-F5344CB8AC3E}">
        <p14:creationId xmlns:p14="http://schemas.microsoft.com/office/powerpoint/2010/main" val="67674227"/>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1456266" y="491067"/>
            <a:ext cx="8596668" cy="423333"/>
          </a:xfrm>
        </p:spPr>
        <p:txBody>
          <a:bodyPr>
            <a:noAutofit/>
          </a:bodyPr>
          <a:lstStyle/>
          <a:p>
            <a:pPr algn="r"/>
            <a:r>
              <a:rPr lang="pl-PL" sz="4900" dirty="0" err="1">
                <a:solidFill>
                  <a:schemeClr val="accent2">
                    <a:lumMod val="50000"/>
                  </a:schemeClr>
                </a:solidFill>
                <a:latin typeface="Arial Black" panose="020B0A04020102020204" pitchFamily="34" charset="0"/>
              </a:rPr>
              <a:t>Relax</a:t>
            </a:r>
            <a:r>
              <a:rPr lang="pl-PL" sz="4900" dirty="0">
                <a:solidFill>
                  <a:schemeClr val="accent2">
                    <a:lumMod val="50000"/>
                  </a:schemeClr>
                </a:solidFill>
                <a:latin typeface="Arial Black" panose="020B0A04020102020204" pitchFamily="34" charset="0"/>
              </a:rPr>
              <a:t> </a:t>
            </a:r>
            <a:r>
              <a:rPr lang="pl-PL" sz="4900" dirty="0" err="1">
                <a:solidFill>
                  <a:schemeClr val="accent2">
                    <a:lumMod val="50000"/>
                  </a:schemeClr>
                </a:solidFill>
                <a:latin typeface="Arial Black" panose="020B0A04020102020204" pitchFamily="34" charset="0"/>
              </a:rPr>
              <a:t>or</a:t>
            </a:r>
            <a:r>
              <a:rPr lang="pl-PL" sz="4900" dirty="0">
                <a:solidFill>
                  <a:schemeClr val="accent2">
                    <a:lumMod val="50000"/>
                  </a:schemeClr>
                </a:solidFill>
                <a:latin typeface="Arial Black" panose="020B0A04020102020204" pitchFamily="34" charset="0"/>
              </a:rPr>
              <a:t> Run</a:t>
            </a:r>
          </a:p>
        </p:txBody>
      </p:sp>
      <p:graphicFrame>
        <p:nvGraphicFramePr>
          <p:cNvPr id="6" name="Symbol zastępczy zawartości 5"/>
          <p:cNvGraphicFramePr>
            <a:graphicFrameLocks noGrp="1"/>
          </p:cNvGraphicFramePr>
          <p:nvPr>
            <p:ph idx="1"/>
            <p:extLst>
              <p:ext uri="{D42A27DB-BD31-4B8C-83A1-F6EECF244321}">
                <p14:modId xmlns:p14="http://schemas.microsoft.com/office/powerpoint/2010/main" val="3565779406"/>
              </p:ext>
            </p:extLst>
          </p:nvPr>
        </p:nvGraphicFramePr>
        <p:xfrm>
          <a:off x="971502" y="1414130"/>
          <a:ext cx="8749242" cy="50398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944399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1456266" y="491067"/>
            <a:ext cx="8596668" cy="423333"/>
          </a:xfrm>
        </p:spPr>
        <p:txBody>
          <a:bodyPr>
            <a:noAutofit/>
          </a:bodyPr>
          <a:lstStyle/>
          <a:p>
            <a:pPr algn="r"/>
            <a:r>
              <a:rPr lang="pl-PL" sz="4900" dirty="0" err="1">
                <a:solidFill>
                  <a:schemeClr val="accent2">
                    <a:lumMod val="50000"/>
                  </a:schemeClr>
                </a:solidFill>
                <a:latin typeface="Arial Black" panose="020B0A04020102020204" pitchFamily="34" charset="0"/>
              </a:rPr>
              <a:t>Relax</a:t>
            </a:r>
            <a:r>
              <a:rPr lang="pl-PL" sz="4900" dirty="0">
                <a:solidFill>
                  <a:schemeClr val="accent2">
                    <a:lumMod val="50000"/>
                  </a:schemeClr>
                </a:solidFill>
                <a:latin typeface="Arial Black" panose="020B0A04020102020204" pitchFamily="34" charset="0"/>
              </a:rPr>
              <a:t> </a:t>
            </a:r>
            <a:r>
              <a:rPr lang="pl-PL" sz="4900" dirty="0" err="1">
                <a:solidFill>
                  <a:schemeClr val="accent2">
                    <a:lumMod val="50000"/>
                  </a:schemeClr>
                </a:solidFill>
                <a:latin typeface="Arial Black" panose="020B0A04020102020204" pitchFamily="34" charset="0"/>
              </a:rPr>
              <a:t>or</a:t>
            </a:r>
            <a:r>
              <a:rPr lang="pl-PL" sz="4900" dirty="0">
                <a:solidFill>
                  <a:schemeClr val="accent2">
                    <a:lumMod val="50000"/>
                  </a:schemeClr>
                </a:solidFill>
                <a:latin typeface="Arial Black" panose="020B0A04020102020204" pitchFamily="34" charset="0"/>
              </a:rPr>
              <a:t> Run</a:t>
            </a:r>
          </a:p>
        </p:txBody>
      </p:sp>
      <p:sp>
        <p:nvSpPr>
          <p:cNvPr id="3" name="Symbol zastępczy zawartości 2"/>
          <p:cNvSpPr>
            <a:spLocks noGrp="1"/>
          </p:cNvSpPr>
          <p:nvPr>
            <p:ph idx="1"/>
          </p:nvPr>
        </p:nvSpPr>
        <p:spPr/>
        <p:txBody>
          <a:bodyPr/>
          <a:lstStyle/>
          <a:p>
            <a:r>
              <a:rPr lang="pl-PL" dirty="0" err="1"/>
              <a:t>Our</a:t>
            </a:r>
            <a:r>
              <a:rPr lang="pl-PL" dirty="0"/>
              <a:t> story;</a:t>
            </a:r>
          </a:p>
          <a:p>
            <a:r>
              <a:rPr lang="pl-PL"/>
              <a:t>It </a:t>
            </a:r>
            <a:r>
              <a:rPr lang="pl-PL" dirty="0" err="1"/>
              <a:t>is</a:t>
            </a:r>
            <a:r>
              <a:rPr lang="pl-PL" dirty="0"/>
              <a:t> </a:t>
            </a:r>
            <a:r>
              <a:rPr lang="pl-PL" dirty="0" err="1"/>
              <a:t>ours</a:t>
            </a:r>
            <a:r>
              <a:rPr lang="pl-PL" dirty="0"/>
              <a:t> </a:t>
            </a:r>
            <a:r>
              <a:rPr lang="pl-PL" dirty="0" err="1"/>
              <a:t>first</a:t>
            </a:r>
            <a:r>
              <a:rPr lang="pl-PL" dirty="0"/>
              <a:t> </a:t>
            </a:r>
            <a:r>
              <a:rPr lang="pl-PL" dirty="0" err="1"/>
              <a:t>time</a:t>
            </a:r>
            <a:r>
              <a:rPr lang="pl-PL" dirty="0"/>
              <a:t>;</a:t>
            </a:r>
          </a:p>
          <a:p>
            <a:r>
              <a:rPr lang="pl-PL" dirty="0" err="1"/>
              <a:t>So</a:t>
            </a:r>
            <a:r>
              <a:rPr lang="pl-PL" dirty="0"/>
              <a:t> we </a:t>
            </a:r>
            <a:r>
              <a:rPr lang="pl-PL" dirty="0" err="1"/>
              <a:t>did</a:t>
            </a:r>
            <a:r>
              <a:rPr lang="pl-PL" dirty="0"/>
              <a:t> </a:t>
            </a:r>
            <a:r>
              <a:rPr lang="pl-PL" dirty="0" err="1"/>
              <a:t>our</a:t>
            </a:r>
            <a:r>
              <a:rPr lang="pl-PL" dirty="0"/>
              <a:t> </a:t>
            </a:r>
            <a:r>
              <a:rPr lang="pl-PL" dirty="0" err="1"/>
              <a:t>best</a:t>
            </a:r>
            <a:r>
              <a:rPr lang="pl-PL" dirty="0"/>
              <a:t> </a:t>
            </a:r>
            <a:r>
              <a:rPr lang="pl-PL" dirty="0">
                <a:sym typeface="Wingdings" panose="05000000000000000000" pitchFamily="2" charset="2"/>
              </a:rPr>
              <a:t>  ;</a:t>
            </a:r>
          </a:p>
          <a:p>
            <a:r>
              <a:rPr lang="pl-PL" dirty="0" err="1">
                <a:sym typeface="Wingdings" panose="05000000000000000000" pitchFamily="2" charset="2"/>
              </a:rPr>
              <a:t>Lucky</a:t>
            </a:r>
            <a:r>
              <a:rPr lang="pl-PL" dirty="0">
                <a:sym typeface="Wingdings" panose="05000000000000000000" pitchFamily="2" charset="2"/>
              </a:rPr>
              <a:t> we   .</a:t>
            </a:r>
            <a:endParaRPr lang="pl-PL" dirty="0"/>
          </a:p>
        </p:txBody>
      </p:sp>
    </p:spTree>
    <p:extLst>
      <p:ext uri="{BB962C8B-B14F-4D97-AF65-F5344CB8AC3E}">
        <p14:creationId xmlns:p14="http://schemas.microsoft.com/office/powerpoint/2010/main" val="2673212816"/>
      </p:ext>
    </p:extLst>
  </p:cSld>
  <p:clrMapOvr>
    <a:masterClrMapping/>
  </p:clrMapOvr>
</p:sld>
</file>

<file path=ppt/theme/theme1.xml><?xml version="1.0" encoding="utf-8"?>
<a:theme xmlns:a="http://schemas.openxmlformats.org/drawingml/2006/main" name="Faseta">
  <a:themeElements>
    <a:clrScheme name="Faseta">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seta">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seta">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Override1.xml><?xml version="1.0" encoding="utf-8"?>
<a:themeOverride xmlns:a="http://schemas.openxmlformats.org/drawingml/2006/main">
  <a:clrScheme name="Faseta">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themeOverride>
</file>

<file path=docProps/app.xml><?xml version="1.0" encoding="utf-8"?>
<Properties xmlns="http://schemas.openxmlformats.org/officeDocument/2006/extended-properties" xmlns:vt="http://schemas.openxmlformats.org/officeDocument/2006/docPropsVTypes">
  <Template/>
  <TotalTime>552</TotalTime>
  <Words>495</Words>
  <Application>Microsoft Office PowerPoint</Application>
  <PresentationFormat>Panoramiczny</PresentationFormat>
  <Paragraphs>37</Paragraphs>
  <Slides>5</Slides>
  <Notes>0</Notes>
  <HiddenSlides>0</HiddenSlides>
  <MMClips>0</MMClips>
  <ScaleCrop>false</ScaleCrop>
  <HeadingPairs>
    <vt:vector size="6" baseType="variant">
      <vt:variant>
        <vt:lpstr>Używane czcionki</vt:lpstr>
      </vt:variant>
      <vt:variant>
        <vt:i4>5</vt:i4>
      </vt:variant>
      <vt:variant>
        <vt:lpstr>Motyw</vt:lpstr>
      </vt:variant>
      <vt:variant>
        <vt:i4>1</vt:i4>
      </vt:variant>
      <vt:variant>
        <vt:lpstr>Tytuły slajdów</vt:lpstr>
      </vt:variant>
      <vt:variant>
        <vt:i4>5</vt:i4>
      </vt:variant>
    </vt:vector>
  </HeadingPairs>
  <TitlesOfParts>
    <vt:vector size="11" baseType="lpstr">
      <vt:lpstr>Arial</vt:lpstr>
      <vt:lpstr>Arial Black</vt:lpstr>
      <vt:lpstr>Trebuchet MS</vt:lpstr>
      <vt:lpstr>Wingdings</vt:lpstr>
      <vt:lpstr>Wingdings 3</vt:lpstr>
      <vt:lpstr>Faseta</vt:lpstr>
      <vt:lpstr> Project title - Relax or Run</vt:lpstr>
      <vt:lpstr>Relax or Run</vt:lpstr>
      <vt:lpstr>Relax or Run</vt:lpstr>
      <vt:lpstr>Relax or Run</vt:lpstr>
      <vt:lpstr>Relax or Run</vt:lpstr>
    </vt:vector>
  </TitlesOfParts>
  <Company>Bank Gospodarstwa Krajowego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Relax or Run</dc:title>
  <dc:creator>Michalak-Paduch, Agnieszka</dc:creator>
  <cp:lastModifiedBy>KOMP</cp:lastModifiedBy>
  <cp:revision>34</cp:revision>
  <dcterms:created xsi:type="dcterms:W3CDTF">2019-09-14T19:38:36Z</dcterms:created>
  <dcterms:modified xsi:type="dcterms:W3CDTF">2019-09-15T09:32:19Z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fd642cb-f5ac-4f9c-8f91-3377ed972e0d_Enabled">
    <vt:lpwstr>True</vt:lpwstr>
  </property>
  <property fmtid="{D5CDD505-2E9C-101B-9397-08002B2CF9AE}" pid="3" name="MSIP_Label_ffd642cb-f5ac-4f9c-8f91-3377ed972e0d_SiteId">
    <vt:lpwstr>29bb5b9c-200a-4906-89ef-c651c86ab301</vt:lpwstr>
  </property>
  <property fmtid="{D5CDD505-2E9C-101B-9397-08002B2CF9AE}" pid="4" name="MSIP_Label_ffd642cb-f5ac-4f9c-8f91-3377ed972e0d_Owner">
    <vt:lpwstr>amich3@bank.com.pl</vt:lpwstr>
  </property>
  <property fmtid="{D5CDD505-2E9C-101B-9397-08002B2CF9AE}" pid="5" name="MSIP_Label_ffd642cb-f5ac-4f9c-8f91-3377ed972e0d_SetDate">
    <vt:lpwstr>2019-09-14T21:10:00.9716529Z</vt:lpwstr>
  </property>
  <property fmtid="{D5CDD505-2E9C-101B-9397-08002B2CF9AE}" pid="6" name="MSIP_Label_ffd642cb-f5ac-4f9c-8f91-3377ed972e0d_Name">
    <vt:lpwstr>Wewnętrzne</vt:lpwstr>
  </property>
  <property fmtid="{D5CDD505-2E9C-101B-9397-08002B2CF9AE}" pid="7" name="MSIP_Label_ffd642cb-f5ac-4f9c-8f91-3377ed972e0d_Application">
    <vt:lpwstr>Microsoft Azure Information Protection</vt:lpwstr>
  </property>
  <property fmtid="{D5CDD505-2E9C-101B-9397-08002B2CF9AE}" pid="8" name="MSIP_Label_ffd642cb-f5ac-4f9c-8f91-3377ed972e0d_Extended_MSFT_Method">
    <vt:lpwstr>Manual</vt:lpwstr>
  </property>
  <property fmtid="{D5CDD505-2E9C-101B-9397-08002B2CF9AE}" pid="9" name="MSIP_Label_52a0fa98-7deb-4b97-a58b-3087d9cf6647_Enabled">
    <vt:lpwstr>True</vt:lpwstr>
  </property>
  <property fmtid="{D5CDD505-2E9C-101B-9397-08002B2CF9AE}" pid="10" name="MSIP_Label_52a0fa98-7deb-4b97-a58b-3087d9cf6647_SiteId">
    <vt:lpwstr>29bb5b9c-200a-4906-89ef-c651c86ab301</vt:lpwstr>
  </property>
  <property fmtid="{D5CDD505-2E9C-101B-9397-08002B2CF9AE}" pid="11" name="MSIP_Label_52a0fa98-7deb-4b97-a58b-3087d9cf6647_Owner">
    <vt:lpwstr>amich3@bank.com.pl</vt:lpwstr>
  </property>
  <property fmtid="{D5CDD505-2E9C-101B-9397-08002B2CF9AE}" pid="12" name="MSIP_Label_52a0fa98-7deb-4b97-a58b-3087d9cf6647_SetDate">
    <vt:lpwstr>2019-09-14T21:10:00.9716529Z</vt:lpwstr>
  </property>
  <property fmtid="{D5CDD505-2E9C-101B-9397-08002B2CF9AE}" pid="13" name="MSIP_Label_52a0fa98-7deb-4b97-a58b-3087d9cf6647_Name">
    <vt:lpwstr>Ograniczony dostęp</vt:lpwstr>
  </property>
  <property fmtid="{D5CDD505-2E9C-101B-9397-08002B2CF9AE}" pid="14" name="MSIP_Label_52a0fa98-7deb-4b97-a58b-3087d9cf6647_Application">
    <vt:lpwstr>Microsoft Azure Information Protection</vt:lpwstr>
  </property>
  <property fmtid="{D5CDD505-2E9C-101B-9397-08002B2CF9AE}" pid="15" name="MSIP_Label_52a0fa98-7deb-4b97-a58b-3087d9cf6647_Parent">
    <vt:lpwstr>ffd642cb-f5ac-4f9c-8f91-3377ed972e0d</vt:lpwstr>
  </property>
  <property fmtid="{D5CDD505-2E9C-101B-9397-08002B2CF9AE}" pid="16" name="MSIP_Label_52a0fa98-7deb-4b97-a58b-3087d9cf6647_Extended_MSFT_Method">
    <vt:lpwstr>Manual</vt:lpwstr>
  </property>
  <property fmtid="{D5CDD505-2E9C-101B-9397-08002B2CF9AE}" pid="17" name="Sensitivity">
    <vt:lpwstr>Wewnętrzne Ograniczony dostęp</vt:lpwstr>
  </property>
</Properties>
</file>