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Social benefits of slow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4 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Katarina, </a:t>
            </a:r>
            <a:r>
              <a:rPr lang="en-US" dirty="0" err="1" smtClean="0"/>
              <a:t>Kirana</a:t>
            </a:r>
            <a:r>
              <a:rPr lang="en-US" dirty="0" smtClean="0"/>
              <a:t>, Adrien, Cyril, </a:t>
            </a:r>
            <a:r>
              <a:rPr lang="en-US" dirty="0" err="1" smtClean="0"/>
              <a:t>Thibaud</a:t>
            </a:r>
            <a:endParaRPr lang="fr-FR" dirty="0"/>
          </a:p>
        </p:txBody>
      </p:sp>
      <p:pic>
        <p:nvPicPr>
          <p:cNvPr id="1026" name="Picture 2" descr="D:\Mes donnees\GitHub\exmodeloGroup4\img\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339059" cy="27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456384" cy="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822878" y="3626885"/>
            <a:ext cx="1661769" cy="1371297"/>
            <a:chOff x="5868144" y="3434371"/>
            <a:chExt cx="2123386" cy="176863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28" y="4198716"/>
              <a:ext cx="1057502" cy="100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434371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197" y="3487142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necteur droit 4"/>
            <p:cNvCxnSpPr/>
            <p:nvPr/>
          </p:nvCxnSpPr>
          <p:spPr>
            <a:xfrm flipV="1">
              <a:off x="6516216" y="4120020"/>
              <a:ext cx="711563" cy="685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7521530" y="39996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= 1</a:t>
              </a:r>
              <a:endParaRPr lang="fr-FR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3556"/>
            <a:ext cx="542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234605" y="35817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hRs</a:t>
            </a:r>
            <a:r>
              <a:rPr lang="fr-FR" dirty="0" smtClean="0"/>
              <a:t> = 0.49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3" y="4064492"/>
            <a:ext cx="757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268595" y="42838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hRs1 &lt; </a:t>
            </a:r>
            <a:r>
              <a:rPr lang="fr-FR" dirty="0" err="1" smtClean="0">
                <a:solidFill>
                  <a:srgbClr val="FF0000"/>
                </a:solidFill>
              </a:rPr>
              <a:t>hRs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34248" y="20893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 &gt; </a:t>
            </a:r>
            <a:r>
              <a:rPr lang="fr-FR" dirty="0" err="1" smtClean="0">
                <a:solidFill>
                  <a:srgbClr val="FF0000"/>
                </a:solidFill>
              </a:rPr>
              <a:t>hIp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97063" y="2611113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42" y="548680"/>
            <a:ext cx="1661769" cy="137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1700808"/>
            <a:ext cx="79928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054" y="1124744"/>
            <a:ext cx="8694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ScalaTask</a:t>
            </a:r>
            <a:r>
              <a:rPr lang="fr-FR" dirty="0" smtClean="0"/>
              <a:t>("""</a:t>
            </a:r>
          </a:p>
          <a:p>
            <a:r>
              <a:rPr lang="fr-FR" dirty="0" smtClean="0"/>
              <a:t>    import zombies._</a:t>
            </a:r>
          </a:p>
          <a:p>
            <a:r>
              <a:rPr lang="fr-FR" dirty="0" smtClean="0"/>
              <a:t>    val agents = </a:t>
            </a:r>
          </a:p>
          <a:p>
            <a:r>
              <a:rPr lang="fr-FR" dirty="0" smtClean="0"/>
              <a:t>      (0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).</a:t>
            </a:r>
            <a:r>
              <a:rPr lang="fr-FR" dirty="0" err="1" smtClean="0"/>
              <a:t>map</a:t>
            </a:r>
            <a:r>
              <a:rPr lang="fr-FR" dirty="0" smtClean="0"/>
              <a:t>(_ =&gt; </a:t>
            </a:r>
            <a:r>
              <a:rPr lang="fr-FR" dirty="0" err="1" smtClean="0"/>
              <a:t>Human</a:t>
            </a:r>
            <a:r>
              <a:rPr lang="fr-FR" dirty="0" smtClean="0"/>
              <a:t>(</a:t>
            </a:r>
            <a:r>
              <a:rPr lang="fr-FR" dirty="0" err="1" smtClean="0"/>
              <a:t>informProbability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hIp1</a:t>
            </a:r>
            <a:r>
              <a:rPr lang="fr-FR" dirty="0" smtClean="0"/>
              <a:t>, </a:t>
            </a:r>
            <a:r>
              <a:rPr lang="fr-FR" dirty="0" err="1" smtClean="0"/>
              <a:t>runSpeed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hRs1</a:t>
            </a:r>
            <a:r>
              <a:rPr lang="fr-FR" dirty="0" smtClean="0"/>
              <a:t>, </a:t>
            </a:r>
            <a:r>
              <a:rPr lang="fr-FR" i="1" dirty="0" err="1" smtClean="0"/>
              <a:t>informed</a:t>
            </a:r>
            <a:r>
              <a:rPr lang="fr-FR" i="1" dirty="0" smtClean="0"/>
              <a:t>=</a:t>
            </a:r>
            <a:r>
              <a:rPr lang="fr-FR" i="1" dirty="0" err="1" smtClean="0"/>
              <a:t>true</a:t>
            </a:r>
            <a:r>
              <a:rPr lang="fr-FR" dirty="0" smtClean="0"/>
              <a:t>))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rng</a:t>
            </a:r>
            <a:r>
              <a:rPr lang="fr-FR" dirty="0" smtClean="0"/>
              <a:t> = </a:t>
            </a:r>
            <a:r>
              <a:rPr lang="fr-FR" dirty="0" err="1" smtClean="0"/>
              <a:t>Random</a:t>
            </a:r>
            <a:r>
              <a:rPr lang="fr-FR" dirty="0" smtClean="0"/>
              <a:t>(</a:t>
            </a:r>
            <a:r>
              <a:rPr lang="fr-FR" dirty="0" err="1" smtClean="0"/>
              <a:t>seed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err="1" smtClean="0"/>
              <a:t>zombieInvasion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  zombies = 4,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humans</a:t>
            </a:r>
            <a:r>
              <a:rPr lang="fr-FR" dirty="0" smtClean="0"/>
              <a:t> = 250 -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, // </a:t>
            </a:r>
            <a:r>
              <a:rPr lang="fr-FR" dirty="0" err="1" smtClean="0"/>
              <a:t>with</a:t>
            </a:r>
            <a:r>
              <a:rPr lang="fr-FR" dirty="0" smtClean="0"/>
              <a:t> default values</a:t>
            </a:r>
          </a:p>
          <a:p>
            <a:r>
              <a:rPr lang="fr-FR" dirty="0" smtClean="0"/>
              <a:t>      agents = agents,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steps</a:t>
            </a:r>
            <a:r>
              <a:rPr lang="fr-FR" dirty="0" smtClean="0"/>
              <a:t> = 500,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random</a:t>
            </a:r>
            <a:r>
              <a:rPr lang="fr-FR" dirty="0" smtClean="0"/>
              <a:t> = </a:t>
            </a:r>
            <a:r>
              <a:rPr lang="fr-FR" dirty="0" err="1" smtClean="0"/>
              <a:t>rng</a:t>
            </a:r>
            <a:r>
              <a:rPr lang="fr-FR" dirty="0" smtClean="0"/>
              <a:t>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humanInformedRatio</a:t>
            </a:r>
            <a:r>
              <a:rPr lang="fr-FR" dirty="0" smtClean="0"/>
              <a:t>=0.0)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rescuedDynamic</a:t>
            </a:r>
            <a:r>
              <a:rPr lang="fr-FR" dirty="0" smtClean="0"/>
              <a:t> = </a:t>
            </a:r>
            <a:r>
              <a:rPr lang="fr-FR" dirty="0" err="1" smtClean="0"/>
              <a:t>result.rescuedDynamic</a:t>
            </a:r>
            <a:r>
              <a:rPr lang="fr-FR" dirty="0" smtClean="0"/>
              <a:t>()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rescuedDynamicSlow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&lt; 0.3))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rescuedDynamicFast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&gt;= 0.3))</a:t>
            </a:r>
          </a:p>
          <a:p>
            <a:r>
              <a:rPr lang="fr-FR" dirty="0" smtClean="0"/>
              <a:t>  """)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of the code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48064" y="1331476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Creation</a:t>
            </a:r>
            <a:r>
              <a:rPr lang="fr-FR" dirty="0" smtClean="0">
                <a:solidFill>
                  <a:srgbClr val="FF0000"/>
                </a:solidFill>
              </a:rPr>
              <a:t> of slow </a:t>
            </a:r>
            <a:r>
              <a:rPr lang="fr-FR" dirty="0" err="1" smtClean="0">
                <a:solidFill>
                  <a:srgbClr val="FF0000"/>
                </a:solidFill>
              </a:rPr>
              <a:t>food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25144"/>
            <a:ext cx="79928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55976" y="4365104"/>
            <a:ext cx="45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Filtering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rescuedDynamic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thanks</a:t>
            </a:r>
            <a:r>
              <a:rPr lang="fr-FR" dirty="0" smtClean="0">
                <a:solidFill>
                  <a:schemeClr val="accent1"/>
                </a:solidFill>
              </a:rPr>
              <a:t> Romain!)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84883" y="3340735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Three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to explore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295" y="601451"/>
            <a:ext cx="391052" cy="19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8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1181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7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Understandings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179</Words>
  <Application>Microsoft Office PowerPoint</Application>
  <PresentationFormat>Affichage à l'écran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Social benefits of slow food</vt:lpstr>
      <vt:lpstr>Question</vt:lpstr>
      <vt:lpstr>Question</vt:lpstr>
      <vt:lpstr>Modification of the code</vt:lpstr>
      <vt:lpstr>Exploration</vt:lpstr>
      <vt:lpstr>Results</vt:lpstr>
      <vt:lpstr>Understandings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benefits of slow food</dc:title>
  <dc:creator>piou</dc:creator>
  <cp:lastModifiedBy>piou</cp:lastModifiedBy>
  <cp:revision>7</cp:revision>
  <dcterms:created xsi:type="dcterms:W3CDTF">2019-06-27T12:59:49Z</dcterms:created>
  <dcterms:modified xsi:type="dcterms:W3CDTF">2019-06-27T14:21:14Z</dcterms:modified>
</cp:coreProperties>
</file>