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46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76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31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28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04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89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48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08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46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28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E675-B608-40FC-9A11-F47021A3FB4E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65BF9-7A8D-417B-AB72-F483C51F4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Social benefits of slow food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2204864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Group 4 Project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Katarina, </a:t>
            </a:r>
            <a:r>
              <a:rPr lang="en-US" dirty="0" err="1" smtClean="0"/>
              <a:t>Kirana</a:t>
            </a:r>
            <a:r>
              <a:rPr lang="en-US" dirty="0" smtClean="0"/>
              <a:t>, Adrien, Cyril, </a:t>
            </a:r>
            <a:r>
              <a:rPr lang="en-US" dirty="0" err="1" smtClean="0"/>
              <a:t>Thibaud</a:t>
            </a:r>
            <a:endParaRPr lang="fr-FR" dirty="0"/>
          </a:p>
        </p:txBody>
      </p:sp>
      <p:pic>
        <p:nvPicPr>
          <p:cNvPr id="1026" name="Picture 2" descr="D:\Mes donnees\GitHub\exmodeloGroup4\img\fo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33056"/>
            <a:ext cx="4339059" cy="271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06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Cooperation imply costs…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… what is the social benefit of cooperating against zombies?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3528391" cy="1126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74047"/>
            <a:ext cx="3528392" cy="98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3016"/>
            <a:ext cx="1222548" cy="122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84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74047"/>
            <a:ext cx="3456384" cy="97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Cooperation imply costs…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 what is the social benefit of cooperating against zombies?</a:t>
            </a:r>
          </a:p>
          <a:p>
            <a:pPr lvl="1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3528391" cy="1126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3016"/>
            <a:ext cx="1222548" cy="122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e 9"/>
          <p:cNvGrpSpPr/>
          <p:nvPr/>
        </p:nvGrpSpPr>
        <p:grpSpPr>
          <a:xfrm>
            <a:off x="5822878" y="3626885"/>
            <a:ext cx="1661769" cy="1371297"/>
            <a:chOff x="5868144" y="3434371"/>
            <a:chExt cx="2123386" cy="176863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9028" y="4198716"/>
              <a:ext cx="1057502" cy="1004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3434371"/>
              <a:ext cx="1661769" cy="137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197" y="3487142"/>
              <a:ext cx="391052" cy="195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Connecteur droit 4"/>
            <p:cNvCxnSpPr/>
            <p:nvPr/>
          </p:nvCxnSpPr>
          <p:spPr>
            <a:xfrm flipV="1">
              <a:off x="6516216" y="4120020"/>
              <a:ext cx="711563" cy="685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7521530" y="3999624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= 1</a:t>
              </a:r>
              <a:endParaRPr lang="fr-FR" dirty="0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23556"/>
            <a:ext cx="5429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2234605" y="358177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hRs</a:t>
            </a:r>
            <a:r>
              <a:rPr lang="fr-FR" dirty="0" smtClean="0"/>
              <a:t> = 0.49</a:t>
            </a:r>
            <a:endParaRPr lang="fr-F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23" y="4064492"/>
            <a:ext cx="757237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2268595" y="4283804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hRs1 &lt; </a:t>
            </a:r>
            <a:r>
              <a:rPr lang="fr-FR" dirty="0" err="1" smtClean="0">
                <a:solidFill>
                  <a:srgbClr val="FF0000"/>
                </a:solidFill>
              </a:rPr>
              <a:t>hRs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334248" y="2089381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hIp1 &gt; </a:t>
            </a:r>
            <a:r>
              <a:rPr lang="fr-FR" dirty="0" err="1" smtClean="0">
                <a:solidFill>
                  <a:srgbClr val="FF0000"/>
                </a:solidFill>
              </a:rPr>
              <a:t>hIp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897063" y="2611113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hIp1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5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242" y="548680"/>
            <a:ext cx="1661769" cy="137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5536" y="1700808"/>
            <a:ext cx="799288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67054" y="1124744"/>
            <a:ext cx="86947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ScalaTask</a:t>
            </a:r>
            <a:r>
              <a:rPr lang="fr-FR" dirty="0" smtClean="0"/>
              <a:t>("""</a:t>
            </a:r>
          </a:p>
          <a:p>
            <a:r>
              <a:rPr lang="fr-FR" dirty="0" smtClean="0"/>
              <a:t>    import zombies._</a:t>
            </a:r>
          </a:p>
          <a:p>
            <a:r>
              <a:rPr lang="fr-FR" dirty="0" smtClean="0"/>
              <a:t>    val agents = </a:t>
            </a:r>
          </a:p>
          <a:p>
            <a:r>
              <a:rPr lang="fr-FR" dirty="0" smtClean="0"/>
              <a:t>      (0 </a:t>
            </a:r>
            <a:r>
              <a:rPr lang="fr-FR" dirty="0" err="1" smtClean="0"/>
              <a:t>until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nbSlow</a:t>
            </a:r>
            <a:r>
              <a:rPr lang="fr-FR" dirty="0" smtClean="0"/>
              <a:t>).</a:t>
            </a:r>
            <a:r>
              <a:rPr lang="fr-FR" dirty="0" err="1" smtClean="0"/>
              <a:t>map</a:t>
            </a:r>
            <a:r>
              <a:rPr lang="fr-FR" dirty="0" smtClean="0"/>
              <a:t>(_ =&gt; </a:t>
            </a:r>
            <a:r>
              <a:rPr lang="fr-FR" dirty="0" err="1" smtClean="0"/>
              <a:t>Human</a:t>
            </a:r>
            <a:r>
              <a:rPr lang="fr-FR" dirty="0" smtClean="0"/>
              <a:t>(</a:t>
            </a:r>
            <a:r>
              <a:rPr lang="fr-FR" dirty="0" err="1" smtClean="0"/>
              <a:t>informProbability</a:t>
            </a:r>
            <a:r>
              <a:rPr lang="fr-FR" dirty="0" smtClean="0"/>
              <a:t> = </a:t>
            </a:r>
            <a:r>
              <a:rPr lang="fr-FR" b="1" dirty="0" smtClean="0">
                <a:solidFill>
                  <a:srgbClr val="FF0000"/>
                </a:solidFill>
              </a:rPr>
              <a:t>hIp1</a:t>
            </a:r>
            <a:r>
              <a:rPr lang="fr-FR" dirty="0" smtClean="0"/>
              <a:t>, </a:t>
            </a:r>
            <a:r>
              <a:rPr lang="fr-FR" dirty="0" err="1" smtClean="0"/>
              <a:t>runSpeed</a:t>
            </a:r>
            <a:r>
              <a:rPr lang="fr-FR" dirty="0" smtClean="0"/>
              <a:t> = </a:t>
            </a:r>
            <a:r>
              <a:rPr lang="fr-FR" b="1" dirty="0" smtClean="0">
                <a:solidFill>
                  <a:srgbClr val="FF0000"/>
                </a:solidFill>
              </a:rPr>
              <a:t>hRs1</a:t>
            </a:r>
            <a:r>
              <a:rPr lang="fr-FR" dirty="0" smtClean="0"/>
              <a:t>, </a:t>
            </a:r>
            <a:r>
              <a:rPr lang="fr-FR" i="1" dirty="0" err="1" smtClean="0"/>
              <a:t>informed</a:t>
            </a:r>
            <a:r>
              <a:rPr lang="fr-FR" i="1" dirty="0" smtClean="0"/>
              <a:t>=</a:t>
            </a:r>
            <a:r>
              <a:rPr lang="fr-FR" i="1" dirty="0" err="1" smtClean="0"/>
              <a:t>true</a:t>
            </a:r>
            <a:r>
              <a:rPr lang="fr-FR" dirty="0" smtClean="0"/>
              <a:t>))</a:t>
            </a:r>
          </a:p>
          <a:p>
            <a:r>
              <a:rPr lang="fr-FR" dirty="0" smtClean="0"/>
              <a:t>    val </a:t>
            </a:r>
            <a:r>
              <a:rPr lang="fr-FR" dirty="0" err="1" smtClean="0"/>
              <a:t>rng</a:t>
            </a:r>
            <a:r>
              <a:rPr lang="fr-FR" dirty="0" smtClean="0"/>
              <a:t> = </a:t>
            </a:r>
            <a:r>
              <a:rPr lang="fr-FR" dirty="0" err="1" smtClean="0"/>
              <a:t>Random</a:t>
            </a:r>
            <a:r>
              <a:rPr lang="fr-FR" dirty="0" smtClean="0"/>
              <a:t>(</a:t>
            </a:r>
            <a:r>
              <a:rPr lang="fr-FR" dirty="0" err="1" smtClean="0"/>
              <a:t>seed</a:t>
            </a:r>
            <a:r>
              <a:rPr lang="fr-FR" dirty="0" smtClean="0"/>
              <a:t>)</a:t>
            </a:r>
          </a:p>
          <a:p>
            <a:r>
              <a:rPr lang="fr-FR" dirty="0" smtClean="0"/>
              <a:t>    val </a:t>
            </a:r>
            <a:r>
              <a:rPr lang="fr-FR" dirty="0" err="1" smtClean="0"/>
              <a:t>result</a:t>
            </a:r>
            <a:r>
              <a:rPr lang="fr-FR" dirty="0" smtClean="0"/>
              <a:t> = </a:t>
            </a:r>
            <a:r>
              <a:rPr lang="fr-FR" dirty="0" err="1" smtClean="0"/>
              <a:t>zombieInvasion</a:t>
            </a:r>
            <a:r>
              <a:rPr lang="fr-FR" dirty="0" smtClean="0"/>
              <a:t>(</a:t>
            </a:r>
          </a:p>
          <a:p>
            <a:r>
              <a:rPr lang="fr-FR" dirty="0" smtClean="0"/>
              <a:t>      zombies = 4,</a:t>
            </a:r>
          </a:p>
          <a:p>
            <a:r>
              <a:rPr lang="fr-FR" dirty="0" smtClean="0"/>
              <a:t>      </a:t>
            </a:r>
            <a:r>
              <a:rPr lang="fr-FR" dirty="0" err="1" smtClean="0"/>
              <a:t>humans</a:t>
            </a:r>
            <a:r>
              <a:rPr lang="fr-FR" dirty="0" smtClean="0"/>
              <a:t> = 250 - </a:t>
            </a:r>
            <a:r>
              <a:rPr lang="fr-FR" b="1" dirty="0" err="1" smtClean="0">
                <a:solidFill>
                  <a:srgbClr val="FF0000"/>
                </a:solidFill>
              </a:rPr>
              <a:t>nbSlow</a:t>
            </a:r>
            <a:r>
              <a:rPr lang="fr-FR" dirty="0" smtClean="0"/>
              <a:t>, // </a:t>
            </a:r>
            <a:r>
              <a:rPr lang="fr-FR" dirty="0" err="1" smtClean="0"/>
              <a:t>with</a:t>
            </a:r>
            <a:r>
              <a:rPr lang="fr-FR" dirty="0" smtClean="0"/>
              <a:t> default values</a:t>
            </a:r>
          </a:p>
          <a:p>
            <a:r>
              <a:rPr lang="fr-FR" dirty="0" smtClean="0"/>
              <a:t>      agents = agents,</a:t>
            </a:r>
          </a:p>
          <a:p>
            <a:r>
              <a:rPr lang="fr-FR" dirty="0" smtClean="0"/>
              <a:t>      </a:t>
            </a:r>
            <a:r>
              <a:rPr lang="fr-FR" dirty="0" err="1" smtClean="0"/>
              <a:t>steps</a:t>
            </a:r>
            <a:r>
              <a:rPr lang="fr-FR" dirty="0" smtClean="0"/>
              <a:t> = 500,</a:t>
            </a:r>
          </a:p>
          <a:p>
            <a:r>
              <a:rPr lang="fr-FR" dirty="0" smtClean="0"/>
              <a:t>      </a:t>
            </a:r>
            <a:r>
              <a:rPr lang="fr-FR" dirty="0" err="1" smtClean="0"/>
              <a:t>random</a:t>
            </a:r>
            <a:r>
              <a:rPr lang="fr-FR" dirty="0" smtClean="0"/>
              <a:t> = </a:t>
            </a:r>
            <a:r>
              <a:rPr lang="fr-FR" dirty="0" err="1" smtClean="0"/>
              <a:t>rng</a:t>
            </a:r>
            <a:r>
              <a:rPr lang="fr-FR" dirty="0" smtClean="0"/>
              <a:t>,</a:t>
            </a:r>
          </a:p>
          <a:p>
            <a:r>
              <a:rPr lang="fr-FR" dirty="0" smtClean="0"/>
              <a:t>      </a:t>
            </a:r>
            <a:r>
              <a:rPr lang="fr-FR" dirty="0" err="1" smtClean="0"/>
              <a:t>humanInformedRatio</a:t>
            </a:r>
            <a:r>
              <a:rPr lang="fr-FR" dirty="0" smtClean="0"/>
              <a:t>=0.0)</a:t>
            </a:r>
          </a:p>
          <a:p>
            <a:r>
              <a:rPr lang="fr-FR" dirty="0" smtClean="0"/>
              <a:t>    val </a:t>
            </a:r>
            <a:r>
              <a:rPr lang="fr-FR" dirty="0" err="1" smtClean="0"/>
              <a:t>rescuedDynamic</a:t>
            </a:r>
            <a:r>
              <a:rPr lang="fr-FR" dirty="0" smtClean="0"/>
              <a:t> = </a:t>
            </a:r>
            <a:r>
              <a:rPr lang="fr-FR" dirty="0" err="1" smtClean="0"/>
              <a:t>result.rescuedDynamic</a:t>
            </a:r>
            <a:r>
              <a:rPr lang="fr-FR" dirty="0" smtClean="0"/>
              <a:t>()</a:t>
            </a:r>
          </a:p>
          <a:p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val 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rescuedDynamicSlow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result.filteredRescuedDynamic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runSpeed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Some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(_ &lt; 0.3))</a:t>
            </a:r>
          </a:p>
          <a:p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val 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rescuedDynamicFast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result.filteredRescuedDynamic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runSpeed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fr-FR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Some</a:t>
            </a:r>
            <a:r>
              <a:rPr lang="fr-F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(_ &gt;= 0.3))</a:t>
            </a:r>
          </a:p>
          <a:p>
            <a:r>
              <a:rPr lang="fr-FR" dirty="0" smtClean="0"/>
              <a:t>  """)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Modification of the code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148064" y="1331476"/>
            <a:ext cx="219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Creation</a:t>
            </a:r>
            <a:r>
              <a:rPr lang="fr-FR" dirty="0" smtClean="0">
                <a:solidFill>
                  <a:srgbClr val="FF0000"/>
                </a:solidFill>
              </a:rPr>
              <a:t> of slow </a:t>
            </a:r>
            <a:r>
              <a:rPr lang="fr-FR" dirty="0" err="1" smtClean="0">
                <a:solidFill>
                  <a:srgbClr val="FF0000"/>
                </a:solidFill>
              </a:rPr>
              <a:t>food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568" y="4725144"/>
            <a:ext cx="7992888" cy="8640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355976" y="4365104"/>
            <a:ext cx="450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1"/>
                </a:solidFill>
              </a:rPr>
              <a:t>Filtering</a:t>
            </a:r>
            <a:r>
              <a:rPr lang="fr-FR" dirty="0" smtClean="0">
                <a:solidFill>
                  <a:schemeClr val="accent1"/>
                </a:solidFill>
              </a:rPr>
              <a:t> of </a:t>
            </a:r>
            <a:r>
              <a:rPr lang="fr-FR" dirty="0" err="1" smtClean="0">
                <a:solidFill>
                  <a:schemeClr val="accent1"/>
                </a:solidFill>
              </a:rPr>
              <a:t>rescuedDynamic</a:t>
            </a:r>
            <a:r>
              <a:rPr lang="fr-FR" dirty="0" smtClean="0">
                <a:solidFill>
                  <a:schemeClr val="accent1"/>
                </a:solidFill>
              </a:rPr>
              <a:t> (</a:t>
            </a:r>
            <a:r>
              <a:rPr lang="fr-FR" dirty="0" err="1" smtClean="0">
                <a:solidFill>
                  <a:schemeClr val="accent1"/>
                </a:solidFill>
              </a:rPr>
              <a:t>thanks</a:t>
            </a:r>
            <a:r>
              <a:rPr lang="fr-FR" dirty="0" smtClean="0">
                <a:solidFill>
                  <a:schemeClr val="accent1"/>
                </a:solidFill>
              </a:rPr>
              <a:t> Romain!)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984883" y="3340735"/>
            <a:ext cx="285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Three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parameters</a:t>
            </a:r>
            <a:r>
              <a:rPr lang="fr-FR" dirty="0" smtClean="0">
                <a:solidFill>
                  <a:srgbClr val="FF0000"/>
                </a:solidFill>
              </a:rPr>
              <a:t> to explore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295" y="601451"/>
            <a:ext cx="391052" cy="19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85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Direct </a:t>
            </a:r>
            <a:r>
              <a:rPr lang="fr-FR" dirty="0" err="1" smtClean="0"/>
              <a:t>sampling</a:t>
            </a:r>
            <a:endParaRPr lang="fr-FR" dirty="0" smtClean="0"/>
          </a:p>
          <a:p>
            <a:pPr lvl="1"/>
            <a:r>
              <a:rPr lang="en-US" dirty="0" err="1" smtClean="0"/>
              <a:t>nbSlow</a:t>
            </a:r>
            <a:r>
              <a:rPr lang="en-US" dirty="0" smtClean="0"/>
              <a:t> </a:t>
            </a:r>
            <a:r>
              <a:rPr lang="en-US" dirty="0"/>
              <a:t>in (0 to 125 by </a:t>
            </a:r>
            <a:r>
              <a:rPr lang="en-US" dirty="0" smtClean="0"/>
              <a:t>25)</a:t>
            </a:r>
          </a:p>
          <a:p>
            <a:pPr lvl="1"/>
            <a:r>
              <a:rPr lang="en-US" dirty="0" smtClean="0"/>
              <a:t>hRs1 </a:t>
            </a:r>
            <a:r>
              <a:rPr lang="en-US" dirty="0"/>
              <a:t>in (0.1 to 0.4 by 0.1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hIp1 </a:t>
            </a:r>
            <a:r>
              <a:rPr lang="en-US" dirty="0"/>
              <a:t>in (0.1 to 1.0 by 0.1</a:t>
            </a:r>
            <a:r>
              <a:rPr lang="en-US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05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11811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78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Understandings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95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209</Words>
  <Application>Microsoft Office PowerPoint</Application>
  <PresentationFormat>Affichage à l'écran 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Social benefits of slow food</vt:lpstr>
      <vt:lpstr>Question</vt:lpstr>
      <vt:lpstr>Question</vt:lpstr>
      <vt:lpstr>Modification of the code</vt:lpstr>
      <vt:lpstr>Exploration 1</vt:lpstr>
      <vt:lpstr>Results</vt:lpstr>
      <vt:lpstr>Understandings</vt:lpstr>
    </vt:vector>
  </TitlesOfParts>
  <Company>CIRAD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benefits of slow food</dc:title>
  <dc:creator>piou</dc:creator>
  <cp:lastModifiedBy>piou</cp:lastModifiedBy>
  <cp:revision>9</cp:revision>
  <dcterms:created xsi:type="dcterms:W3CDTF">2019-06-27T12:59:49Z</dcterms:created>
  <dcterms:modified xsi:type="dcterms:W3CDTF">2019-06-27T15:16:30Z</dcterms:modified>
</cp:coreProperties>
</file>