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560DD-6730-5CBF-3327-7878E428F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A0F2E9-F881-C785-EC32-4A828E1F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FA502-6C05-02DC-1078-8F8E5B5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8E62D-2311-3C04-FD7F-B32FC3FE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C4D5B-F01F-15D5-09BA-5D8DB12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D0073-9523-8A25-5D35-F13ABA9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9CF769-1E26-8482-96FC-79D4882D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F5D92-1308-A269-5950-8674F9CF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3C4CB-FED0-CED4-71DF-1AB76831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7FD5B-8C9C-1BB2-07DF-20AFB4F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E67EDD-BD7E-4087-0A61-E4587600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ACB1A1-A2D4-3FBD-FEE3-5E05A6F3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BB52C-9342-E027-B949-9561084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4F748D-F79A-6C28-F135-D16FC33A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C3CA2-5E45-539F-6D3F-FAA648EF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C03A1-90CB-19B5-F9DE-E1D05573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6E4EF-330B-50E1-4FA9-2CE8763A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CD035-BA0E-1767-4FC5-0D7F535E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19925-8B19-56C1-D734-F1BBA37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95B554-F1A4-9BD2-24DF-7D647978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3FAC-7FA5-2D18-D500-92E52769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AD71D-2401-99CD-0836-F910D120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4948B-9692-42DA-1B16-C5B67222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1CE18-F766-5D46-2595-8C40C66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7742C-10AD-CCAF-BBB5-5676E14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D0CA7-E6B8-FD4D-1451-F47DF2E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36FC2D-5C34-679E-7C6B-AD4EAE597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852458-04E5-1F97-8D7E-ACA6913F7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D5B8C7-1C70-8DA5-C00E-B02824EF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D8EBD-582F-2B1C-1829-93276C37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8DEF37-9156-361E-D5AE-9A08A7ED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C41B5-DCD1-0603-0782-DFA139C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7950A-60EE-4FC3-275C-6B84A972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C892FB-7A25-D86A-013F-DBE99600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E43311-420D-AF5F-DB35-AE9984C92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4D4468-9639-0CD4-90ED-97ACF4C17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C7D211-9085-7BE3-3FA8-FB341783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229457-C2A5-B941-D1B3-5C9E19CC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7666EA-9479-FDEB-C845-32F48715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D01D-92F7-E77E-8E2E-B6031BBC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A7B8AF-EF95-7A16-6B5F-9E60B69A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E57D4-8E6D-4EAE-C879-D10627D6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9F063B-AF0A-548B-2713-6D50413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B077D0-2425-FF53-30AF-ACA32AD4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CFDE1B-C5C3-622C-C56B-82AE167A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B9869-BC19-D951-C030-ACBB2626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E867A-0AB2-C7B8-20C0-98135D3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A6940-64AA-ADBA-DB9F-C85ECB83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08CE0-B259-25FA-E77E-E79F78A0D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F92FA-A7D5-6A01-12D1-21856D67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12125-0C12-AB63-5803-CDEA25E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C5CC4-7FFF-138A-6DFB-5BC2CD7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60711-DB6D-DE53-FC8F-0D4AB854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E059B1-7E10-DCF9-14BD-7CB3247F2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0AE68-C8E2-EA91-5DCC-CF2D0AF3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003418-4E73-9E86-7AA5-0E3145B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F1A91-CD76-7B6D-54D7-74014B5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39CF7-7905-010D-6141-D9C3308C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1E6555-95A0-5F5F-0BD9-83DD2E3C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F4BD6-102A-9A61-1126-9EED6CB0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2BB49-BC11-0E1C-3D68-6E4F06121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A5B0B-EC01-4EA6-B553-28533057827A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9AED0-46CE-0794-BC5B-CDB2AA1D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A829DB-F2CF-A279-0825-C851FB43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9F1FC-81EA-48B7-9F1F-161B560D4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EE92D-3EC3-28E0-2FBF-075C4D5B2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5069DC-CA6D-9250-8BA9-FE42D7913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Mélissa Largillière</dc:creator>
  <cp:lastModifiedBy>Mélissa Largillière</cp:lastModifiedBy>
  <cp:revision>1</cp:revision>
  <dcterms:created xsi:type="dcterms:W3CDTF">2025-07-25T12:12:07Z</dcterms:created>
  <dcterms:modified xsi:type="dcterms:W3CDTF">2025-07-25T12:12:32Z</dcterms:modified>
</cp:coreProperties>
</file>