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7559675" cy="10691800"/>
  <p:embeddedFontLst>
    <p:embeddedFont>
      <p:font typeface="PT Sans Narrow"/>
      <p:regular r:id="rId16"/>
      <p:bold r:id="rId17"/>
    </p:embeddedFont>
    <p:embeddedFont>
      <p:font typeface="Gill Sans"/>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jhJeRCyWXrC4cRfXjVDAxxy05I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slide" Target="slides/slide1.xml"/><Relationship Id="rId19" Type="http://schemas.openxmlformats.org/officeDocument/2006/relationships/font" Target="fonts/GillSans-bold.fntdata"/><Relationship Id="rId6" Type="http://schemas.openxmlformats.org/officeDocument/2006/relationships/slide" Target="slides/slide2.xml"/><Relationship Id="rId18" Type="http://schemas.openxmlformats.org/officeDocument/2006/relationships/font" Target="fonts/Gill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8f3ac9087_1_5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8f3ac9087_1_5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8f3ac9087_1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89" name="Google Shape;89;g88f3ac9087_1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8f3ac9087_1_1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98" name="Google Shape;98;g88f3ac9087_1_1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88f3ac9087_1_3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8f3ac9087_1_3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3" name="Shape 43"/>
        <p:cNvGrpSpPr/>
        <p:nvPr/>
      </p:nvGrpSpPr>
      <p:grpSpPr>
        <a:xfrm>
          <a:off x="0" y="0"/>
          <a:ext cx="0" cy="0"/>
          <a:chOff x="0" y="0"/>
          <a:chExt cx="0" cy="0"/>
        </a:xfrm>
      </p:grpSpPr>
      <p:sp>
        <p:nvSpPr>
          <p:cNvPr id="44" name="Google Shape;44;p27"/>
          <p:cNvSpPr txBox="1"/>
          <p:nvPr>
            <p:ph type="title"/>
          </p:nvPr>
        </p:nvSpPr>
        <p:spPr>
          <a:xfrm>
            <a:off x="1251720" y="382320"/>
            <a:ext cx="10177920" cy="1491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7"/>
          <p:cNvSpPr txBox="1"/>
          <p:nvPr>
            <p:ph idx="1" type="body"/>
          </p:nvPr>
        </p:nvSpPr>
        <p:spPr>
          <a:xfrm>
            <a:off x="1251720" y="2286000"/>
            <a:ext cx="10177920" cy="1713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7"/>
          <p:cNvSpPr txBox="1"/>
          <p:nvPr>
            <p:ph idx="2" type="body"/>
          </p:nvPr>
        </p:nvSpPr>
        <p:spPr>
          <a:xfrm>
            <a:off x="1251720" y="4162680"/>
            <a:ext cx="10177920" cy="1713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7" name="Shape 47"/>
        <p:cNvGrpSpPr/>
        <p:nvPr/>
      </p:nvGrpSpPr>
      <p:grpSpPr>
        <a:xfrm>
          <a:off x="0" y="0"/>
          <a:ext cx="0" cy="0"/>
          <a:chOff x="0" y="0"/>
          <a:chExt cx="0" cy="0"/>
        </a:xfrm>
      </p:grpSpPr>
      <p:sp>
        <p:nvSpPr>
          <p:cNvPr id="48" name="Google Shape;48;p28"/>
          <p:cNvSpPr txBox="1"/>
          <p:nvPr>
            <p:ph type="title"/>
          </p:nvPr>
        </p:nvSpPr>
        <p:spPr>
          <a:xfrm>
            <a:off x="1251720" y="382320"/>
            <a:ext cx="10177920" cy="1491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8"/>
          <p:cNvSpPr txBox="1"/>
          <p:nvPr>
            <p:ph idx="1" type="body"/>
          </p:nvPr>
        </p:nvSpPr>
        <p:spPr>
          <a:xfrm>
            <a:off x="1251720" y="2286000"/>
            <a:ext cx="4966560" cy="1713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8"/>
          <p:cNvSpPr txBox="1"/>
          <p:nvPr>
            <p:ph idx="2" type="body"/>
          </p:nvPr>
        </p:nvSpPr>
        <p:spPr>
          <a:xfrm>
            <a:off x="6467040" y="2286000"/>
            <a:ext cx="4966560" cy="1713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8"/>
          <p:cNvSpPr txBox="1"/>
          <p:nvPr>
            <p:ph idx="3" type="body"/>
          </p:nvPr>
        </p:nvSpPr>
        <p:spPr>
          <a:xfrm>
            <a:off x="1251720" y="4162680"/>
            <a:ext cx="4966560" cy="1713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8"/>
          <p:cNvSpPr txBox="1"/>
          <p:nvPr>
            <p:ph idx="4" type="body"/>
          </p:nvPr>
        </p:nvSpPr>
        <p:spPr>
          <a:xfrm>
            <a:off x="6467040" y="4162680"/>
            <a:ext cx="4966560" cy="1713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3" name="Shape 53"/>
        <p:cNvGrpSpPr/>
        <p:nvPr/>
      </p:nvGrpSpPr>
      <p:grpSpPr>
        <a:xfrm>
          <a:off x="0" y="0"/>
          <a:ext cx="0" cy="0"/>
          <a:chOff x="0" y="0"/>
          <a:chExt cx="0" cy="0"/>
        </a:xfrm>
      </p:grpSpPr>
      <p:sp>
        <p:nvSpPr>
          <p:cNvPr id="54" name="Google Shape;54;p29"/>
          <p:cNvSpPr txBox="1"/>
          <p:nvPr>
            <p:ph type="title"/>
          </p:nvPr>
        </p:nvSpPr>
        <p:spPr>
          <a:xfrm>
            <a:off x="1251720" y="382320"/>
            <a:ext cx="10177920" cy="1491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9"/>
          <p:cNvSpPr txBox="1"/>
          <p:nvPr>
            <p:ph idx="1" type="body"/>
          </p:nvPr>
        </p:nvSpPr>
        <p:spPr>
          <a:xfrm>
            <a:off x="1251720" y="2286000"/>
            <a:ext cx="3277080" cy="1713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9"/>
          <p:cNvSpPr txBox="1"/>
          <p:nvPr>
            <p:ph idx="2" type="body"/>
          </p:nvPr>
        </p:nvSpPr>
        <p:spPr>
          <a:xfrm>
            <a:off x="4692960" y="2286000"/>
            <a:ext cx="3277080" cy="1713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9"/>
          <p:cNvSpPr txBox="1"/>
          <p:nvPr>
            <p:ph idx="3" type="body"/>
          </p:nvPr>
        </p:nvSpPr>
        <p:spPr>
          <a:xfrm>
            <a:off x="8134200" y="2286000"/>
            <a:ext cx="3277080" cy="1713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29"/>
          <p:cNvSpPr txBox="1"/>
          <p:nvPr>
            <p:ph idx="4" type="body"/>
          </p:nvPr>
        </p:nvSpPr>
        <p:spPr>
          <a:xfrm>
            <a:off x="1251720" y="4162680"/>
            <a:ext cx="3277080" cy="1713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29"/>
          <p:cNvSpPr txBox="1"/>
          <p:nvPr>
            <p:ph idx="5" type="body"/>
          </p:nvPr>
        </p:nvSpPr>
        <p:spPr>
          <a:xfrm>
            <a:off x="4692960" y="4162680"/>
            <a:ext cx="3277080" cy="1713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29"/>
          <p:cNvSpPr txBox="1"/>
          <p:nvPr>
            <p:ph idx="6" type="body"/>
          </p:nvPr>
        </p:nvSpPr>
        <p:spPr>
          <a:xfrm>
            <a:off x="8134200" y="4162680"/>
            <a:ext cx="3277080" cy="1713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4" name="Shape 14"/>
        <p:cNvGrpSpPr/>
        <p:nvPr/>
      </p:nvGrpSpPr>
      <p:grpSpPr>
        <a:xfrm>
          <a:off x="0" y="0"/>
          <a:ext cx="0" cy="0"/>
          <a:chOff x="0" y="0"/>
          <a:chExt cx="0" cy="0"/>
        </a:xfrm>
      </p:grpSpPr>
      <p:sp>
        <p:nvSpPr>
          <p:cNvPr id="15" name="Google Shape;15;p19"/>
          <p:cNvSpPr txBox="1"/>
          <p:nvPr>
            <p:ph type="title"/>
          </p:nvPr>
        </p:nvSpPr>
        <p:spPr>
          <a:xfrm>
            <a:off x="1251720" y="382320"/>
            <a:ext cx="10177920" cy="1491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9"/>
          <p:cNvSpPr txBox="1"/>
          <p:nvPr>
            <p:ph idx="1" type="subTitle"/>
          </p:nvPr>
        </p:nvSpPr>
        <p:spPr>
          <a:xfrm>
            <a:off x="1251720" y="2286000"/>
            <a:ext cx="10177920" cy="359316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 name="Shape 17"/>
        <p:cNvGrpSpPr/>
        <p:nvPr/>
      </p:nvGrpSpPr>
      <p:grpSpPr>
        <a:xfrm>
          <a:off x="0" y="0"/>
          <a:ext cx="0" cy="0"/>
          <a:chOff x="0" y="0"/>
          <a:chExt cx="0" cy="0"/>
        </a:xfrm>
      </p:grpSpPr>
      <p:sp>
        <p:nvSpPr>
          <p:cNvPr id="18" name="Google Shape;18;p20"/>
          <p:cNvSpPr txBox="1"/>
          <p:nvPr>
            <p:ph type="title"/>
          </p:nvPr>
        </p:nvSpPr>
        <p:spPr>
          <a:xfrm>
            <a:off x="1251720" y="382320"/>
            <a:ext cx="10177920" cy="1491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0"/>
          <p:cNvSpPr txBox="1"/>
          <p:nvPr>
            <p:ph idx="1" type="body"/>
          </p:nvPr>
        </p:nvSpPr>
        <p:spPr>
          <a:xfrm>
            <a:off x="1251720" y="2286000"/>
            <a:ext cx="10177920" cy="35931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0" name="Shape 20"/>
        <p:cNvGrpSpPr/>
        <p:nvPr/>
      </p:nvGrpSpPr>
      <p:grpSpPr>
        <a:xfrm>
          <a:off x="0" y="0"/>
          <a:ext cx="0" cy="0"/>
          <a:chOff x="0" y="0"/>
          <a:chExt cx="0" cy="0"/>
        </a:xfrm>
      </p:grpSpPr>
      <p:sp>
        <p:nvSpPr>
          <p:cNvPr id="21" name="Google Shape;21;p21"/>
          <p:cNvSpPr txBox="1"/>
          <p:nvPr>
            <p:ph type="title"/>
          </p:nvPr>
        </p:nvSpPr>
        <p:spPr>
          <a:xfrm>
            <a:off x="1251720" y="382320"/>
            <a:ext cx="10177920" cy="1491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1"/>
          <p:cNvSpPr txBox="1"/>
          <p:nvPr>
            <p:ph idx="1" type="body"/>
          </p:nvPr>
        </p:nvSpPr>
        <p:spPr>
          <a:xfrm>
            <a:off x="1251720" y="2286000"/>
            <a:ext cx="4966560" cy="35931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21"/>
          <p:cNvSpPr txBox="1"/>
          <p:nvPr>
            <p:ph idx="2" type="body"/>
          </p:nvPr>
        </p:nvSpPr>
        <p:spPr>
          <a:xfrm>
            <a:off x="6467040" y="2286000"/>
            <a:ext cx="4966560" cy="35931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22"/>
          <p:cNvSpPr txBox="1"/>
          <p:nvPr>
            <p:ph type="title"/>
          </p:nvPr>
        </p:nvSpPr>
        <p:spPr>
          <a:xfrm>
            <a:off x="1251720" y="382320"/>
            <a:ext cx="10177920" cy="1491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6" name="Shape 26"/>
        <p:cNvGrpSpPr/>
        <p:nvPr/>
      </p:nvGrpSpPr>
      <p:grpSpPr>
        <a:xfrm>
          <a:off x="0" y="0"/>
          <a:ext cx="0" cy="0"/>
          <a:chOff x="0" y="0"/>
          <a:chExt cx="0" cy="0"/>
        </a:xfrm>
      </p:grpSpPr>
      <p:sp>
        <p:nvSpPr>
          <p:cNvPr id="27" name="Google Shape;27;p23"/>
          <p:cNvSpPr txBox="1"/>
          <p:nvPr>
            <p:ph idx="1" type="subTitle"/>
          </p:nvPr>
        </p:nvSpPr>
        <p:spPr>
          <a:xfrm>
            <a:off x="1251720" y="382320"/>
            <a:ext cx="10177920" cy="69166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8" name="Shape 28"/>
        <p:cNvGrpSpPr/>
        <p:nvPr/>
      </p:nvGrpSpPr>
      <p:grpSpPr>
        <a:xfrm>
          <a:off x="0" y="0"/>
          <a:ext cx="0" cy="0"/>
          <a:chOff x="0" y="0"/>
          <a:chExt cx="0" cy="0"/>
        </a:xfrm>
      </p:grpSpPr>
      <p:sp>
        <p:nvSpPr>
          <p:cNvPr id="29" name="Google Shape;29;p24"/>
          <p:cNvSpPr txBox="1"/>
          <p:nvPr>
            <p:ph type="title"/>
          </p:nvPr>
        </p:nvSpPr>
        <p:spPr>
          <a:xfrm>
            <a:off x="1251720" y="382320"/>
            <a:ext cx="10177920" cy="1491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4"/>
          <p:cNvSpPr txBox="1"/>
          <p:nvPr>
            <p:ph idx="1" type="body"/>
          </p:nvPr>
        </p:nvSpPr>
        <p:spPr>
          <a:xfrm>
            <a:off x="1251720" y="2286000"/>
            <a:ext cx="4966560" cy="1713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24"/>
          <p:cNvSpPr txBox="1"/>
          <p:nvPr>
            <p:ph idx="2" type="body"/>
          </p:nvPr>
        </p:nvSpPr>
        <p:spPr>
          <a:xfrm>
            <a:off x="6467040" y="2286000"/>
            <a:ext cx="4966560" cy="35931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4"/>
          <p:cNvSpPr txBox="1"/>
          <p:nvPr>
            <p:ph idx="3" type="body"/>
          </p:nvPr>
        </p:nvSpPr>
        <p:spPr>
          <a:xfrm>
            <a:off x="1251720" y="4162680"/>
            <a:ext cx="4966560" cy="1713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3" name="Shape 33"/>
        <p:cNvGrpSpPr/>
        <p:nvPr/>
      </p:nvGrpSpPr>
      <p:grpSpPr>
        <a:xfrm>
          <a:off x="0" y="0"/>
          <a:ext cx="0" cy="0"/>
          <a:chOff x="0" y="0"/>
          <a:chExt cx="0" cy="0"/>
        </a:xfrm>
      </p:grpSpPr>
      <p:sp>
        <p:nvSpPr>
          <p:cNvPr id="34" name="Google Shape;34;p25"/>
          <p:cNvSpPr txBox="1"/>
          <p:nvPr>
            <p:ph type="title"/>
          </p:nvPr>
        </p:nvSpPr>
        <p:spPr>
          <a:xfrm>
            <a:off x="1251720" y="382320"/>
            <a:ext cx="10177920" cy="1491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5"/>
          <p:cNvSpPr txBox="1"/>
          <p:nvPr>
            <p:ph idx="1" type="body"/>
          </p:nvPr>
        </p:nvSpPr>
        <p:spPr>
          <a:xfrm>
            <a:off x="1251720" y="2286000"/>
            <a:ext cx="4966560" cy="35931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5"/>
          <p:cNvSpPr txBox="1"/>
          <p:nvPr>
            <p:ph idx="2" type="body"/>
          </p:nvPr>
        </p:nvSpPr>
        <p:spPr>
          <a:xfrm>
            <a:off x="6467040" y="2286000"/>
            <a:ext cx="4966560" cy="1713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5"/>
          <p:cNvSpPr txBox="1"/>
          <p:nvPr>
            <p:ph idx="3" type="body"/>
          </p:nvPr>
        </p:nvSpPr>
        <p:spPr>
          <a:xfrm>
            <a:off x="6467040" y="4162680"/>
            <a:ext cx="4966560" cy="1713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8" name="Shape 38"/>
        <p:cNvGrpSpPr/>
        <p:nvPr/>
      </p:nvGrpSpPr>
      <p:grpSpPr>
        <a:xfrm>
          <a:off x="0" y="0"/>
          <a:ext cx="0" cy="0"/>
          <a:chOff x="0" y="0"/>
          <a:chExt cx="0" cy="0"/>
        </a:xfrm>
      </p:grpSpPr>
      <p:sp>
        <p:nvSpPr>
          <p:cNvPr id="39" name="Google Shape;39;p26"/>
          <p:cNvSpPr txBox="1"/>
          <p:nvPr>
            <p:ph type="title"/>
          </p:nvPr>
        </p:nvSpPr>
        <p:spPr>
          <a:xfrm>
            <a:off x="1251720" y="382320"/>
            <a:ext cx="10177920" cy="1491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6"/>
          <p:cNvSpPr txBox="1"/>
          <p:nvPr>
            <p:ph idx="1" type="body"/>
          </p:nvPr>
        </p:nvSpPr>
        <p:spPr>
          <a:xfrm>
            <a:off x="1251720" y="2286000"/>
            <a:ext cx="4966560" cy="1713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6"/>
          <p:cNvSpPr txBox="1"/>
          <p:nvPr>
            <p:ph idx="2" type="body"/>
          </p:nvPr>
        </p:nvSpPr>
        <p:spPr>
          <a:xfrm>
            <a:off x="6467040" y="2286000"/>
            <a:ext cx="4966560" cy="1713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6"/>
          <p:cNvSpPr txBox="1"/>
          <p:nvPr>
            <p:ph idx="3" type="body"/>
          </p:nvPr>
        </p:nvSpPr>
        <p:spPr>
          <a:xfrm>
            <a:off x="1251720" y="4162680"/>
            <a:ext cx="10177920" cy="1713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2"/>
        </a:solidFill>
      </p:bgPr>
    </p:bg>
    <p:spTree>
      <p:nvGrpSpPr>
        <p:cNvPr id="5" name="Shape 5"/>
        <p:cNvGrpSpPr/>
        <p:nvPr/>
      </p:nvGrpSpPr>
      <p:grpSpPr>
        <a:xfrm>
          <a:off x="0" y="0"/>
          <a:ext cx="0" cy="0"/>
          <a:chOff x="0" y="0"/>
          <a:chExt cx="0" cy="0"/>
        </a:xfrm>
      </p:grpSpPr>
      <p:sp>
        <p:nvSpPr>
          <p:cNvPr id="6" name="Google Shape;6;p17"/>
          <p:cNvSpPr/>
          <p:nvPr/>
        </p:nvSpPr>
        <p:spPr>
          <a:xfrm>
            <a:off x="0" y="0"/>
            <a:ext cx="885600" cy="685764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7" name="Google Shape;7;p17"/>
          <p:cNvSpPr/>
          <p:nvPr/>
        </p:nvSpPr>
        <p:spPr>
          <a:xfrm>
            <a:off x="11908440" y="0"/>
            <a:ext cx="282960" cy="68576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7"/>
          <p:cNvSpPr txBox="1"/>
          <p:nvPr>
            <p:ph type="title"/>
          </p:nvPr>
        </p:nvSpPr>
        <p:spPr>
          <a:xfrm>
            <a:off x="1251720" y="382320"/>
            <a:ext cx="10177920" cy="149184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7"/>
          <p:cNvSpPr txBox="1"/>
          <p:nvPr>
            <p:ph idx="1" type="body"/>
          </p:nvPr>
        </p:nvSpPr>
        <p:spPr>
          <a:xfrm>
            <a:off x="1251720" y="2286000"/>
            <a:ext cx="10177920" cy="359316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 name="Google Shape;10;p17"/>
          <p:cNvSpPr txBox="1"/>
          <p:nvPr>
            <p:ph idx="10" type="dt"/>
          </p:nvPr>
        </p:nvSpPr>
        <p:spPr>
          <a:xfrm>
            <a:off x="1251720" y="6375600"/>
            <a:ext cx="2329200" cy="3481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17"/>
          <p:cNvSpPr txBox="1"/>
          <p:nvPr>
            <p:ph idx="11" type="ftr"/>
          </p:nvPr>
        </p:nvSpPr>
        <p:spPr>
          <a:xfrm>
            <a:off x="4038480" y="6375600"/>
            <a:ext cx="4114440" cy="345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17"/>
          <p:cNvSpPr txBox="1"/>
          <p:nvPr>
            <p:ph idx="12" type="sldNum"/>
          </p:nvPr>
        </p:nvSpPr>
        <p:spPr>
          <a:xfrm>
            <a:off x="8610480" y="6375600"/>
            <a:ext cx="2819160" cy="345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595959"/>
                </a:solidFill>
                <a:latin typeface="Gill Sans"/>
                <a:ea typeface="Gill Sans"/>
                <a:cs typeface="Gill Sans"/>
                <a:sym typeface="Gill Sans"/>
              </a:defRPr>
            </a:lvl1pPr>
            <a:lvl2pPr indent="0" lvl="1" marL="0" marR="0" rtl="0" algn="r">
              <a:lnSpc>
                <a:spcPct val="100000"/>
              </a:lnSpc>
              <a:spcBef>
                <a:spcPts val="0"/>
              </a:spcBef>
              <a:buNone/>
              <a:defRPr b="0" i="0" sz="1200" u="none" cap="none" strike="noStrike">
                <a:solidFill>
                  <a:srgbClr val="595959"/>
                </a:solidFill>
                <a:latin typeface="Gill Sans"/>
                <a:ea typeface="Gill Sans"/>
                <a:cs typeface="Gill Sans"/>
                <a:sym typeface="Gill Sans"/>
              </a:defRPr>
            </a:lvl2pPr>
            <a:lvl3pPr indent="0" lvl="2" marL="0" marR="0" rtl="0" algn="r">
              <a:lnSpc>
                <a:spcPct val="100000"/>
              </a:lnSpc>
              <a:spcBef>
                <a:spcPts val="0"/>
              </a:spcBef>
              <a:buNone/>
              <a:defRPr b="0" i="0" sz="1200" u="none" cap="none" strike="noStrike">
                <a:solidFill>
                  <a:srgbClr val="595959"/>
                </a:solidFill>
                <a:latin typeface="Gill Sans"/>
                <a:ea typeface="Gill Sans"/>
                <a:cs typeface="Gill Sans"/>
                <a:sym typeface="Gill Sans"/>
              </a:defRPr>
            </a:lvl3pPr>
            <a:lvl4pPr indent="0" lvl="3" marL="0" marR="0" rtl="0" algn="r">
              <a:lnSpc>
                <a:spcPct val="100000"/>
              </a:lnSpc>
              <a:spcBef>
                <a:spcPts val="0"/>
              </a:spcBef>
              <a:buNone/>
              <a:defRPr b="0" i="0" sz="1200" u="none" cap="none" strike="noStrike">
                <a:solidFill>
                  <a:srgbClr val="595959"/>
                </a:solidFill>
                <a:latin typeface="Gill Sans"/>
                <a:ea typeface="Gill Sans"/>
                <a:cs typeface="Gill Sans"/>
                <a:sym typeface="Gill Sans"/>
              </a:defRPr>
            </a:lvl4pPr>
            <a:lvl5pPr indent="0" lvl="4" marL="0" marR="0" rtl="0" algn="r">
              <a:lnSpc>
                <a:spcPct val="100000"/>
              </a:lnSpc>
              <a:spcBef>
                <a:spcPts val="0"/>
              </a:spcBef>
              <a:buNone/>
              <a:defRPr b="0" i="0" sz="1200" u="none" cap="none" strike="noStrike">
                <a:solidFill>
                  <a:srgbClr val="595959"/>
                </a:solidFill>
                <a:latin typeface="Gill Sans"/>
                <a:ea typeface="Gill Sans"/>
                <a:cs typeface="Gill Sans"/>
                <a:sym typeface="Gill Sans"/>
              </a:defRPr>
            </a:lvl5pPr>
            <a:lvl6pPr indent="0" lvl="5" marL="0" marR="0" rtl="0" algn="r">
              <a:lnSpc>
                <a:spcPct val="100000"/>
              </a:lnSpc>
              <a:spcBef>
                <a:spcPts val="0"/>
              </a:spcBef>
              <a:buNone/>
              <a:defRPr b="0" i="0" sz="1200" u="none" cap="none" strike="noStrike">
                <a:solidFill>
                  <a:srgbClr val="595959"/>
                </a:solidFill>
                <a:latin typeface="Gill Sans"/>
                <a:ea typeface="Gill Sans"/>
                <a:cs typeface="Gill Sans"/>
                <a:sym typeface="Gill Sans"/>
              </a:defRPr>
            </a:lvl6pPr>
            <a:lvl7pPr indent="0" lvl="6" marL="0" marR="0" rtl="0" algn="r">
              <a:lnSpc>
                <a:spcPct val="100000"/>
              </a:lnSpc>
              <a:spcBef>
                <a:spcPts val="0"/>
              </a:spcBef>
              <a:buNone/>
              <a:defRPr b="0" i="0" sz="1200" u="none" cap="none" strike="noStrike">
                <a:solidFill>
                  <a:srgbClr val="595959"/>
                </a:solidFill>
                <a:latin typeface="Gill Sans"/>
                <a:ea typeface="Gill Sans"/>
                <a:cs typeface="Gill Sans"/>
                <a:sym typeface="Gill Sans"/>
              </a:defRPr>
            </a:lvl7pPr>
            <a:lvl8pPr indent="0" lvl="7" marL="0" marR="0" rtl="0" algn="r">
              <a:lnSpc>
                <a:spcPct val="100000"/>
              </a:lnSpc>
              <a:spcBef>
                <a:spcPts val="0"/>
              </a:spcBef>
              <a:buNone/>
              <a:defRPr b="0" i="0" sz="1200" u="none" cap="none" strike="noStrike">
                <a:solidFill>
                  <a:srgbClr val="595959"/>
                </a:solidFill>
                <a:latin typeface="Gill Sans"/>
                <a:ea typeface="Gill Sans"/>
                <a:cs typeface="Gill Sans"/>
                <a:sym typeface="Gill Sans"/>
              </a:defRPr>
            </a:lvl8pPr>
            <a:lvl9pPr indent="0" lvl="8" marL="0" marR="0" rtl="0" algn="r">
              <a:lnSpc>
                <a:spcPct val="100000"/>
              </a:lnSpc>
              <a:spcBef>
                <a:spcPts val="0"/>
              </a:spcBef>
              <a:buNone/>
              <a:defRPr b="0" i="0" sz="12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hyperlink" Target="http://vision.ucsd.edu/content/yale-face-databas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txBox="1"/>
          <p:nvPr/>
        </p:nvSpPr>
        <p:spPr>
          <a:xfrm>
            <a:off x="1727200" y="586045"/>
            <a:ext cx="85635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200">
                <a:solidFill>
                  <a:srgbClr val="980000"/>
                </a:solidFill>
                <a:latin typeface="PT Sans Narrow"/>
                <a:ea typeface="PT Sans Narrow"/>
                <a:cs typeface="PT Sans Narrow"/>
                <a:sym typeface="PT Sans Narrow"/>
              </a:rPr>
              <a:t>SVD Based Face Recognition</a:t>
            </a:r>
            <a:endParaRPr b="0" i="0" sz="6400" cap="none" strike="noStrike">
              <a:solidFill>
                <a:srgbClr val="980000"/>
              </a:solidFill>
              <a:latin typeface="Gill Sans"/>
              <a:ea typeface="Gill Sans"/>
              <a:cs typeface="Gill Sans"/>
              <a:sym typeface="Gill Sans"/>
            </a:endParaRPr>
          </a:p>
        </p:txBody>
      </p:sp>
      <p:sp>
        <p:nvSpPr>
          <p:cNvPr id="66" name="Google Shape;66;p1"/>
          <p:cNvSpPr txBox="1"/>
          <p:nvPr/>
        </p:nvSpPr>
        <p:spPr>
          <a:xfrm>
            <a:off x="1291771" y="4338544"/>
            <a:ext cx="5704115"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300">
                <a:latin typeface="Gill Sans"/>
                <a:ea typeface="Gill Sans"/>
                <a:cs typeface="Gill Sans"/>
                <a:sym typeface="Gill Sans"/>
              </a:rPr>
              <a:t>Presented by :</a:t>
            </a:r>
            <a:r>
              <a:rPr b="1" i="0" lang="en-US" sz="2300" u="none" cap="none" strike="noStrike">
                <a:latin typeface="Gill Sans"/>
                <a:ea typeface="Gill Sans"/>
                <a:cs typeface="Gill Sans"/>
                <a:sym typeface="Gill Sans"/>
              </a:rPr>
              <a:t>	</a:t>
            </a:r>
            <a:r>
              <a:rPr b="1" i="0" lang="en-US" sz="2300" u="none" cap="none" strike="noStrike">
                <a:solidFill>
                  <a:srgbClr val="7F7F7F"/>
                </a:solidFill>
                <a:latin typeface="Gill Sans"/>
                <a:ea typeface="Gill Sans"/>
                <a:cs typeface="Gill Sans"/>
                <a:sym typeface="Gill Sans"/>
              </a:rPr>
              <a:t>		</a:t>
            </a:r>
            <a:endParaRPr sz="1900">
              <a:latin typeface="Gill Sans"/>
              <a:ea typeface="Gill Sans"/>
              <a:cs typeface="Gill Sans"/>
              <a:sym typeface="Gill Sans"/>
            </a:endParaRPr>
          </a:p>
          <a:p>
            <a:pPr indent="0" lvl="0" marL="0" marR="0" rtl="0" algn="l">
              <a:spcBef>
                <a:spcPts val="0"/>
              </a:spcBef>
              <a:spcAft>
                <a:spcPts val="0"/>
              </a:spcAft>
              <a:buNone/>
            </a:pPr>
            <a:r>
              <a:rPr b="1" lang="en-US" sz="2300">
                <a:solidFill>
                  <a:srgbClr val="7F7F7F"/>
                </a:solidFill>
                <a:latin typeface="Gill Sans"/>
                <a:ea typeface="Gill Sans"/>
                <a:cs typeface="Gill Sans"/>
                <a:sym typeface="Gill Sans"/>
              </a:rPr>
              <a:t>  					</a:t>
            </a:r>
            <a:r>
              <a:rPr b="1" lang="en-US" sz="1800">
                <a:solidFill>
                  <a:srgbClr val="7F7F7F"/>
                </a:solidFill>
                <a:latin typeface="Gill Sans"/>
                <a:ea typeface="Gill Sans"/>
                <a:cs typeface="Gill Sans"/>
                <a:sym typeface="Gill Sans"/>
              </a:rPr>
              <a:t>	</a:t>
            </a:r>
            <a:endParaRPr>
              <a:latin typeface="Gill Sans"/>
              <a:ea typeface="Gill Sans"/>
              <a:cs typeface="Gill Sans"/>
              <a:sym typeface="Gill Sans"/>
            </a:endParaRPr>
          </a:p>
          <a:p>
            <a:pPr indent="0" lvl="0" marL="0" marR="0" rtl="0" algn="l">
              <a:spcBef>
                <a:spcPts val="0"/>
              </a:spcBef>
              <a:spcAft>
                <a:spcPts val="0"/>
              </a:spcAft>
              <a:buNone/>
            </a:pPr>
            <a:r>
              <a:rPr b="1" lang="en-US" sz="1800">
                <a:solidFill>
                  <a:srgbClr val="7F7F7F"/>
                </a:solidFill>
                <a:latin typeface="Gill Sans"/>
                <a:ea typeface="Gill Sans"/>
                <a:cs typeface="Gill Sans"/>
                <a:sym typeface="Gill Sans"/>
              </a:rPr>
              <a:t>ALOKENDU MAZUMDER   (201916003)</a:t>
            </a:r>
            <a:endParaRPr b="1" sz="1800">
              <a:solidFill>
                <a:srgbClr val="7F7F7F"/>
              </a:solidFill>
              <a:latin typeface="Gill Sans"/>
              <a:ea typeface="Gill Sans"/>
              <a:cs typeface="Gill Sans"/>
              <a:sym typeface="Gill Sans"/>
            </a:endParaRPr>
          </a:p>
          <a:p>
            <a:pPr indent="0" lvl="0" marL="0" marR="0" rtl="0" algn="l">
              <a:spcBef>
                <a:spcPts val="0"/>
              </a:spcBef>
              <a:spcAft>
                <a:spcPts val="0"/>
              </a:spcAft>
              <a:buNone/>
            </a:pPr>
            <a:r>
              <a:rPr b="1" lang="en-US" sz="1800">
                <a:solidFill>
                  <a:srgbClr val="7F7F7F"/>
                </a:solidFill>
                <a:latin typeface="Gill Sans"/>
                <a:ea typeface="Gill Sans"/>
                <a:cs typeface="Gill Sans"/>
                <a:sym typeface="Gill Sans"/>
              </a:rPr>
              <a:t>PIOUS PRADHAN                (201916010)</a:t>
            </a:r>
            <a:endParaRPr b="1" sz="1800">
              <a:solidFill>
                <a:srgbClr val="7F7F7F"/>
              </a:solidFill>
              <a:latin typeface="Gill Sans"/>
              <a:ea typeface="Gill Sans"/>
              <a:cs typeface="Gill Sans"/>
              <a:sym typeface="Gill Sans"/>
            </a:endParaRPr>
          </a:p>
          <a:p>
            <a:pPr indent="0" lvl="0" marL="457200" marR="0" rtl="0" algn="l">
              <a:spcBef>
                <a:spcPts val="0"/>
              </a:spcBef>
              <a:spcAft>
                <a:spcPts val="0"/>
              </a:spcAft>
              <a:buNone/>
            </a:pPr>
            <a:r>
              <a:rPr b="1" lang="en-US" sz="1800">
                <a:solidFill>
                  <a:srgbClr val="7F7F7F"/>
                </a:solidFill>
                <a:latin typeface="Gill Sans"/>
                <a:ea typeface="Gill Sans"/>
                <a:cs typeface="Gill Sans"/>
                <a:sym typeface="Gill Sans"/>
              </a:rPr>
              <a:t>	</a:t>
            </a:r>
            <a:endParaRPr b="1" sz="1800">
              <a:solidFill>
                <a:srgbClr val="7F7F7F"/>
              </a:solidFill>
              <a:latin typeface="Gill Sans"/>
              <a:ea typeface="Gill Sans"/>
              <a:cs typeface="Gill Sans"/>
              <a:sym typeface="Gill Sans"/>
            </a:endParaRPr>
          </a:p>
        </p:txBody>
      </p:sp>
      <p:sp>
        <p:nvSpPr>
          <p:cNvPr id="67" name="Google Shape;67;p1"/>
          <p:cNvSpPr txBox="1"/>
          <p:nvPr/>
        </p:nvSpPr>
        <p:spPr>
          <a:xfrm>
            <a:off x="1727200" y="2264480"/>
            <a:ext cx="8824686"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300">
                <a:solidFill>
                  <a:srgbClr val="666666"/>
                </a:solidFill>
                <a:latin typeface="Gill Sans"/>
                <a:ea typeface="Gill Sans"/>
                <a:cs typeface="Gill Sans"/>
                <a:sym typeface="Gill Sans"/>
              </a:rPr>
              <a:t>Computational Numerical Methods (IT -509)</a:t>
            </a:r>
            <a:endParaRPr sz="1900">
              <a:solidFill>
                <a:srgbClr val="666666"/>
              </a:solidFill>
              <a:latin typeface="Gill Sans"/>
              <a:ea typeface="Gill Sans"/>
              <a:cs typeface="Gill Sans"/>
              <a:sym typeface="Gill Sans"/>
            </a:endParaRPr>
          </a:p>
          <a:p>
            <a:pPr indent="0" lvl="0" marL="0" marR="0" rtl="0" algn="ctr">
              <a:spcBef>
                <a:spcPts val="0"/>
              </a:spcBef>
              <a:spcAft>
                <a:spcPts val="0"/>
              </a:spcAft>
              <a:buNone/>
            </a:pPr>
            <a:r>
              <a:t/>
            </a:r>
            <a:endParaRPr b="1" sz="1800">
              <a:solidFill>
                <a:schemeClr val="dk1"/>
              </a:solidFill>
              <a:latin typeface="Gill Sans"/>
              <a:ea typeface="Gill Sans"/>
              <a:cs typeface="Gill Sans"/>
              <a:sym typeface="Gill Sans"/>
            </a:endParaRPr>
          </a:p>
          <a:p>
            <a:pPr indent="0" lvl="0" marL="0" marR="0" rtl="0" algn="ctr">
              <a:spcBef>
                <a:spcPts val="0"/>
              </a:spcBef>
              <a:spcAft>
                <a:spcPts val="0"/>
              </a:spcAft>
              <a:buNone/>
            </a:pPr>
            <a:r>
              <a:t/>
            </a:r>
            <a:endParaRPr b="1" sz="1800">
              <a:solidFill>
                <a:schemeClr val="dk1"/>
              </a:solidFill>
              <a:latin typeface="Gill Sans"/>
              <a:ea typeface="Gill Sans"/>
              <a:cs typeface="Gill Sans"/>
              <a:sym typeface="Gill Sans"/>
            </a:endParaRPr>
          </a:p>
          <a:p>
            <a:pPr indent="0" lvl="0" marL="0" marR="0" rtl="0" algn="ctr">
              <a:spcBef>
                <a:spcPts val="0"/>
              </a:spcBef>
              <a:spcAft>
                <a:spcPts val="0"/>
              </a:spcAft>
              <a:buNone/>
            </a:pPr>
            <a:r>
              <a:t/>
            </a:r>
            <a:endParaRPr b="1" sz="1800">
              <a:solidFill>
                <a:schemeClr val="dk1"/>
              </a:solidFill>
              <a:latin typeface="Gill Sans"/>
              <a:ea typeface="Gill Sans"/>
              <a:cs typeface="Gill Sans"/>
              <a:sym typeface="Gill Sans"/>
            </a:endParaRPr>
          </a:p>
        </p:txBody>
      </p:sp>
      <p:pic>
        <p:nvPicPr>
          <p:cNvPr id="68" name="Google Shape;68;p1"/>
          <p:cNvPicPr preferRelativeResize="0"/>
          <p:nvPr/>
        </p:nvPicPr>
        <p:blipFill>
          <a:blip r:embed="rId3">
            <a:alphaModFix/>
          </a:blip>
          <a:stretch>
            <a:fillRect/>
          </a:stretch>
        </p:blipFill>
        <p:spPr>
          <a:xfrm>
            <a:off x="8725861" y="4338559"/>
            <a:ext cx="2028825" cy="1828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88f3ac9087_1_58"/>
          <p:cNvSpPr txBox="1"/>
          <p:nvPr>
            <p:ph idx="1" type="subTitle"/>
          </p:nvPr>
        </p:nvSpPr>
        <p:spPr>
          <a:xfrm>
            <a:off x="1098325" y="417349"/>
            <a:ext cx="10177800" cy="2302500"/>
          </a:xfrm>
          <a:prstGeom prst="rect">
            <a:avLst/>
          </a:prstGeom>
        </p:spPr>
        <p:txBody>
          <a:bodyPr anchorCtr="0" anchor="ctr" bIns="0" lIns="0" spcFirstLastPara="1" rIns="0" wrap="square" tIns="0">
            <a:noAutofit/>
          </a:bodyPr>
          <a:lstStyle/>
          <a:p>
            <a:pPr indent="0" lvl="0" marL="0" rtl="0" algn="l">
              <a:spcBef>
                <a:spcPts val="1000"/>
              </a:spcBef>
              <a:spcAft>
                <a:spcPts val="0"/>
              </a:spcAft>
              <a:buNone/>
            </a:pPr>
            <a:r>
              <a:rPr lang="en-US"/>
              <a:t> Dataset Used :   </a:t>
            </a:r>
            <a:r>
              <a:rPr lang="en-US" sz="2600" u="sng">
                <a:solidFill>
                  <a:schemeClr val="hlink"/>
                </a:solidFill>
                <a:hlinkClick r:id="rId3"/>
              </a:rPr>
              <a:t>Yale Face Database</a:t>
            </a:r>
            <a:endParaRPr sz="4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6"/>
          <p:cNvSpPr txBox="1"/>
          <p:nvPr>
            <p:ph type="title"/>
          </p:nvPr>
        </p:nvSpPr>
        <p:spPr>
          <a:xfrm>
            <a:off x="1295263" y="2719120"/>
            <a:ext cx="10177920" cy="14918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9600"/>
              <a:buFont typeface="Gill Sans"/>
              <a:buNone/>
            </a:pPr>
            <a:r>
              <a:rPr lang="en-US" sz="9600">
                <a:latin typeface="Gill Sans"/>
                <a:ea typeface="Gill Sans"/>
                <a:cs typeface="Gill Sans"/>
                <a:sym typeface="Gill Sans"/>
              </a:rPr>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txBox="1"/>
          <p:nvPr>
            <p:ph type="title"/>
          </p:nvPr>
        </p:nvSpPr>
        <p:spPr>
          <a:xfrm>
            <a:off x="1251720" y="423968"/>
            <a:ext cx="10177800" cy="10110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rgbClr val="2A1A00"/>
              </a:buClr>
              <a:buSzPts val="4400"/>
              <a:buFont typeface="Impact"/>
              <a:buNone/>
            </a:pPr>
            <a:r>
              <a:rPr lang="en-US" sz="5100">
                <a:solidFill>
                  <a:srgbClr val="980000"/>
                </a:solidFill>
                <a:latin typeface="Impact"/>
                <a:ea typeface="Impact"/>
                <a:cs typeface="Impact"/>
                <a:sym typeface="Impact"/>
              </a:rPr>
              <a:t>Abstract</a:t>
            </a:r>
            <a:endParaRPr sz="5100">
              <a:solidFill>
                <a:srgbClr val="980000"/>
              </a:solidFill>
              <a:latin typeface="Impact"/>
              <a:ea typeface="Impact"/>
              <a:cs typeface="Impact"/>
              <a:sym typeface="Impact"/>
            </a:endParaRPr>
          </a:p>
        </p:txBody>
      </p:sp>
      <p:sp>
        <p:nvSpPr>
          <p:cNvPr id="74" name="Google Shape;74;p2"/>
          <p:cNvSpPr txBox="1"/>
          <p:nvPr/>
        </p:nvSpPr>
        <p:spPr>
          <a:xfrm>
            <a:off x="1251725" y="1710050"/>
            <a:ext cx="9809100" cy="47964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dk1"/>
              </a:buClr>
              <a:buSzPts val="1100"/>
              <a:buFont typeface="Arial"/>
              <a:buNone/>
            </a:pPr>
            <a:r>
              <a:t/>
            </a:r>
            <a:endParaRPr b="1" sz="2400">
              <a:solidFill>
                <a:schemeClr val="dk1"/>
              </a:solidFill>
              <a:latin typeface="Gill Sans"/>
              <a:ea typeface="Gill Sans"/>
              <a:cs typeface="Gill Sans"/>
              <a:sym typeface="Gill Sans"/>
            </a:endParaRPr>
          </a:p>
          <a:p>
            <a:pPr indent="0" lvl="0" marL="0" marR="0" rtl="0" algn="just">
              <a:spcBef>
                <a:spcPts val="0"/>
              </a:spcBef>
              <a:spcAft>
                <a:spcPts val="0"/>
              </a:spcAft>
              <a:buNone/>
            </a:pPr>
            <a:r>
              <a:rPr b="1" lang="en-US" sz="2400">
                <a:solidFill>
                  <a:schemeClr val="dk1"/>
                </a:solidFill>
                <a:latin typeface="Gill Sans"/>
                <a:ea typeface="Gill Sans"/>
                <a:cs typeface="Gill Sans"/>
                <a:sym typeface="Gill Sans"/>
              </a:rPr>
              <a:t>Identifying face of a person with varied facial expressions, facial obstacles and under different </a:t>
            </a:r>
            <a:r>
              <a:rPr b="1" lang="en-US" sz="2400">
                <a:solidFill>
                  <a:schemeClr val="dk1"/>
                </a:solidFill>
                <a:latin typeface="Gill Sans"/>
                <a:ea typeface="Gill Sans"/>
                <a:cs typeface="Gill Sans"/>
                <a:sym typeface="Gill Sans"/>
              </a:rPr>
              <a:t>lighting</a:t>
            </a:r>
            <a:r>
              <a:rPr b="1" lang="en-US" sz="2400">
                <a:solidFill>
                  <a:schemeClr val="dk1"/>
                </a:solidFill>
                <a:latin typeface="Gill Sans"/>
                <a:ea typeface="Gill Sans"/>
                <a:cs typeface="Gill Sans"/>
                <a:sym typeface="Gill Sans"/>
              </a:rPr>
              <a:t> conditions by highlighting features of a person using Singular Value Decomposition. The algorithm highlights the features in form of Eigenvectors computed using SVD, </a:t>
            </a:r>
            <a:r>
              <a:rPr b="1" lang="en-US" sz="2400">
                <a:solidFill>
                  <a:schemeClr val="dk1"/>
                </a:solidFill>
                <a:latin typeface="Gill Sans"/>
                <a:ea typeface="Gill Sans"/>
                <a:cs typeface="Gill Sans"/>
                <a:sym typeface="Gill Sans"/>
              </a:rPr>
              <a:t>which</a:t>
            </a:r>
            <a:r>
              <a:rPr b="1" lang="en-US" sz="2400">
                <a:solidFill>
                  <a:schemeClr val="dk1"/>
                </a:solidFill>
                <a:latin typeface="Gill Sans"/>
                <a:ea typeface="Gill Sans"/>
                <a:cs typeface="Gill Sans"/>
                <a:sym typeface="Gill Sans"/>
              </a:rPr>
              <a:t> is used for identifying if a person’s face is present in the dataset. </a:t>
            </a:r>
            <a:endParaRPr b="1" sz="2400">
              <a:solidFill>
                <a:schemeClr val="dk1"/>
              </a:solidFill>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nvSpPr>
        <p:spPr>
          <a:xfrm>
            <a:off x="1251720" y="382320"/>
            <a:ext cx="10177920" cy="149184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5100">
                <a:solidFill>
                  <a:srgbClr val="2A1A00"/>
                </a:solidFill>
                <a:latin typeface="Impact"/>
                <a:ea typeface="Impact"/>
                <a:cs typeface="Impact"/>
                <a:sym typeface="Impact"/>
              </a:rPr>
              <a:t>Data Preprocessing </a:t>
            </a:r>
            <a:endParaRPr b="0" sz="5100" strike="noStrike">
              <a:solidFill>
                <a:srgbClr val="000000"/>
              </a:solidFill>
              <a:latin typeface="Gill Sans"/>
              <a:ea typeface="Gill Sans"/>
              <a:cs typeface="Gill Sans"/>
              <a:sym typeface="Gill Sans"/>
            </a:endParaRPr>
          </a:p>
        </p:txBody>
      </p:sp>
      <p:sp>
        <p:nvSpPr>
          <p:cNvPr id="80" name="Google Shape;80;p3"/>
          <p:cNvSpPr txBox="1"/>
          <p:nvPr/>
        </p:nvSpPr>
        <p:spPr>
          <a:xfrm>
            <a:off x="887570" y="2362688"/>
            <a:ext cx="10177800" cy="4495200"/>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None/>
            </a:pPr>
            <a:r>
              <a:rPr lang="en-US" sz="2400">
                <a:latin typeface="Gill Sans"/>
                <a:ea typeface="Gill Sans"/>
                <a:cs typeface="Gill Sans"/>
                <a:sym typeface="Gill Sans"/>
              </a:rPr>
              <a:t>To reduce the pixel matrix of training images, we used </a:t>
            </a:r>
            <a:r>
              <a:rPr lang="en-US" sz="2400">
                <a:latin typeface="Gill Sans"/>
                <a:ea typeface="Gill Sans"/>
                <a:cs typeface="Gill Sans"/>
                <a:sym typeface="Gill Sans"/>
              </a:rPr>
              <a:t>neighbourhood</a:t>
            </a:r>
            <a:r>
              <a:rPr lang="en-US" sz="2400">
                <a:latin typeface="Gill Sans"/>
                <a:ea typeface="Gill Sans"/>
                <a:cs typeface="Gill Sans"/>
                <a:sym typeface="Gill Sans"/>
              </a:rPr>
              <a:t> interpolation method. In such methods, we choose a particular neighbourhood of a </a:t>
            </a:r>
            <a:r>
              <a:rPr lang="en-US" sz="2400">
                <a:latin typeface="Gill Sans"/>
                <a:ea typeface="Gill Sans"/>
                <a:cs typeface="Gill Sans"/>
                <a:sym typeface="Gill Sans"/>
              </a:rPr>
              <a:t>pixel</a:t>
            </a:r>
            <a:r>
              <a:rPr lang="en-US" sz="2400">
                <a:latin typeface="Gill Sans"/>
                <a:ea typeface="Gill Sans"/>
                <a:cs typeface="Gill Sans"/>
                <a:sym typeface="Gill Sans"/>
              </a:rPr>
              <a:t> and fit a </a:t>
            </a:r>
            <a:r>
              <a:rPr lang="en-US" sz="2400">
                <a:latin typeface="Gill Sans"/>
                <a:ea typeface="Gill Sans"/>
                <a:cs typeface="Gill Sans"/>
                <a:sym typeface="Gill Sans"/>
              </a:rPr>
              <a:t>function</a:t>
            </a:r>
            <a:r>
              <a:rPr lang="en-US" sz="2400">
                <a:latin typeface="Gill Sans"/>
                <a:ea typeface="Gill Sans"/>
                <a:cs typeface="Gill Sans"/>
                <a:sym typeface="Gill Sans"/>
              </a:rPr>
              <a:t> around it and estimate the final pixel value by putting the coordinate of the previous one into the </a:t>
            </a:r>
            <a:r>
              <a:rPr lang="en-US" sz="2400">
                <a:latin typeface="Gill Sans"/>
                <a:ea typeface="Gill Sans"/>
                <a:cs typeface="Gill Sans"/>
                <a:sym typeface="Gill Sans"/>
              </a:rPr>
              <a:t>function</a:t>
            </a:r>
            <a:r>
              <a:rPr lang="en-US" sz="2400">
                <a:latin typeface="Gill Sans"/>
                <a:ea typeface="Gill Sans"/>
                <a:cs typeface="Gill Sans"/>
                <a:sym typeface="Gill Sans"/>
              </a:rPr>
              <a:t>. Hence getting an updated pixel value.</a:t>
            </a:r>
            <a:endParaRPr sz="2400">
              <a:latin typeface="Gill Sans"/>
              <a:ea typeface="Gill Sans"/>
              <a:cs typeface="Gill Sans"/>
              <a:sym typeface="Gill Sans"/>
            </a:endParaRPr>
          </a:p>
          <a:p>
            <a:pPr indent="0" lvl="0" marL="457200" marR="0" rtl="0" algn="just">
              <a:lnSpc>
                <a:spcPct val="150000"/>
              </a:lnSpc>
              <a:spcBef>
                <a:spcPts val="700"/>
              </a:spcBef>
              <a:spcAft>
                <a:spcPts val="0"/>
              </a:spcAft>
              <a:buNone/>
            </a:pPr>
            <a:r>
              <a:t/>
            </a:r>
            <a:endParaRPr sz="2400">
              <a:latin typeface="Gill Sans"/>
              <a:ea typeface="Gill Sans"/>
              <a:cs typeface="Gill Sans"/>
              <a:sym typeface="Gill Sans"/>
            </a:endParaRPr>
          </a:p>
          <a:p>
            <a:pPr indent="0" lvl="0" marL="0" marR="0" rtl="0" algn="just">
              <a:lnSpc>
                <a:spcPct val="150000"/>
              </a:lnSpc>
              <a:spcBef>
                <a:spcPts val="700"/>
              </a:spcBef>
              <a:spcAft>
                <a:spcPts val="0"/>
              </a:spcAft>
              <a:buNone/>
            </a:pPr>
            <a:r>
              <a:t/>
            </a:r>
            <a:endParaRPr sz="2400">
              <a:latin typeface="Gill Sans"/>
              <a:ea typeface="Gill Sans"/>
              <a:cs typeface="Gill Sans"/>
              <a:sym typeface="Gill Sans"/>
            </a:endParaRPr>
          </a:p>
          <a:p>
            <a:pPr indent="-203200" lvl="0" marL="342900" marR="0" rtl="0" algn="just">
              <a:lnSpc>
                <a:spcPct val="150000"/>
              </a:lnSpc>
              <a:spcBef>
                <a:spcPts val="700"/>
              </a:spcBef>
              <a:spcAft>
                <a:spcPts val="0"/>
              </a:spcAft>
              <a:buClr>
                <a:schemeClr val="dk1"/>
              </a:buClr>
              <a:buSzPts val="2200"/>
              <a:buFont typeface="Noto Sans Symbols"/>
              <a:buNone/>
            </a:pPr>
            <a:r>
              <a:t/>
            </a:r>
            <a:endParaRPr sz="2400" strike="noStrike">
              <a:latin typeface="Gill Sans"/>
              <a:ea typeface="Gill Sans"/>
              <a:cs typeface="Gill Sans"/>
              <a:sym typeface="Gill Sans"/>
            </a:endParaRPr>
          </a:p>
          <a:p>
            <a:pPr indent="0" lvl="0" marL="0" marR="0" rtl="0" algn="just">
              <a:lnSpc>
                <a:spcPct val="150000"/>
              </a:lnSpc>
              <a:spcBef>
                <a:spcPts val="700"/>
              </a:spcBef>
              <a:spcAft>
                <a:spcPts val="0"/>
              </a:spcAft>
              <a:buNone/>
            </a:pPr>
            <a:r>
              <a:t/>
            </a:r>
            <a:endParaRPr sz="2400" strike="noStrike">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4"/>
          <p:cNvSpPr txBox="1"/>
          <p:nvPr>
            <p:ph type="title"/>
          </p:nvPr>
        </p:nvSpPr>
        <p:spPr>
          <a:xfrm>
            <a:off x="1251720" y="382320"/>
            <a:ext cx="10177920" cy="14918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rgbClr val="2A1A00"/>
              </a:buClr>
              <a:buSzPts val="4400"/>
              <a:buFont typeface="Impact"/>
              <a:buNone/>
            </a:pPr>
            <a:r>
              <a:rPr lang="en-US">
                <a:solidFill>
                  <a:srgbClr val="2A1A00"/>
                </a:solidFill>
                <a:latin typeface="Impact"/>
                <a:ea typeface="Impact"/>
                <a:cs typeface="Impact"/>
                <a:sym typeface="Impact"/>
              </a:rPr>
              <a:t>Data Preprocessing II</a:t>
            </a:r>
            <a:endParaRPr>
              <a:solidFill>
                <a:srgbClr val="000000"/>
              </a:solidFill>
              <a:latin typeface="Gill Sans"/>
              <a:ea typeface="Gill Sans"/>
              <a:cs typeface="Gill Sans"/>
              <a:sym typeface="Gill Sans"/>
            </a:endParaRPr>
          </a:p>
        </p:txBody>
      </p:sp>
      <p:sp>
        <p:nvSpPr>
          <p:cNvPr id="86" name="Google Shape;86;p4"/>
          <p:cNvSpPr txBox="1"/>
          <p:nvPr/>
        </p:nvSpPr>
        <p:spPr>
          <a:xfrm>
            <a:off x="1251725" y="1874150"/>
            <a:ext cx="9778800" cy="4384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Gill Sans"/>
                <a:ea typeface="Gill Sans"/>
                <a:cs typeface="Gill Sans"/>
                <a:sym typeface="Gill Sans"/>
              </a:rPr>
              <a:t>We then flatten the modified pixel matrix of each image into column vector and stack them column wise to form final Data Matrix.</a:t>
            </a:r>
            <a:endParaRPr sz="2400">
              <a:solidFill>
                <a:schemeClr val="dk1"/>
              </a:solidFill>
              <a:latin typeface="Gill Sans"/>
              <a:ea typeface="Gill Sans"/>
              <a:cs typeface="Gill Sans"/>
              <a:sym typeface="Gill Sans"/>
            </a:endParaRPr>
          </a:p>
          <a:p>
            <a:pPr indent="0" lvl="0" marL="0" marR="0" rtl="0" algn="just">
              <a:spcBef>
                <a:spcPts val="0"/>
              </a:spcBef>
              <a:spcAft>
                <a:spcPts val="0"/>
              </a:spcAft>
              <a:buNone/>
            </a:pPr>
            <a:r>
              <a:t/>
            </a:r>
            <a:endParaRPr sz="2400">
              <a:solidFill>
                <a:schemeClr val="dk1"/>
              </a:solidFill>
              <a:latin typeface="Gill Sans"/>
              <a:ea typeface="Gill Sans"/>
              <a:cs typeface="Gill Sans"/>
              <a:sym typeface="Gill Sans"/>
            </a:endParaRPr>
          </a:p>
          <a:p>
            <a:pPr indent="0" lvl="0" marL="0" marR="0" rtl="0" algn="just">
              <a:spcBef>
                <a:spcPts val="0"/>
              </a:spcBef>
              <a:spcAft>
                <a:spcPts val="0"/>
              </a:spcAft>
              <a:buNone/>
            </a:pPr>
            <a:r>
              <a:rPr lang="en-US" sz="2400">
                <a:solidFill>
                  <a:schemeClr val="dk1"/>
                </a:solidFill>
                <a:latin typeface="Gill Sans"/>
                <a:ea typeface="Gill Sans"/>
                <a:cs typeface="Gill Sans"/>
                <a:sym typeface="Gill Sans"/>
              </a:rPr>
              <a:t>The Data matrix we got has certain mean, one can imagine it as a signal set along its mean value. We subtract the mean from the Data Matrix and make it a Zero Mean Matrix. Generally, the removal of DC values from signals are done in order to level shift them along the origin to conserve linearity and superposition.</a:t>
            </a:r>
            <a:endParaRPr sz="2400">
              <a:solidFill>
                <a:schemeClr val="dk1"/>
              </a:solidFill>
              <a:latin typeface="Gill Sans"/>
              <a:ea typeface="Gill Sans"/>
              <a:cs typeface="Gill Sans"/>
              <a:sym typeface="Gill Sans"/>
            </a:endParaRPr>
          </a:p>
          <a:p>
            <a:pPr indent="0" lvl="0" marL="0" marR="0" rtl="0" algn="just">
              <a:spcBef>
                <a:spcPts val="0"/>
              </a:spcBef>
              <a:spcAft>
                <a:spcPts val="0"/>
              </a:spcAft>
              <a:buNone/>
            </a:pPr>
            <a:r>
              <a:t/>
            </a:r>
            <a:endParaRPr sz="2400">
              <a:solidFill>
                <a:schemeClr val="dk1"/>
              </a:solidFill>
              <a:latin typeface="Gill Sans"/>
              <a:ea typeface="Gill Sans"/>
              <a:cs typeface="Gill Sans"/>
              <a:sym typeface="Gill Sans"/>
            </a:endParaRPr>
          </a:p>
          <a:p>
            <a:pPr indent="0" lvl="0" marL="0" marR="0" rtl="0" algn="just">
              <a:spcBef>
                <a:spcPts val="0"/>
              </a:spcBef>
              <a:spcAft>
                <a:spcPts val="0"/>
              </a:spcAft>
              <a:buNone/>
            </a:pPr>
            <a:r>
              <a:rPr lang="en-US" sz="2400">
                <a:solidFill>
                  <a:schemeClr val="dk1"/>
                </a:solidFill>
                <a:latin typeface="Gill Sans"/>
                <a:ea typeface="Gill Sans"/>
                <a:cs typeface="Gill Sans"/>
                <a:sym typeface="Gill Sans"/>
              </a:rPr>
              <a:t>Subtracting mean makes the image less sensitive to different background and lightning conditions.</a:t>
            </a:r>
            <a:endParaRPr sz="2400">
              <a:solidFill>
                <a:schemeClr val="dk1"/>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88f3ac9087_1_0"/>
          <p:cNvSpPr txBox="1"/>
          <p:nvPr>
            <p:ph type="title"/>
          </p:nvPr>
        </p:nvSpPr>
        <p:spPr>
          <a:xfrm>
            <a:off x="1251725" y="473372"/>
            <a:ext cx="10177800" cy="60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US" sz="5100">
                <a:solidFill>
                  <a:schemeClr val="dk2"/>
                </a:solidFill>
                <a:latin typeface="Impact"/>
                <a:ea typeface="Impact"/>
                <a:cs typeface="Impact"/>
                <a:sym typeface="Impact"/>
              </a:rPr>
              <a:t>Comparing Original &amp; Resized Dimensional Image</a:t>
            </a:r>
            <a:endParaRPr sz="5100">
              <a:latin typeface="Impact"/>
              <a:ea typeface="Impact"/>
              <a:cs typeface="Impact"/>
              <a:sym typeface="Impact"/>
            </a:endParaRPr>
          </a:p>
        </p:txBody>
      </p:sp>
      <p:pic>
        <p:nvPicPr>
          <p:cNvPr id="92" name="Google Shape;92;g88f3ac9087_1_0"/>
          <p:cNvPicPr preferRelativeResize="0"/>
          <p:nvPr/>
        </p:nvPicPr>
        <p:blipFill>
          <a:blip r:embed="rId3">
            <a:alphaModFix/>
          </a:blip>
          <a:stretch>
            <a:fillRect/>
          </a:stretch>
        </p:blipFill>
        <p:spPr>
          <a:xfrm>
            <a:off x="1251725" y="1646825"/>
            <a:ext cx="4686300" cy="4019550"/>
          </a:xfrm>
          <a:prstGeom prst="rect">
            <a:avLst/>
          </a:prstGeom>
          <a:noFill/>
          <a:ln>
            <a:noFill/>
          </a:ln>
        </p:spPr>
      </p:pic>
      <p:sp>
        <p:nvSpPr>
          <p:cNvPr id="93" name="Google Shape;93;g88f3ac9087_1_0"/>
          <p:cNvSpPr txBox="1"/>
          <p:nvPr/>
        </p:nvSpPr>
        <p:spPr>
          <a:xfrm>
            <a:off x="1316225" y="6007425"/>
            <a:ext cx="4557300" cy="9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500">
                <a:solidFill>
                  <a:schemeClr val="dk1"/>
                </a:solidFill>
                <a:latin typeface="Gill Sans"/>
                <a:ea typeface="Gill Sans"/>
                <a:cs typeface="Gill Sans"/>
                <a:sym typeface="Gill Sans"/>
              </a:rPr>
              <a:t>Original Dimensions :  (243, 320)</a:t>
            </a:r>
            <a:endParaRPr sz="2500">
              <a:solidFill>
                <a:schemeClr val="dk1"/>
              </a:solidFill>
              <a:latin typeface="Gill Sans"/>
              <a:ea typeface="Gill Sans"/>
              <a:cs typeface="Gill Sans"/>
              <a:sym typeface="Gill Sans"/>
            </a:endParaRPr>
          </a:p>
        </p:txBody>
      </p:sp>
      <p:pic>
        <p:nvPicPr>
          <p:cNvPr id="94" name="Google Shape;94;g88f3ac9087_1_0"/>
          <p:cNvPicPr preferRelativeResize="0"/>
          <p:nvPr/>
        </p:nvPicPr>
        <p:blipFill>
          <a:blip r:embed="rId4">
            <a:alphaModFix/>
          </a:blip>
          <a:stretch>
            <a:fillRect/>
          </a:stretch>
        </p:blipFill>
        <p:spPr>
          <a:xfrm>
            <a:off x="7653838" y="3628350"/>
            <a:ext cx="1781175" cy="1962150"/>
          </a:xfrm>
          <a:prstGeom prst="rect">
            <a:avLst/>
          </a:prstGeom>
          <a:noFill/>
          <a:ln>
            <a:noFill/>
          </a:ln>
        </p:spPr>
      </p:pic>
      <p:sp>
        <p:nvSpPr>
          <p:cNvPr id="95" name="Google Shape;95;g88f3ac9087_1_0"/>
          <p:cNvSpPr txBox="1"/>
          <p:nvPr/>
        </p:nvSpPr>
        <p:spPr>
          <a:xfrm>
            <a:off x="6872225" y="6007425"/>
            <a:ext cx="4557300" cy="166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500">
                <a:solidFill>
                  <a:schemeClr val="dk1"/>
                </a:solidFill>
                <a:latin typeface="Gill Sans"/>
                <a:ea typeface="Gill Sans"/>
                <a:cs typeface="Gill Sans"/>
                <a:sym typeface="Gill Sans"/>
              </a:rPr>
              <a:t>Resized Dimensions :  (100, 100)</a:t>
            </a:r>
            <a:endParaRPr sz="2500">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g88f3ac9087_1_18"/>
          <p:cNvPicPr preferRelativeResize="0"/>
          <p:nvPr/>
        </p:nvPicPr>
        <p:blipFill>
          <a:blip r:embed="rId3">
            <a:alphaModFix/>
          </a:blip>
          <a:stretch>
            <a:fillRect/>
          </a:stretch>
        </p:blipFill>
        <p:spPr>
          <a:xfrm>
            <a:off x="2747963" y="100013"/>
            <a:ext cx="6696075" cy="6657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5"/>
          <p:cNvSpPr txBox="1"/>
          <p:nvPr>
            <p:ph type="title"/>
          </p:nvPr>
        </p:nvSpPr>
        <p:spPr>
          <a:xfrm>
            <a:off x="1251720" y="28222"/>
            <a:ext cx="10177920" cy="982023"/>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rgbClr val="2A1A00"/>
              </a:buClr>
              <a:buSzPts val="4400"/>
              <a:buFont typeface="Impact"/>
              <a:buNone/>
            </a:pPr>
            <a:r>
              <a:rPr lang="en-US">
                <a:solidFill>
                  <a:srgbClr val="2A1A00"/>
                </a:solidFill>
                <a:latin typeface="Impact"/>
                <a:ea typeface="Impact"/>
                <a:cs typeface="Impact"/>
                <a:sym typeface="Impact"/>
              </a:rPr>
              <a:t>SVD &amp; Hadamard Product</a:t>
            </a:r>
            <a:endParaRPr/>
          </a:p>
        </p:txBody>
      </p:sp>
      <p:sp>
        <p:nvSpPr>
          <p:cNvPr id="106" name="Google Shape;106;p5"/>
          <p:cNvSpPr txBox="1"/>
          <p:nvPr/>
        </p:nvSpPr>
        <p:spPr>
          <a:xfrm>
            <a:off x="1251720" y="1407886"/>
            <a:ext cx="1030165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200">
              <a:solidFill>
                <a:schemeClr val="dk1"/>
              </a:solidFill>
              <a:latin typeface="Gill Sans"/>
              <a:ea typeface="Gill Sans"/>
              <a:cs typeface="Gill Sans"/>
              <a:sym typeface="Gill Sans"/>
            </a:endParaRPr>
          </a:p>
        </p:txBody>
      </p:sp>
      <p:sp>
        <p:nvSpPr>
          <p:cNvPr id="107" name="Google Shape;107;p5"/>
          <p:cNvSpPr txBox="1"/>
          <p:nvPr/>
        </p:nvSpPr>
        <p:spPr>
          <a:xfrm>
            <a:off x="1251720" y="904055"/>
            <a:ext cx="9895200" cy="5632200"/>
          </a:xfrm>
          <a:prstGeom prst="rect">
            <a:avLst/>
          </a:prstGeom>
          <a:noFill/>
          <a:ln>
            <a:noFill/>
          </a:ln>
        </p:spPr>
        <p:txBody>
          <a:bodyPr anchorCtr="0" anchor="t" bIns="45700" lIns="91425" spcFirstLastPara="1" rIns="91425" wrap="square" tIns="45700">
            <a:spAutoFit/>
          </a:bodyPr>
          <a:lstStyle/>
          <a:p>
            <a:pPr indent="-368300" lvl="0" marL="342900" marR="0" rtl="0" algn="just">
              <a:spcBef>
                <a:spcPts val="0"/>
              </a:spcBef>
              <a:spcAft>
                <a:spcPts val="0"/>
              </a:spcAft>
              <a:buSzPts val="2400"/>
              <a:buFont typeface="Gill Sans"/>
              <a:buChar char="✔"/>
            </a:pPr>
            <a:r>
              <a:rPr lang="en-US" sz="2400">
                <a:latin typeface="Gill Sans"/>
                <a:ea typeface="Gill Sans"/>
                <a:cs typeface="Gill Sans"/>
                <a:sym typeface="Gill Sans"/>
              </a:rPr>
              <a:t>Main aim of performing SVD is to extract the </a:t>
            </a:r>
            <a:r>
              <a:rPr lang="en-US" sz="2400">
                <a:latin typeface="Gill Sans"/>
                <a:ea typeface="Gill Sans"/>
                <a:cs typeface="Gill Sans"/>
                <a:sym typeface="Gill Sans"/>
              </a:rPr>
              <a:t>Eigenvectors</a:t>
            </a:r>
            <a:r>
              <a:rPr lang="en-US" sz="2400">
                <a:latin typeface="Gill Sans"/>
                <a:ea typeface="Gill Sans"/>
                <a:cs typeface="Gill Sans"/>
                <a:sym typeface="Gill Sans"/>
              </a:rPr>
              <a:t> of the Data Matrix.</a:t>
            </a:r>
            <a:endParaRPr sz="2400">
              <a:latin typeface="Gill Sans"/>
              <a:ea typeface="Gill Sans"/>
              <a:cs typeface="Gill Sans"/>
              <a:sym typeface="Gill Sans"/>
            </a:endParaRPr>
          </a:p>
          <a:p>
            <a:pPr indent="-215900" lvl="0" marL="342900" marR="0" rtl="0" algn="just">
              <a:spcBef>
                <a:spcPts val="0"/>
              </a:spcBef>
              <a:spcAft>
                <a:spcPts val="0"/>
              </a:spcAft>
              <a:buClr>
                <a:schemeClr val="dk1"/>
              </a:buClr>
              <a:buSzPts val="2000"/>
              <a:buFont typeface="Noto Sans Symbols"/>
              <a:buNone/>
            </a:pPr>
            <a:r>
              <a:t/>
            </a:r>
            <a:endParaRPr sz="2400">
              <a:latin typeface="Gill Sans"/>
              <a:ea typeface="Gill Sans"/>
              <a:cs typeface="Gill Sans"/>
              <a:sym typeface="Gill Sans"/>
            </a:endParaRPr>
          </a:p>
          <a:p>
            <a:pPr indent="-368300" lvl="0" marL="342900" marR="0" rtl="0" algn="just">
              <a:spcBef>
                <a:spcPts val="0"/>
              </a:spcBef>
              <a:spcAft>
                <a:spcPts val="0"/>
              </a:spcAft>
              <a:buSzPts val="2400"/>
              <a:buFont typeface="Gill Sans"/>
              <a:buChar char="✔"/>
            </a:pPr>
            <a:r>
              <a:rPr lang="en-US" sz="2400">
                <a:latin typeface="Gill Sans"/>
                <a:ea typeface="Gill Sans"/>
                <a:cs typeface="Gill Sans"/>
                <a:sym typeface="Gill Sans"/>
              </a:rPr>
              <a:t>The main purpose to find the </a:t>
            </a:r>
            <a:r>
              <a:rPr lang="en-US" sz="2400">
                <a:latin typeface="Gill Sans"/>
                <a:ea typeface="Gill Sans"/>
                <a:cs typeface="Gill Sans"/>
                <a:sym typeface="Gill Sans"/>
              </a:rPr>
              <a:t>Eigenvectors</a:t>
            </a:r>
            <a:r>
              <a:rPr lang="en-US" sz="2400">
                <a:latin typeface="Gill Sans"/>
                <a:ea typeface="Gill Sans"/>
                <a:cs typeface="Gill Sans"/>
                <a:sym typeface="Gill Sans"/>
              </a:rPr>
              <a:t> of the Data Matrix is to extract the </a:t>
            </a:r>
            <a:r>
              <a:rPr lang="en-US" sz="2400">
                <a:latin typeface="Gill Sans"/>
                <a:ea typeface="Gill Sans"/>
                <a:cs typeface="Gill Sans"/>
                <a:sym typeface="Gill Sans"/>
              </a:rPr>
              <a:t>characteristics</a:t>
            </a:r>
            <a:r>
              <a:rPr lang="en-US" sz="2400">
                <a:latin typeface="Gill Sans"/>
                <a:ea typeface="Gill Sans"/>
                <a:cs typeface="Gill Sans"/>
                <a:sym typeface="Gill Sans"/>
              </a:rPr>
              <a:t>/features of each </a:t>
            </a:r>
            <a:r>
              <a:rPr lang="en-US" sz="2400">
                <a:latin typeface="Gill Sans"/>
                <a:ea typeface="Gill Sans"/>
                <a:cs typeface="Gill Sans"/>
                <a:sym typeface="Gill Sans"/>
              </a:rPr>
              <a:t>training</a:t>
            </a:r>
            <a:r>
              <a:rPr lang="en-US" sz="2400">
                <a:latin typeface="Gill Sans"/>
                <a:ea typeface="Gill Sans"/>
                <a:cs typeface="Gill Sans"/>
                <a:sym typeface="Gill Sans"/>
              </a:rPr>
              <a:t> image in form of numerics.</a:t>
            </a:r>
            <a:endParaRPr sz="2400">
              <a:latin typeface="Gill Sans"/>
              <a:ea typeface="Gill Sans"/>
              <a:cs typeface="Gill Sans"/>
              <a:sym typeface="Gill Sans"/>
            </a:endParaRPr>
          </a:p>
          <a:p>
            <a:pPr indent="-215900" lvl="0" marL="342900" marR="0" rtl="0" algn="just">
              <a:spcBef>
                <a:spcPts val="0"/>
              </a:spcBef>
              <a:spcAft>
                <a:spcPts val="0"/>
              </a:spcAft>
              <a:buClr>
                <a:schemeClr val="dk1"/>
              </a:buClr>
              <a:buSzPts val="2000"/>
              <a:buFont typeface="Noto Sans Symbols"/>
              <a:buNone/>
            </a:pPr>
            <a:r>
              <a:t/>
            </a:r>
            <a:endParaRPr sz="2400">
              <a:latin typeface="Gill Sans"/>
              <a:ea typeface="Gill Sans"/>
              <a:cs typeface="Gill Sans"/>
              <a:sym typeface="Gill Sans"/>
            </a:endParaRPr>
          </a:p>
          <a:p>
            <a:pPr indent="-368300" lvl="0" marL="342900" marR="0" rtl="0" algn="just">
              <a:spcBef>
                <a:spcPts val="0"/>
              </a:spcBef>
              <a:spcAft>
                <a:spcPts val="0"/>
              </a:spcAft>
              <a:buSzPts val="2400"/>
              <a:buFont typeface="Gill Sans"/>
              <a:buChar char="✔"/>
            </a:pPr>
            <a:r>
              <a:rPr lang="en-US" sz="2400">
                <a:latin typeface="Gill Sans"/>
                <a:ea typeface="Gill Sans"/>
                <a:cs typeface="Gill Sans"/>
                <a:sym typeface="Gill Sans"/>
              </a:rPr>
              <a:t>Eigen Face is a generic term that is used to denote the set of </a:t>
            </a:r>
            <a:r>
              <a:rPr lang="en-US" sz="2400">
                <a:latin typeface="Gill Sans"/>
                <a:ea typeface="Gill Sans"/>
                <a:cs typeface="Gill Sans"/>
                <a:sym typeface="Gill Sans"/>
              </a:rPr>
              <a:t>Eigenvectors</a:t>
            </a:r>
            <a:r>
              <a:rPr lang="en-US" sz="2400">
                <a:latin typeface="Gill Sans"/>
                <a:ea typeface="Gill Sans"/>
                <a:cs typeface="Gill Sans"/>
                <a:sym typeface="Gill Sans"/>
              </a:rPr>
              <a:t> i,e </a:t>
            </a:r>
            <a:r>
              <a:rPr b="1" i="1" lang="en-US" sz="2400">
                <a:latin typeface="Gill Sans"/>
                <a:ea typeface="Gill Sans"/>
                <a:cs typeface="Gill Sans"/>
                <a:sym typeface="Gill Sans"/>
              </a:rPr>
              <a:t>U</a:t>
            </a:r>
            <a:r>
              <a:rPr lang="en-US" sz="2400">
                <a:latin typeface="Gill Sans"/>
                <a:ea typeface="Gill Sans"/>
                <a:cs typeface="Gill Sans"/>
                <a:sym typeface="Gill Sans"/>
              </a:rPr>
              <a:t> Matrix, in problems related with Face </a:t>
            </a:r>
            <a:r>
              <a:rPr lang="en-US" sz="2400">
                <a:latin typeface="Gill Sans"/>
                <a:ea typeface="Gill Sans"/>
                <a:cs typeface="Gill Sans"/>
                <a:sym typeface="Gill Sans"/>
              </a:rPr>
              <a:t>Recognition.</a:t>
            </a:r>
            <a:endParaRPr sz="2400">
              <a:latin typeface="Gill Sans"/>
              <a:ea typeface="Gill Sans"/>
              <a:cs typeface="Gill Sans"/>
              <a:sym typeface="Gill Sans"/>
            </a:endParaRPr>
          </a:p>
          <a:p>
            <a:pPr indent="0" lvl="0" marL="0" rtl="0" algn="just">
              <a:spcBef>
                <a:spcPts val="0"/>
              </a:spcBef>
              <a:spcAft>
                <a:spcPts val="0"/>
              </a:spcAft>
              <a:buNone/>
            </a:pPr>
            <a:r>
              <a:t/>
            </a:r>
            <a:endParaRPr sz="2400">
              <a:latin typeface="Gill Sans"/>
              <a:ea typeface="Gill Sans"/>
              <a:cs typeface="Gill Sans"/>
              <a:sym typeface="Gill Sans"/>
            </a:endParaRPr>
          </a:p>
          <a:p>
            <a:pPr indent="-381000" lvl="0" marL="457200" rtl="0" algn="just">
              <a:spcBef>
                <a:spcPts val="0"/>
              </a:spcBef>
              <a:spcAft>
                <a:spcPts val="0"/>
              </a:spcAft>
              <a:buSzPts val="2400"/>
              <a:buFont typeface="Gill Sans"/>
              <a:buChar char="✔"/>
            </a:pPr>
            <a:r>
              <a:rPr lang="en-US" sz="2400">
                <a:latin typeface="Gill Sans"/>
                <a:ea typeface="Gill Sans"/>
                <a:cs typeface="Gill Sans"/>
                <a:sym typeface="Gill Sans"/>
              </a:rPr>
              <a:t>The i</a:t>
            </a:r>
            <a:r>
              <a:rPr lang="en-US" sz="2400">
                <a:latin typeface="Gill Sans"/>
                <a:ea typeface="Gill Sans"/>
                <a:cs typeface="Gill Sans"/>
                <a:sym typeface="Gill Sans"/>
              </a:rPr>
              <a:t>mages of the same person tend to cluster in the eigenface space, making this a useful transformation for facial recognition</a:t>
            </a:r>
            <a:endParaRPr sz="2400">
              <a:latin typeface="Gill Sans"/>
              <a:ea typeface="Gill Sans"/>
              <a:cs typeface="Gill Sans"/>
              <a:sym typeface="Gill Sans"/>
            </a:endParaRPr>
          </a:p>
          <a:p>
            <a:pPr indent="-381000" lvl="0" marL="457200" rtl="0" algn="just">
              <a:spcBef>
                <a:spcPts val="0"/>
              </a:spcBef>
              <a:spcAft>
                <a:spcPts val="0"/>
              </a:spcAft>
              <a:buSzPts val="2400"/>
              <a:buFont typeface="Gill Sans"/>
              <a:buChar char="✔"/>
            </a:pPr>
            <a:r>
              <a:rPr lang="en-US" sz="2400">
                <a:latin typeface="Gill Sans"/>
                <a:ea typeface="Gill Sans"/>
                <a:cs typeface="Gill Sans"/>
                <a:sym typeface="Gill Sans"/>
              </a:rPr>
              <a:t>Followed by SVD, we’ve performed the elementwise product of each Eigenvector with all the Pixel vectors in Data Matrix. This operation ensures the amount of characteristic that has to extracted from each pixel value of each Pixel vector. </a:t>
            </a:r>
            <a:endParaRPr sz="2400">
              <a:latin typeface="Gill Sans"/>
              <a:ea typeface="Gill Sans"/>
              <a:cs typeface="Gill Sans"/>
              <a:sym typeface="Gill Sans"/>
            </a:endParaRPr>
          </a:p>
          <a:p>
            <a:pPr indent="0" lvl="0" marL="0" marR="0" rtl="0" algn="just">
              <a:spcBef>
                <a:spcPts val="0"/>
              </a:spcBef>
              <a:spcAft>
                <a:spcPts val="0"/>
              </a:spcAft>
              <a:buNone/>
            </a:pPr>
            <a:r>
              <a:t/>
            </a:r>
            <a:endParaRPr sz="2400">
              <a:latin typeface="Gill Sans"/>
              <a:ea typeface="Gill Sans"/>
              <a:cs typeface="Gill Sans"/>
              <a:sym typeface="Gill Sans"/>
            </a:endParaRPr>
          </a:p>
          <a:p>
            <a:pPr indent="0" lvl="0" marL="0" marR="0" rtl="0" algn="just">
              <a:spcBef>
                <a:spcPts val="0"/>
              </a:spcBef>
              <a:spcAft>
                <a:spcPts val="0"/>
              </a:spcAft>
              <a:buNone/>
            </a:pPr>
            <a:r>
              <a:t/>
            </a:r>
            <a:endParaRPr sz="2400">
              <a:latin typeface="Gill Sans"/>
              <a:ea typeface="Gill Sans"/>
              <a:cs typeface="Gill Sans"/>
              <a:sym typeface="Gill Sans"/>
            </a:endParaRPr>
          </a:p>
          <a:p>
            <a:pPr indent="0" lvl="0" marL="0" marR="0" rtl="0" algn="just">
              <a:spcBef>
                <a:spcPts val="0"/>
              </a:spcBef>
              <a:spcAft>
                <a:spcPts val="0"/>
              </a:spcAft>
              <a:buNone/>
            </a:pPr>
            <a:r>
              <a:t/>
            </a:r>
            <a:endParaRPr sz="2400">
              <a:latin typeface="Gill Sans"/>
              <a:ea typeface="Gill Sans"/>
              <a:cs typeface="Gill Sans"/>
              <a:sym typeface="Gill Sans"/>
            </a:endParaRPr>
          </a:p>
          <a:p>
            <a:pPr indent="0" lvl="0" marL="457200" marR="0" rtl="0" algn="just">
              <a:spcBef>
                <a:spcPts val="0"/>
              </a:spcBef>
              <a:spcAft>
                <a:spcPts val="0"/>
              </a:spcAft>
              <a:buNone/>
            </a:pPr>
            <a:r>
              <a:t/>
            </a:r>
            <a:endParaRPr sz="2400">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6"/>
          <p:cNvSpPr txBox="1"/>
          <p:nvPr>
            <p:ph type="title"/>
          </p:nvPr>
        </p:nvSpPr>
        <p:spPr>
          <a:xfrm>
            <a:off x="1251720" y="222663"/>
            <a:ext cx="10177800" cy="9675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rgbClr val="2A1A00"/>
              </a:buClr>
              <a:buSzPts val="4400"/>
              <a:buFont typeface="Impact"/>
              <a:buNone/>
            </a:pPr>
            <a:r>
              <a:rPr lang="en-US">
                <a:solidFill>
                  <a:srgbClr val="2A1A00"/>
                </a:solidFill>
                <a:latin typeface="Impact"/>
                <a:ea typeface="Impact"/>
                <a:cs typeface="Impact"/>
                <a:sym typeface="Impact"/>
              </a:rPr>
              <a:t>Euclidean</a:t>
            </a:r>
            <a:r>
              <a:rPr lang="en-US">
                <a:solidFill>
                  <a:srgbClr val="2A1A00"/>
                </a:solidFill>
                <a:latin typeface="Impact"/>
                <a:ea typeface="Impact"/>
                <a:cs typeface="Impact"/>
                <a:sym typeface="Impact"/>
              </a:rPr>
              <a:t> Norm</a:t>
            </a:r>
            <a:endParaRPr/>
          </a:p>
        </p:txBody>
      </p:sp>
      <p:sp>
        <p:nvSpPr>
          <p:cNvPr id="113" name="Google Shape;113;p6"/>
          <p:cNvSpPr txBox="1"/>
          <p:nvPr/>
        </p:nvSpPr>
        <p:spPr>
          <a:xfrm>
            <a:off x="1007100" y="1305299"/>
            <a:ext cx="10177800" cy="5552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2400">
              <a:solidFill>
                <a:schemeClr val="dk1"/>
              </a:solidFill>
              <a:latin typeface="Gill Sans"/>
              <a:ea typeface="Gill Sans"/>
              <a:cs typeface="Gill Sans"/>
              <a:sym typeface="Gill Sans"/>
            </a:endParaRPr>
          </a:p>
          <a:p>
            <a:pPr indent="-355600" lvl="0" marL="342900" marR="0" rtl="0" algn="just">
              <a:spcBef>
                <a:spcPts val="0"/>
              </a:spcBef>
              <a:spcAft>
                <a:spcPts val="0"/>
              </a:spcAft>
              <a:buClr>
                <a:schemeClr val="dk1"/>
              </a:buClr>
              <a:buSzPts val="2400"/>
              <a:buFont typeface="Gill Sans"/>
              <a:buChar char="✔"/>
            </a:pPr>
            <a:r>
              <a:rPr lang="en-US" sz="2400">
                <a:solidFill>
                  <a:schemeClr val="dk1"/>
                </a:solidFill>
                <a:latin typeface="Gill Sans"/>
                <a:ea typeface="Gill Sans"/>
                <a:cs typeface="Gill Sans"/>
                <a:sym typeface="Gill Sans"/>
              </a:rPr>
              <a:t>In a </a:t>
            </a:r>
            <a:r>
              <a:rPr lang="en-US" sz="2400">
                <a:solidFill>
                  <a:schemeClr val="dk1"/>
                </a:solidFill>
                <a:latin typeface="Gill Sans"/>
                <a:ea typeface="Gill Sans"/>
                <a:cs typeface="Gill Sans"/>
                <a:sym typeface="Gill Sans"/>
              </a:rPr>
              <a:t>similar</a:t>
            </a:r>
            <a:r>
              <a:rPr lang="en-US" sz="2400">
                <a:solidFill>
                  <a:schemeClr val="dk1"/>
                </a:solidFill>
                <a:latin typeface="Gill Sans"/>
                <a:ea typeface="Gill Sans"/>
                <a:cs typeface="Gill Sans"/>
                <a:sym typeface="Gill Sans"/>
              </a:rPr>
              <a:t> fashion as described </a:t>
            </a:r>
            <a:r>
              <a:rPr lang="en-US" sz="2400">
                <a:solidFill>
                  <a:schemeClr val="dk1"/>
                </a:solidFill>
                <a:latin typeface="Gill Sans"/>
                <a:ea typeface="Gill Sans"/>
                <a:cs typeface="Gill Sans"/>
                <a:sym typeface="Gill Sans"/>
              </a:rPr>
              <a:t>earlier</a:t>
            </a:r>
            <a:r>
              <a:rPr lang="en-US" sz="2400">
                <a:solidFill>
                  <a:schemeClr val="dk1"/>
                </a:solidFill>
                <a:latin typeface="Gill Sans"/>
                <a:ea typeface="Gill Sans"/>
                <a:cs typeface="Gill Sans"/>
                <a:sym typeface="Gill Sans"/>
              </a:rPr>
              <a:t>, the testing image pixel vector is also multiplied all the </a:t>
            </a:r>
            <a:r>
              <a:rPr lang="en-US" sz="2400">
                <a:solidFill>
                  <a:schemeClr val="dk1"/>
                </a:solidFill>
                <a:latin typeface="Gill Sans"/>
                <a:ea typeface="Gill Sans"/>
                <a:cs typeface="Gill Sans"/>
                <a:sym typeface="Gill Sans"/>
              </a:rPr>
              <a:t>eigenvectors</a:t>
            </a:r>
            <a:r>
              <a:rPr lang="en-US" sz="2400">
                <a:solidFill>
                  <a:schemeClr val="dk1"/>
                </a:solidFill>
                <a:latin typeface="Gill Sans"/>
                <a:ea typeface="Gill Sans"/>
                <a:cs typeface="Gill Sans"/>
                <a:sym typeface="Gill Sans"/>
              </a:rPr>
              <a:t>.</a:t>
            </a:r>
            <a:endParaRPr sz="2400">
              <a:solidFill>
                <a:schemeClr val="dk1"/>
              </a:solidFill>
              <a:latin typeface="Gill Sans"/>
              <a:ea typeface="Gill Sans"/>
              <a:cs typeface="Gill Sans"/>
              <a:sym typeface="Gill Sans"/>
            </a:endParaRPr>
          </a:p>
          <a:p>
            <a:pPr indent="0" lvl="0" marL="457200" marR="0" rtl="0" algn="just">
              <a:spcBef>
                <a:spcPts val="0"/>
              </a:spcBef>
              <a:spcAft>
                <a:spcPts val="0"/>
              </a:spcAft>
              <a:buNone/>
            </a:pPr>
            <a:r>
              <a:t/>
            </a:r>
            <a:endParaRPr sz="2400">
              <a:solidFill>
                <a:schemeClr val="dk1"/>
              </a:solidFill>
              <a:latin typeface="Gill Sans"/>
              <a:ea typeface="Gill Sans"/>
              <a:cs typeface="Gill Sans"/>
              <a:sym typeface="Gill Sans"/>
            </a:endParaRPr>
          </a:p>
          <a:p>
            <a:pPr indent="-355600" lvl="0" marL="342900" marR="0" rtl="0" algn="just">
              <a:spcBef>
                <a:spcPts val="0"/>
              </a:spcBef>
              <a:spcAft>
                <a:spcPts val="0"/>
              </a:spcAft>
              <a:buClr>
                <a:schemeClr val="dk1"/>
              </a:buClr>
              <a:buSzPts val="2400"/>
              <a:buFont typeface="Gill Sans"/>
              <a:buChar char="✔"/>
            </a:pPr>
            <a:r>
              <a:rPr lang="en-US" sz="2400">
                <a:solidFill>
                  <a:schemeClr val="dk1"/>
                </a:solidFill>
                <a:latin typeface="Gill Sans"/>
                <a:ea typeface="Gill Sans"/>
                <a:cs typeface="Gill Sans"/>
                <a:sym typeface="Gill Sans"/>
              </a:rPr>
              <a:t>They are stacked in </a:t>
            </a:r>
            <a:r>
              <a:rPr lang="en-US" sz="2400">
                <a:solidFill>
                  <a:schemeClr val="dk1"/>
                </a:solidFill>
                <a:latin typeface="Gill Sans"/>
                <a:ea typeface="Gill Sans"/>
                <a:cs typeface="Gill Sans"/>
                <a:sym typeface="Gill Sans"/>
              </a:rPr>
              <a:t>column</a:t>
            </a:r>
            <a:r>
              <a:rPr lang="en-US" sz="2400">
                <a:solidFill>
                  <a:schemeClr val="dk1"/>
                </a:solidFill>
                <a:latin typeface="Gill Sans"/>
                <a:ea typeface="Gill Sans"/>
                <a:cs typeface="Gill Sans"/>
                <a:sym typeface="Gill Sans"/>
              </a:rPr>
              <a:t> form, and then we performed difference between the modified testing vector and all </a:t>
            </a:r>
            <a:r>
              <a:rPr lang="en-US" sz="2400">
                <a:solidFill>
                  <a:schemeClr val="dk1"/>
                </a:solidFill>
                <a:latin typeface="Gill Sans"/>
                <a:ea typeface="Gill Sans"/>
                <a:cs typeface="Gill Sans"/>
                <a:sym typeface="Gill Sans"/>
              </a:rPr>
              <a:t>columns</a:t>
            </a:r>
            <a:r>
              <a:rPr lang="en-US" sz="2400">
                <a:solidFill>
                  <a:schemeClr val="dk1"/>
                </a:solidFill>
                <a:latin typeface="Gill Sans"/>
                <a:ea typeface="Gill Sans"/>
                <a:cs typeface="Gill Sans"/>
                <a:sym typeface="Gill Sans"/>
              </a:rPr>
              <a:t> of the modified Data Matrix. We took the euclidean norm of the resultant and </a:t>
            </a:r>
            <a:r>
              <a:rPr lang="en-US" sz="2400">
                <a:solidFill>
                  <a:schemeClr val="dk1"/>
                </a:solidFill>
                <a:latin typeface="Gill Sans"/>
                <a:ea typeface="Gill Sans"/>
                <a:cs typeface="Gill Sans"/>
                <a:sym typeface="Gill Sans"/>
              </a:rPr>
              <a:t>retrieve</a:t>
            </a:r>
            <a:r>
              <a:rPr lang="en-US" sz="2400">
                <a:solidFill>
                  <a:schemeClr val="dk1"/>
                </a:solidFill>
                <a:latin typeface="Gill Sans"/>
                <a:ea typeface="Gill Sans"/>
                <a:cs typeface="Gill Sans"/>
                <a:sym typeface="Gill Sans"/>
              </a:rPr>
              <a:t> the image which has the lowest norm index value.</a:t>
            </a:r>
            <a:endParaRPr sz="2400">
              <a:solidFill>
                <a:schemeClr val="dk1"/>
              </a:solidFill>
              <a:latin typeface="Gill Sans"/>
              <a:ea typeface="Gill Sans"/>
              <a:cs typeface="Gill Sans"/>
              <a:sym typeface="Gill Sans"/>
            </a:endParaRPr>
          </a:p>
          <a:p>
            <a:pPr indent="0" lvl="0" marL="457200" marR="0" rtl="0" algn="just">
              <a:spcBef>
                <a:spcPts val="0"/>
              </a:spcBef>
              <a:spcAft>
                <a:spcPts val="0"/>
              </a:spcAft>
              <a:buNone/>
            </a:pPr>
            <a:r>
              <a:t/>
            </a:r>
            <a:endParaRPr sz="2400">
              <a:solidFill>
                <a:schemeClr val="dk1"/>
              </a:solidFill>
              <a:latin typeface="Gill Sans"/>
              <a:ea typeface="Gill Sans"/>
              <a:cs typeface="Gill Sans"/>
              <a:sym typeface="Gill Sans"/>
            </a:endParaRPr>
          </a:p>
          <a:p>
            <a:pPr indent="-355600" lvl="0" marL="342900" marR="0" rtl="0" algn="just">
              <a:spcBef>
                <a:spcPts val="0"/>
              </a:spcBef>
              <a:spcAft>
                <a:spcPts val="0"/>
              </a:spcAft>
              <a:buClr>
                <a:schemeClr val="dk1"/>
              </a:buClr>
              <a:buSzPts val="2400"/>
              <a:buFont typeface="Gill Sans"/>
              <a:buChar char="✔"/>
            </a:pPr>
            <a:r>
              <a:rPr lang="en-US" sz="2400">
                <a:solidFill>
                  <a:schemeClr val="dk1"/>
                </a:solidFill>
                <a:latin typeface="Gill Sans"/>
                <a:ea typeface="Gill Sans"/>
                <a:cs typeface="Gill Sans"/>
                <a:sym typeface="Gill Sans"/>
              </a:rPr>
              <a:t>The </a:t>
            </a:r>
            <a:r>
              <a:rPr lang="en-US" sz="2400">
                <a:solidFill>
                  <a:schemeClr val="dk1"/>
                </a:solidFill>
                <a:latin typeface="Gill Sans"/>
                <a:ea typeface="Gill Sans"/>
                <a:cs typeface="Gill Sans"/>
                <a:sym typeface="Gill Sans"/>
              </a:rPr>
              <a:t>euclidean</a:t>
            </a:r>
            <a:r>
              <a:rPr lang="en-US" sz="2400">
                <a:solidFill>
                  <a:schemeClr val="dk1"/>
                </a:solidFill>
                <a:latin typeface="Gill Sans"/>
                <a:ea typeface="Gill Sans"/>
                <a:cs typeface="Gill Sans"/>
                <a:sym typeface="Gill Sans"/>
              </a:rPr>
              <a:t> norm computes the distance between the testing vector and all the training image vector, the lowest distance training image is then </a:t>
            </a:r>
            <a:r>
              <a:rPr lang="en-US" sz="2400">
                <a:solidFill>
                  <a:schemeClr val="dk1"/>
                </a:solidFill>
                <a:latin typeface="Gill Sans"/>
                <a:ea typeface="Gill Sans"/>
                <a:cs typeface="Gill Sans"/>
                <a:sym typeface="Gill Sans"/>
              </a:rPr>
              <a:t>retrieved</a:t>
            </a:r>
            <a:r>
              <a:rPr lang="en-US" sz="2400">
                <a:solidFill>
                  <a:schemeClr val="dk1"/>
                </a:solidFill>
                <a:latin typeface="Gill Sans"/>
                <a:ea typeface="Gill Sans"/>
                <a:cs typeface="Gill Sans"/>
                <a:sym typeface="Gill Sans"/>
              </a:rPr>
              <a:t>.</a:t>
            </a:r>
            <a:endParaRPr sz="2400">
              <a:solidFill>
                <a:schemeClr val="dk1"/>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g88f3ac9087_1_37"/>
          <p:cNvPicPr preferRelativeResize="0"/>
          <p:nvPr/>
        </p:nvPicPr>
        <p:blipFill>
          <a:blip r:embed="rId3">
            <a:alphaModFix/>
          </a:blip>
          <a:stretch>
            <a:fillRect/>
          </a:stretch>
        </p:blipFill>
        <p:spPr>
          <a:xfrm>
            <a:off x="4816450" y="2518775"/>
            <a:ext cx="2382517" cy="2037225"/>
          </a:xfrm>
          <a:prstGeom prst="rect">
            <a:avLst/>
          </a:prstGeom>
          <a:noFill/>
          <a:ln>
            <a:noFill/>
          </a:ln>
        </p:spPr>
      </p:pic>
      <p:pic>
        <p:nvPicPr>
          <p:cNvPr id="119" name="Google Shape;119;g88f3ac9087_1_37"/>
          <p:cNvPicPr preferRelativeResize="0"/>
          <p:nvPr/>
        </p:nvPicPr>
        <p:blipFill>
          <a:blip r:embed="rId4">
            <a:alphaModFix/>
          </a:blip>
          <a:stretch>
            <a:fillRect/>
          </a:stretch>
        </p:blipFill>
        <p:spPr>
          <a:xfrm>
            <a:off x="8365950" y="2474751"/>
            <a:ext cx="2382525" cy="2065638"/>
          </a:xfrm>
          <a:prstGeom prst="rect">
            <a:avLst/>
          </a:prstGeom>
          <a:noFill/>
          <a:ln>
            <a:noFill/>
          </a:ln>
        </p:spPr>
      </p:pic>
      <p:pic>
        <p:nvPicPr>
          <p:cNvPr id="120" name="Google Shape;120;g88f3ac9087_1_37"/>
          <p:cNvPicPr preferRelativeResize="0"/>
          <p:nvPr/>
        </p:nvPicPr>
        <p:blipFill>
          <a:blip r:embed="rId5">
            <a:alphaModFix/>
          </a:blip>
          <a:stretch>
            <a:fillRect/>
          </a:stretch>
        </p:blipFill>
        <p:spPr>
          <a:xfrm>
            <a:off x="4816450" y="4596026"/>
            <a:ext cx="2382525" cy="2006955"/>
          </a:xfrm>
          <a:prstGeom prst="rect">
            <a:avLst/>
          </a:prstGeom>
          <a:noFill/>
          <a:ln>
            <a:noFill/>
          </a:ln>
        </p:spPr>
      </p:pic>
      <p:pic>
        <p:nvPicPr>
          <p:cNvPr id="121" name="Google Shape;121;g88f3ac9087_1_37"/>
          <p:cNvPicPr preferRelativeResize="0"/>
          <p:nvPr/>
        </p:nvPicPr>
        <p:blipFill>
          <a:blip r:embed="rId6">
            <a:alphaModFix/>
          </a:blip>
          <a:stretch>
            <a:fillRect/>
          </a:stretch>
        </p:blipFill>
        <p:spPr>
          <a:xfrm>
            <a:off x="8365950" y="4596025"/>
            <a:ext cx="2382525" cy="2006950"/>
          </a:xfrm>
          <a:prstGeom prst="rect">
            <a:avLst/>
          </a:prstGeom>
          <a:noFill/>
          <a:ln>
            <a:noFill/>
          </a:ln>
        </p:spPr>
      </p:pic>
      <p:pic>
        <p:nvPicPr>
          <p:cNvPr id="122" name="Google Shape;122;g88f3ac9087_1_37"/>
          <p:cNvPicPr preferRelativeResize="0"/>
          <p:nvPr/>
        </p:nvPicPr>
        <p:blipFill>
          <a:blip r:embed="rId7">
            <a:alphaModFix/>
          </a:blip>
          <a:stretch>
            <a:fillRect/>
          </a:stretch>
        </p:blipFill>
        <p:spPr>
          <a:xfrm>
            <a:off x="4816450" y="482050"/>
            <a:ext cx="2382525" cy="1996700"/>
          </a:xfrm>
          <a:prstGeom prst="rect">
            <a:avLst/>
          </a:prstGeom>
          <a:noFill/>
          <a:ln>
            <a:noFill/>
          </a:ln>
        </p:spPr>
      </p:pic>
      <p:pic>
        <p:nvPicPr>
          <p:cNvPr id="123" name="Google Shape;123;g88f3ac9087_1_37"/>
          <p:cNvPicPr preferRelativeResize="0"/>
          <p:nvPr/>
        </p:nvPicPr>
        <p:blipFill>
          <a:blip r:embed="rId8">
            <a:alphaModFix/>
          </a:blip>
          <a:stretch>
            <a:fillRect/>
          </a:stretch>
        </p:blipFill>
        <p:spPr>
          <a:xfrm>
            <a:off x="8365950" y="482050"/>
            <a:ext cx="2382525" cy="2047006"/>
          </a:xfrm>
          <a:prstGeom prst="rect">
            <a:avLst/>
          </a:prstGeom>
          <a:noFill/>
          <a:ln>
            <a:noFill/>
          </a:ln>
        </p:spPr>
      </p:pic>
      <p:sp>
        <p:nvSpPr>
          <p:cNvPr id="124" name="Google Shape;124;g88f3ac9087_1_37"/>
          <p:cNvSpPr txBox="1"/>
          <p:nvPr>
            <p:ph idx="1" type="subTitle"/>
          </p:nvPr>
        </p:nvSpPr>
        <p:spPr>
          <a:xfrm>
            <a:off x="1293900" y="301050"/>
            <a:ext cx="2507400" cy="5808300"/>
          </a:xfrm>
          <a:prstGeom prst="rect">
            <a:avLst/>
          </a:prstGeom>
        </p:spPr>
        <p:txBody>
          <a:bodyPr anchorCtr="0" anchor="ctr" bIns="0" lIns="0" spcFirstLastPara="1" rIns="0" wrap="square" tIns="0">
            <a:noAutofit/>
          </a:bodyPr>
          <a:lstStyle/>
          <a:p>
            <a:pPr indent="0" lvl="0" marL="0" rtl="0" algn="l">
              <a:spcBef>
                <a:spcPts val="1000"/>
              </a:spcBef>
              <a:spcAft>
                <a:spcPts val="0"/>
              </a:spcAft>
              <a:buNone/>
            </a:pPr>
            <a:r>
              <a:rPr b="1" lang="en-US" sz="5100">
                <a:latin typeface="Impact"/>
                <a:ea typeface="Impact"/>
                <a:cs typeface="Impact"/>
                <a:sym typeface="Impact"/>
              </a:rPr>
              <a:t>Output </a:t>
            </a:r>
            <a:endParaRPr b="1" sz="5100">
              <a:latin typeface="Impact"/>
              <a:ea typeface="Impact"/>
              <a:cs typeface="Impact"/>
              <a:sym typeface="Impact"/>
            </a:endParaRPr>
          </a:p>
          <a:p>
            <a:pPr indent="0" lvl="0" marL="0" rtl="0" algn="l">
              <a:spcBef>
                <a:spcPts val="1000"/>
              </a:spcBef>
              <a:spcAft>
                <a:spcPts val="0"/>
              </a:spcAft>
              <a:buNone/>
            </a:pPr>
            <a:r>
              <a:rPr b="1" lang="en-US" sz="5100">
                <a:latin typeface="Impact"/>
                <a:ea typeface="Impact"/>
                <a:cs typeface="Impact"/>
                <a:sym typeface="Impact"/>
              </a:rPr>
              <a:t>Images</a:t>
            </a:r>
            <a:endParaRPr b="1" sz="5100">
              <a:latin typeface="Impact"/>
              <a:ea typeface="Impact"/>
              <a:cs typeface="Impact"/>
              <a:sym typeface="Impac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2015-04-19T10:42:18Z</dcterms:created>
  <dc:creator>Karmjitsinh Bihola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30</vt:i4>
  </property>
</Properties>
</file>