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655"/>
  </p:normalViewPr>
  <p:slideViewPr>
    <p:cSldViewPr snapToGrid="0" snapToObjects="1">
      <p:cViewPr>
        <p:scale>
          <a:sx n="265" d="100"/>
          <a:sy n="265" d="100"/>
        </p:scale>
        <p:origin x="-2568" y="-3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0D8ED-37D4-EC44-ADFF-90CF8A7DC413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2D549-D9ED-DC46-B332-E9C7AA2B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2D549-D9ED-DC46-B332-E9C7AA2B82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567B-D335-0D48-B1DA-08BB5EA0C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EC04A-B850-5045-ACC7-C5270BB74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147C-B0DA-F148-A480-957553F1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0E469-F965-D544-9C7F-559921C9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5662-BBAF-854B-86C0-ED438901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B297-7967-0243-8EAC-57428F1F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129C-50D3-0142-AE26-708A432A1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C706-7A83-9E4A-8548-B34E05B9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F9BA-B7C6-4543-AB3F-6115D466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E073-3D2A-8B4F-8BEF-CDE6B6BF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08AAB-7C00-6745-AE99-D65BF313C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733F9-0A9D-0043-97BF-E395DCDFA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326A-FA46-9D42-BB80-887555CF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B4E7-9D99-F444-9D2A-36AA36AE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3ECC-A784-C343-813F-FA799ADE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5B36-0824-6243-AFE2-B15A4D0E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AB86-2C6D-574E-9CAA-DED8B98F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E262-17DB-3F4E-93FE-C3A6BFB3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149A-4E46-8046-A50B-6E98EB3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88C7-9A92-DA46-824A-FCE9AED5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DC5-E54D-854B-A832-F81AB0BE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AC8F-E92E-B045-AE98-41C607F74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41026-6431-634C-B237-8193C8BE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4750-FAEF-AC48-9889-2BC1A4FF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8F1E-2283-D346-A756-2807F393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15C-081E-4E42-9AD4-2954899E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3751-FF11-5F49-8FDE-7172643C2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BA05D-F280-4543-957E-7FCFE4FB1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017CC-DE5C-F449-985B-9CB8042E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E86A3-A84A-2547-B61F-23BFFEC2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984D4-4159-4F49-897D-62A37E63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AC13-2611-9248-890D-A0C0B729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B0C1-9FCE-C741-A7B9-6E51415D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D8F4-A6ED-6243-8215-262CDFE3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3A83B-A952-FB41-BC79-2E2FD71F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B8AE6-2359-8544-900E-7ECB8A97C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C5EF5-C505-D344-8875-518E040C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6B6E7-38D2-0B42-8D56-5C40B695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6AC47-4104-824F-BAE6-F4370FD2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B39-BC6F-BF4D-B1F8-29D3D251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45AD5-67B2-1840-998D-443320C1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0A2C1-9DEF-464A-BE32-3EA4DDBE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A08F7-816A-0440-B207-F6C5FD7E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598AD-B7B7-A041-97EF-9464EEB1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0D357-BAE8-7749-8AF6-69A3DB6D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867FC-27AB-4D46-9C7C-64884236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68BD-0BD6-074A-8FFD-7309A8C4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CA2E-807D-2B49-82C8-C79665BA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DED28-C92C-A14D-AAC3-BDE72CFE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5EA3E-13BC-0A4C-89EF-C69B56D7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A4C03-B36A-4743-91F9-684E8271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CC48-00FD-D745-882C-2249F219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6213-523B-B24D-985A-DD4A9C81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7B6E9-8D41-4E4E-804E-32B957B29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21E04-60AD-CD41-AA19-04D1A01AC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68210-9499-BA4D-AF08-DFC8F959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83E1-A404-AA46-97DA-ADF79BA7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C2485-3A6B-BB40-A4AE-9E26ACC0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0A755-9BCE-C643-8F67-0B7FFB57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8F8B7-41ED-BE46-989D-23931A7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576E-8288-A443-83B7-1C78B1750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64E4-4275-B742-84F9-2B3C3798CC4B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BD67-7822-FA4B-8BEB-D3D89C4B7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2C7B-E54B-4A45-9099-0A84B19B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F43B-471C-AA49-95E7-9F05A047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2B90-5FAE-7B4E-9B47-2CBEC17DB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BBE12-F663-B243-98BF-1BD27A00F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monitor&#10;&#10;Description automatically generated">
            <a:extLst>
              <a:ext uri="{FF2B5EF4-FFF2-40B4-BE49-F238E27FC236}">
                <a16:creationId xmlns:a16="http://schemas.microsoft.com/office/drawing/2014/main" id="{F100EF95-A14A-8C4F-8067-A8F10512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32" y="0"/>
            <a:ext cx="6948535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D0F20B-74E9-4941-A288-9CAED82E94B3}"/>
              </a:ext>
            </a:extLst>
          </p:cNvPr>
          <p:cNvCxnSpPr/>
          <p:nvPr/>
        </p:nvCxnSpPr>
        <p:spPr>
          <a:xfrm>
            <a:off x="2918637" y="3423684"/>
            <a:ext cx="62253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75EB99-41D8-A242-B158-8B37A35102D1}"/>
              </a:ext>
            </a:extLst>
          </p:cNvPr>
          <p:cNvCxnSpPr/>
          <p:nvPr/>
        </p:nvCxnSpPr>
        <p:spPr>
          <a:xfrm>
            <a:off x="8697433" y="3381153"/>
            <a:ext cx="0" cy="33492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0A152C7-40AF-9645-99CA-9A0F62A2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41" y="154005"/>
            <a:ext cx="6903118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6E3B41-B784-8D4D-AAF2-3A3B41DAF1EE}"/>
              </a:ext>
            </a:extLst>
          </p:cNvPr>
          <p:cNvCxnSpPr/>
          <p:nvPr/>
        </p:nvCxnSpPr>
        <p:spPr>
          <a:xfrm>
            <a:off x="2887579" y="3383280"/>
            <a:ext cx="60639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E20F1C-5F38-3E45-BD2A-62A457E5ED1C}"/>
              </a:ext>
            </a:extLst>
          </p:cNvPr>
          <p:cNvCxnSpPr/>
          <p:nvPr/>
        </p:nvCxnSpPr>
        <p:spPr>
          <a:xfrm>
            <a:off x="5986922" y="2839453"/>
            <a:ext cx="0" cy="38982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9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9754F-8940-3340-B4BC-41DB5D47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21" y="0"/>
            <a:ext cx="6960358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785CA-5318-424D-B610-5DCD3CFD6A74}"/>
              </a:ext>
            </a:extLst>
          </p:cNvPr>
          <p:cNvCxnSpPr/>
          <p:nvPr/>
        </p:nvCxnSpPr>
        <p:spPr>
          <a:xfrm>
            <a:off x="2738387" y="3424187"/>
            <a:ext cx="5419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5FEBD4-58AC-9C41-9DC3-333D442D450B}"/>
              </a:ext>
            </a:extLst>
          </p:cNvPr>
          <p:cNvCxnSpPr/>
          <p:nvPr/>
        </p:nvCxnSpPr>
        <p:spPr>
          <a:xfrm>
            <a:off x="3291852" y="3060834"/>
            <a:ext cx="0" cy="363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1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Powers-Luhn, Justin R</dc:creator>
  <cp:lastModifiedBy>Powers-Luhn, Justin R</cp:lastModifiedBy>
  <cp:revision>3</cp:revision>
  <dcterms:created xsi:type="dcterms:W3CDTF">2019-03-08T16:57:27Z</dcterms:created>
  <dcterms:modified xsi:type="dcterms:W3CDTF">2019-03-08T21:44:40Z</dcterms:modified>
</cp:coreProperties>
</file>