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27"/>
  </p:notesMasterIdLst>
  <p:sldIdLst>
    <p:sldId id="256" r:id="rId5"/>
    <p:sldId id="257" r:id="rId6"/>
    <p:sldId id="269" r:id="rId7"/>
    <p:sldId id="270" r:id="rId8"/>
    <p:sldId id="258" r:id="rId9"/>
    <p:sldId id="259" r:id="rId10"/>
    <p:sldId id="260" r:id="rId11"/>
    <p:sldId id="271" r:id="rId12"/>
    <p:sldId id="265" r:id="rId13"/>
    <p:sldId id="266" r:id="rId14"/>
    <p:sldId id="272" r:id="rId15"/>
    <p:sldId id="267" r:id="rId16"/>
    <p:sldId id="268" r:id="rId17"/>
    <p:sldId id="278" r:id="rId18"/>
    <p:sldId id="262" r:id="rId19"/>
    <p:sldId id="263" r:id="rId20"/>
    <p:sldId id="264" r:id="rId21"/>
    <p:sldId id="261" r:id="rId22"/>
    <p:sldId id="274" r:id="rId23"/>
    <p:sldId id="277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/>
    <p:restoredTop sz="86062"/>
  </p:normalViewPr>
  <p:slideViewPr>
    <p:cSldViewPr snapToGrid="0" snapToObjects="1">
      <p:cViewPr>
        <p:scale>
          <a:sx n="108" d="100"/>
          <a:sy n="108" d="100"/>
        </p:scale>
        <p:origin x="664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jrpowers-luhn/Documents/LibsAnalysis/data/added/Mg%20bead%202%20us%20delay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Base + MgO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/>
          </c:spPr>
          <c:marker>
            <c:symbol val="none"/>
          </c:marker>
          <c:xVal>
            <c:numRef>
              <c:f>'Mg bead 2 us delay'!$A$1:$A$11725</c:f>
              <c:numCache>
                <c:formatCode>General</c:formatCode>
                <c:ptCount val="11725"/>
                <c:pt idx="0">
                  <c:v>198.728</c:v>
                </c:pt>
                <c:pt idx="1">
                  <c:v>198.783</c:v>
                </c:pt>
                <c:pt idx="2">
                  <c:v>198.839</c:v>
                </c:pt>
                <c:pt idx="3">
                  <c:v>198.894</c:v>
                </c:pt>
                <c:pt idx="4">
                  <c:v>198.95</c:v>
                </c:pt>
                <c:pt idx="5">
                  <c:v>199.005</c:v>
                </c:pt>
                <c:pt idx="6">
                  <c:v>199.061</c:v>
                </c:pt>
                <c:pt idx="7">
                  <c:v>199.116</c:v>
                </c:pt>
                <c:pt idx="8">
                  <c:v>199.172</c:v>
                </c:pt>
                <c:pt idx="9">
                  <c:v>199.227</c:v>
                </c:pt>
                <c:pt idx="10">
                  <c:v>199.283</c:v>
                </c:pt>
                <c:pt idx="11">
                  <c:v>199.338</c:v>
                </c:pt>
                <c:pt idx="12">
                  <c:v>199.394</c:v>
                </c:pt>
                <c:pt idx="13">
                  <c:v>199.449</c:v>
                </c:pt>
                <c:pt idx="14">
                  <c:v>199.505</c:v>
                </c:pt>
                <c:pt idx="15">
                  <c:v>199.56</c:v>
                </c:pt>
                <c:pt idx="16">
                  <c:v>199.615</c:v>
                </c:pt>
                <c:pt idx="17">
                  <c:v>199.671</c:v>
                </c:pt>
                <c:pt idx="18">
                  <c:v>199.726</c:v>
                </c:pt>
                <c:pt idx="19">
                  <c:v>199.782</c:v>
                </c:pt>
                <c:pt idx="20">
                  <c:v>199.837</c:v>
                </c:pt>
                <c:pt idx="21">
                  <c:v>199.893</c:v>
                </c:pt>
                <c:pt idx="22">
                  <c:v>199.948</c:v>
                </c:pt>
                <c:pt idx="23">
                  <c:v>200.004</c:v>
                </c:pt>
                <c:pt idx="24">
                  <c:v>200.059</c:v>
                </c:pt>
                <c:pt idx="25">
                  <c:v>200.114</c:v>
                </c:pt>
                <c:pt idx="26">
                  <c:v>200.17</c:v>
                </c:pt>
                <c:pt idx="27">
                  <c:v>200.225</c:v>
                </c:pt>
                <c:pt idx="28">
                  <c:v>200.281</c:v>
                </c:pt>
                <c:pt idx="29">
                  <c:v>200.336</c:v>
                </c:pt>
                <c:pt idx="30">
                  <c:v>200.391</c:v>
                </c:pt>
                <c:pt idx="31">
                  <c:v>200.447</c:v>
                </c:pt>
                <c:pt idx="32">
                  <c:v>200.502</c:v>
                </c:pt>
                <c:pt idx="33">
                  <c:v>200.558</c:v>
                </c:pt>
                <c:pt idx="34">
                  <c:v>200.613</c:v>
                </c:pt>
                <c:pt idx="35">
                  <c:v>200.668</c:v>
                </c:pt>
                <c:pt idx="36">
                  <c:v>200.724</c:v>
                </c:pt>
                <c:pt idx="37">
                  <c:v>200.779</c:v>
                </c:pt>
                <c:pt idx="38">
                  <c:v>200.835</c:v>
                </c:pt>
                <c:pt idx="39">
                  <c:v>200.89</c:v>
                </c:pt>
                <c:pt idx="40">
                  <c:v>200.945</c:v>
                </c:pt>
                <c:pt idx="41">
                  <c:v>201.001</c:v>
                </c:pt>
                <c:pt idx="42">
                  <c:v>201.056</c:v>
                </c:pt>
                <c:pt idx="43">
                  <c:v>201.111</c:v>
                </c:pt>
                <c:pt idx="44">
                  <c:v>201.167</c:v>
                </c:pt>
                <c:pt idx="45">
                  <c:v>201.222</c:v>
                </c:pt>
                <c:pt idx="46">
                  <c:v>201.277</c:v>
                </c:pt>
                <c:pt idx="47">
                  <c:v>201.333</c:v>
                </c:pt>
                <c:pt idx="48">
                  <c:v>201.388</c:v>
                </c:pt>
                <c:pt idx="49">
                  <c:v>201.443</c:v>
                </c:pt>
                <c:pt idx="50">
                  <c:v>201.499</c:v>
                </c:pt>
                <c:pt idx="51">
                  <c:v>201.554</c:v>
                </c:pt>
                <c:pt idx="52">
                  <c:v>201.609</c:v>
                </c:pt>
                <c:pt idx="53">
                  <c:v>201.664</c:v>
                </c:pt>
                <c:pt idx="54">
                  <c:v>201.72</c:v>
                </c:pt>
                <c:pt idx="55">
                  <c:v>201.775</c:v>
                </c:pt>
                <c:pt idx="56">
                  <c:v>201.83</c:v>
                </c:pt>
                <c:pt idx="57">
                  <c:v>201.886</c:v>
                </c:pt>
                <c:pt idx="58">
                  <c:v>201.941</c:v>
                </c:pt>
                <c:pt idx="59">
                  <c:v>201.996</c:v>
                </c:pt>
                <c:pt idx="60">
                  <c:v>202.051</c:v>
                </c:pt>
                <c:pt idx="61">
                  <c:v>202.107</c:v>
                </c:pt>
                <c:pt idx="62">
                  <c:v>202.162</c:v>
                </c:pt>
                <c:pt idx="63">
                  <c:v>202.217</c:v>
                </c:pt>
                <c:pt idx="64">
                  <c:v>202.272</c:v>
                </c:pt>
                <c:pt idx="65">
                  <c:v>202.328</c:v>
                </c:pt>
                <c:pt idx="66">
                  <c:v>202.383</c:v>
                </c:pt>
                <c:pt idx="67">
                  <c:v>202.438</c:v>
                </c:pt>
                <c:pt idx="68">
                  <c:v>202.493</c:v>
                </c:pt>
                <c:pt idx="69">
                  <c:v>202.549</c:v>
                </c:pt>
                <c:pt idx="70">
                  <c:v>202.604</c:v>
                </c:pt>
                <c:pt idx="71">
                  <c:v>202.659</c:v>
                </c:pt>
                <c:pt idx="72">
                  <c:v>202.714</c:v>
                </c:pt>
                <c:pt idx="73">
                  <c:v>202.77</c:v>
                </c:pt>
                <c:pt idx="74">
                  <c:v>202.825</c:v>
                </c:pt>
                <c:pt idx="75">
                  <c:v>202.88</c:v>
                </c:pt>
                <c:pt idx="76">
                  <c:v>202.935</c:v>
                </c:pt>
                <c:pt idx="77">
                  <c:v>202.99</c:v>
                </c:pt>
                <c:pt idx="78">
                  <c:v>203.046</c:v>
                </c:pt>
                <c:pt idx="79">
                  <c:v>203.101</c:v>
                </c:pt>
                <c:pt idx="80">
                  <c:v>203.156</c:v>
                </c:pt>
                <c:pt idx="81">
                  <c:v>203.211</c:v>
                </c:pt>
                <c:pt idx="82">
                  <c:v>203.266</c:v>
                </c:pt>
                <c:pt idx="83">
                  <c:v>203.321</c:v>
                </c:pt>
                <c:pt idx="84">
                  <c:v>203.377</c:v>
                </c:pt>
                <c:pt idx="85">
                  <c:v>203.432</c:v>
                </c:pt>
                <c:pt idx="86">
                  <c:v>203.487</c:v>
                </c:pt>
                <c:pt idx="87">
                  <c:v>203.542</c:v>
                </c:pt>
                <c:pt idx="88">
                  <c:v>203.597</c:v>
                </c:pt>
                <c:pt idx="89">
                  <c:v>203.652</c:v>
                </c:pt>
                <c:pt idx="90">
                  <c:v>203.707</c:v>
                </c:pt>
                <c:pt idx="91">
                  <c:v>203.763</c:v>
                </c:pt>
                <c:pt idx="92">
                  <c:v>203.818</c:v>
                </c:pt>
                <c:pt idx="93">
                  <c:v>203.873</c:v>
                </c:pt>
                <c:pt idx="94">
                  <c:v>203.928</c:v>
                </c:pt>
                <c:pt idx="95">
                  <c:v>203.983</c:v>
                </c:pt>
                <c:pt idx="96">
                  <c:v>204.038</c:v>
                </c:pt>
                <c:pt idx="97">
                  <c:v>204.093</c:v>
                </c:pt>
                <c:pt idx="98">
                  <c:v>204.148</c:v>
                </c:pt>
                <c:pt idx="99">
                  <c:v>204.204</c:v>
                </c:pt>
                <c:pt idx="100">
                  <c:v>204.259</c:v>
                </c:pt>
                <c:pt idx="101">
                  <c:v>204.314</c:v>
                </c:pt>
                <c:pt idx="102">
                  <c:v>204.369</c:v>
                </c:pt>
                <c:pt idx="103">
                  <c:v>204.424</c:v>
                </c:pt>
                <c:pt idx="104">
                  <c:v>204.479</c:v>
                </c:pt>
                <c:pt idx="105">
                  <c:v>204.534</c:v>
                </c:pt>
                <c:pt idx="106">
                  <c:v>204.589</c:v>
                </c:pt>
                <c:pt idx="107">
                  <c:v>204.644</c:v>
                </c:pt>
                <c:pt idx="108">
                  <c:v>204.699</c:v>
                </c:pt>
                <c:pt idx="109">
                  <c:v>204.754</c:v>
                </c:pt>
                <c:pt idx="110">
                  <c:v>204.809</c:v>
                </c:pt>
                <c:pt idx="111">
                  <c:v>204.864</c:v>
                </c:pt>
                <c:pt idx="112">
                  <c:v>204.919</c:v>
                </c:pt>
                <c:pt idx="113">
                  <c:v>204.974</c:v>
                </c:pt>
                <c:pt idx="114">
                  <c:v>205.029</c:v>
                </c:pt>
                <c:pt idx="115">
                  <c:v>205.085</c:v>
                </c:pt>
                <c:pt idx="116">
                  <c:v>205.14</c:v>
                </c:pt>
                <c:pt idx="117">
                  <c:v>205.195</c:v>
                </c:pt>
                <c:pt idx="118">
                  <c:v>205.25</c:v>
                </c:pt>
                <c:pt idx="119">
                  <c:v>205.305</c:v>
                </c:pt>
                <c:pt idx="120">
                  <c:v>205.36</c:v>
                </c:pt>
                <c:pt idx="121">
                  <c:v>205.415</c:v>
                </c:pt>
                <c:pt idx="122">
                  <c:v>205.47</c:v>
                </c:pt>
                <c:pt idx="123">
                  <c:v>205.525</c:v>
                </c:pt>
                <c:pt idx="124">
                  <c:v>205.58</c:v>
                </c:pt>
                <c:pt idx="125">
                  <c:v>205.635</c:v>
                </c:pt>
                <c:pt idx="126">
                  <c:v>205.69</c:v>
                </c:pt>
                <c:pt idx="127">
                  <c:v>205.745</c:v>
                </c:pt>
                <c:pt idx="128">
                  <c:v>205.799</c:v>
                </c:pt>
                <c:pt idx="129">
                  <c:v>205.854</c:v>
                </c:pt>
                <c:pt idx="130">
                  <c:v>205.909</c:v>
                </c:pt>
                <c:pt idx="131">
                  <c:v>205.964</c:v>
                </c:pt>
                <c:pt idx="132">
                  <c:v>206.019</c:v>
                </c:pt>
                <c:pt idx="133">
                  <c:v>206.074</c:v>
                </c:pt>
                <c:pt idx="134">
                  <c:v>206.129</c:v>
                </c:pt>
                <c:pt idx="135">
                  <c:v>206.184</c:v>
                </c:pt>
                <c:pt idx="136">
                  <c:v>206.239</c:v>
                </c:pt>
                <c:pt idx="137">
                  <c:v>206.294</c:v>
                </c:pt>
                <c:pt idx="138">
                  <c:v>206.349</c:v>
                </c:pt>
                <c:pt idx="139">
                  <c:v>206.404</c:v>
                </c:pt>
                <c:pt idx="140">
                  <c:v>206.459</c:v>
                </c:pt>
                <c:pt idx="141">
                  <c:v>206.514</c:v>
                </c:pt>
                <c:pt idx="142">
                  <c:v>206.569</c:v>
                </c:pt>
                <c:pt idx="143">
                  <c:v>206.624</c:v>
                </c:pt>
                <c:pt idx="144">
                  <c:v>206.678</c:v>
                </c:pt>
                <c:pt idx="145">
                  <c:v>206.733</c:v>
                </c:pt>
                <c:pt idx="146">
                  <c:v>206.788</c:v>
                </c:pt>
                <c:pt idx="147">
                  <c:v>206.843</c:v>
                </c:pt>
                <c:pt idx="148">
                  <c:v>206.898</c:v>
                </c:pt>
                <c:pt idx="149">
                  <c:v>206.953</c:v>
                </c:pt>
                <c:pt idx="150">
                  <c:v>207.008</c:v>
                </c:pt>
                <c:pt idx="151">
                  <c:v>207.063</c:v>
                </c:pt>
                <c:pt idx="152">
                  <c:v>207.117</c:v>
                </c:pt>
                <c:pt idx="153">
                  <c:v>207.172</c:v>
                </c:pt>
                <c:pt idx="154">
                  <c:v>207.227</c:v>
                </c:pt>
                <c:pt idx="155">
                  <c:v>207.282</c:v>
                </c:pt>
                <c:pt idx="156">
                  <c:v>207.337</c:v>
                </c:pt>
                <c:pt idx="157">
                  <c:v>207.392</c:v>
                </c:pt>
                <c:pt idx="158">
                  <c:v>207.447</c:v>
                </c:pt>
                <c:pt idx="159">
                  <c:v>207.501</c:v>
                </c:pt>
                <c:pt idx="160">
                  <c:v>207.556</c:v>
                </c:pt>
                <c:pt idx="161">
                  <c:v>207.611</c:v>
                </c:pt>
                <c:pt idx="162">
                  <c:v>207.666</c:v>
                </c:pt>
                <c:pt idx="163">
                  <c:v>207.721</c:v>
                </c:pt>
                <c:pt idx="164">
                  <c:v>207.776</c:v>
                </c:pt>
                <c:pt idx="165">
                  <c:v>207.83</c:v>
                </c:pt>
                <c:pt idx="166">
                  <c:v>207.885</c:v>
                </c:pt>
                <c:pt idx="167">
                  <c:v>207.94</c:v>
                </c:pt>
                <c:pt idx="168">
                  <c:v>207.995</c:v>
                </c:pt>
                <c:pt idx="169">
                  <c:v>208.05</c:v>
                </c:pt>
                <c:pt idx="170">
                  <c:v>208.104</c:v>
                </c:pt>
                <c:pt idx="171">
                  <c:v>208.159</c:v>
                </c:pt>
                <c:pt idx="172">
                  <c:v>208.214</c:v>
                </c:pt>
                <c:pt idx="173">
                  <c:v>208.269</c:v>
                </c:pt>
                <c:pt idx="174">
                  <c:v>208.323</c:v>
                </c:pt>
                <c:pt idx="175">
                  <c:v>208.378</c:v>
                </c:pt>
                <c:pt idx="176">
                  <c:v>208.433</c:v>
                </c:pt>
                <c:pt idx="177">
                  <c:v>208.488</c:v>
                </c:pt>
                <c:pt idx="178">
                  <c:v>208.542</c:v>
                </c:pt>
                <c:pt idx="179">
                  <c:v>208.597</c:v>
                </c:pt>
                <c:pt idx="180">
                  <c:v>208.652</c:v>
                </c:pt>
                <c:pt idx="181">
                  <c:v>208.707</c:v>
                </c:pt>
                <c:pt idx="182">
                  <c:v>208.761</c:v>
                </c:pt>
                <c:pt idx="183">
                  <c:v>208.816</c:v>
                </c:pt>
                <c:pt idx="184">
                  <c:v>208.871</c:v>
                </c:pt>
                <c:pt idx="185">
                  <c:v>208.926</c:v>
                </c:pt>
                <c:pt idx="186">
                  <c:v>208.98</c:v>
                </c:pt>
                <c:pt idx="187">
                  <c:v>209.035</c:v>
                </c:pt>
                <c:pt idx="188">
                  <c:v>209.09</c:v>
                </c:pt>
                <c:pt idx="189">
                  <c:v>209.144</c:v>
                </c:pt>
                <c:pt idx="190">
                  <c:v>209.199</c:v>
                </c:pt>
                <c:pt idx="191">
                  <c:v>209.254</c:v>
                </c:pt>
                <c:pt idx="192">
                  <c:v>209.309</c:v>
                </c:pt>
                <c:pt idx="193">
                  <c:v>209.363</c:v>
                </c:pt>
                <c:pt idx="194">
                  <c:v>209.418</c:v>
                </c:pt>
                <c:pt idx="195">
                  <c:v>209.473</c:v>
                </c:pt>
                <c:pt idx="196">
                  <c:v>209.527</c:v>
                </c:pt>
                <c:pt idx="197">
                  <c:v>209.582</c:v>
                </c:pt>
                <c:pt idx="198">
                  <c:v>209.637</c:v>
                </c:pt>
                <c:pt idx="199">
                  <c:v>209.691</c:v>
                </c:pt>
                <c:pt idx="200">
                  <c:v>209.746</c:v>
                </c:pt>
                <c:pt idx="201">
                  <c:v>209.801</c:v>
                </c:pt>
                <c:pt idx="202">
                  <c:v>209.855</c:v>
                </c:pt>
                <c:pt idx="203">
                  <c:v>209.91</c:v>
                </c:pt>
                <c:pt idx="204">
                  <c:v>209.964</c:v>
                </c:pt>
                <c:pt idx="205">
                  <c:v>210.019</c:v>
                </c:pt>
                <c:pt idx="206">
                  <c:v>210.074</c:v>
                </c:pt>
                <c:pt idx="207">
                  <c:v>210.128</c:v>
                </c:pt>
                <c:pt idx="208">
                  <c:v>210.183</c:v>
                </c:pt>
                <c:pt idx="209">
                  <c:v>210.238</c:v>
                </c:pt>
                <c:pt idx="210">
                  <c:v>210.292</c:v>
                </c:pt>
                <c:pt idx="211">
                  <c:v>210.347</c:v>
                </c:pt>
                <c:pt idx="212">
                  <c:v>210.401</c:v>
                </c:pt>
                <c:pt idx="213">
                  <c:v>210.456</c:v>
                </c:pt>
                <c:pt idx="214">
                  <c:v>210.511</c:v>
                </c:pt>
                <c:pt idx="215">
                  <c:v>210.565</c:v>
                </c:pt>
                <c:pt idx="216">
                  <c:v>210.62</c:v>
                </c:pt>
                <c:pt idx="217">
                  <c:v>210.674</c:v>
                </c:pt>
                <c:pt idx="218">
                  <c:v>210.729</c:v>
                </c:pt>
                <c:pt idx="219">
                  <c:v>210.783</c:v>
                </c:pt>
                <c:pt idx="220">
                  <c:v>210.838</c:v>
                </c:pt>
                <c:pt idx="221">
                  <c:v>210.893</c:v>
                </c:pt>
                <c:pt idx="222">
                  <c:v>210.947</c:v>
                </c:pt>
                <c:pt idx="223">
                  <c:v>211.002</c:v>
                </c:pt>
                <c:pt idx="224">
                  <c:v>211.056</c:v>
                </c:pt>
                <c:pt idx="225">
                  <c:v>211.111</c:v>
                </c:pt>
                <c:pt idx="226">
                  <c:v>211.165</c:v>
                </c:pt>
                <c:pt idx="227">
                  <c:v>211.22</c:v>
                </c:pt>
                <c:pt idx="228">
                  <c:v>211.274</c:v>
                </c:pt>
                <c:pt idx="229">
                  <c:v>211.329</c:v>
                </c:pt>
                <c:pt idx="230">
                  <c:v>211.383</c:v>
                </c:pt>
                <c:pt idx="231">
                  <c:v>211.438</c:v>
                </c:pt>
                <c:pt idx="232">
                  <c:v>211.493</c:v>
                </c:pt>
                <c:pt idx="233">
                  <c:v>211.547</c:v>
                </c:pt>
                <c:pt idx="234">
                  <c:v>211.602</c:v>
                </c:pt>
                <c:pt idx="235">
                  <c:v>211.656</c:v>
                </c:pt>
                <c:pt idx="236">
                  <c:v>211.711</c:v>
                </c:pt>
                <c:pt idx="237">
                  <c:v>211.765</c:v>
                </c:pt>
                <c:pt idx="238">
                  <c:v>211.819</c:v>
                </c:pt>
                <c:pt idx="239">
                  <c:v>211.874</c:v>
                </c:pt>
                <c:pt idx="240">
                  <c:v>211.928</c:v>
                </c:pt>
                <c:pt idx="241">
                  <c:v>211.983</c:v>
                </c:pt>
                <c:pt idx="242">
                  <c:v>212.037</c:v>
                </c:pt>
                <c:pt idx="243">
                  <c:v>212.092</c:v>
                </c:pt>
                <c:pt idx="244">
                  <c:v>212.146</c:v>
                </c:pt>
                <c:pt idx="245">
                  <c:v>212.201</c:v>
                </c:pt>
                <c:pt idx="246">
                  <c:v>212.255</c:v>
                </c:pt>
                <c:pt idx="247">
                  <c:v>212.31</c:v>
                </c:pt>
                <c:pt idx="248">
                  <c:v>212.364</c:v>
                </c:pt>
                <c:pt idx="249">
                  <c:v>212.419</c:v>
                </c:pt>
                <c:pt idx="250">
                  <c:v>212.473</c:v>
                </c:pt>
                <c:pt idx="251">
                  <c:v>212.527</c:v>
                </c:pt>
                <c:pt idx="252">
                  <c:v>212.582</c:v>
                </c:pt>
                <c:pt idx="253">
                  <c:v>212.636</c:v>
                </c:pt>
                <c:pt idx="254">
                  <c:v>212.691</c:v>
                </c:pt>
                <c:pt idx="255">
                  <c:v>212.745</c:v>
                </c:pt>
                <c:pt idx="256">
                  <c:v>212.799</c:v>
                </c:pt>
                <c:pt idx="257">
                  <c:v>212.854</c:v>
                </c:pt>
                <c:pt idx="258">
                  <c:v>212.908</c:v>
                </c:pt>
                <c:pt idx="259">
                  <c:v>212.963</c:v>
                </c:pt>
                <c:pt idx="260">
                  <c:v>213.017</c:v>
                </c:pt>
                <c:pt idx="261">
                  <c:v>213.071</c:v>
                </c:pt>
                <c:pt idx="262">
                  <c:v>213.126</c:v>
                </c:pt>
                <c:pt idx="263">
                  <c:v>213.18</c:v>
                </c:pt>
                <c:pt idx="264">
                  <c:v>213.235</c:v>
                </c:pt>
                <c:pt idx="265">
                  <c:v>213.289</c:v>
                </c:pt>
                <c:pt idx="266">
                  <c:v>213.343</c:v>
                </c:pt>
                <c:pt idx="267">
                  <c:v>213.398</c:v>
                </c:pt>
                <c:pt idx="268">
                  <c:v>213.452</c:v>
                </c:pt>
                <c:pt idx="269">
                  <c:v>213.506</c:v>
                </c:pt>
                <c:pt idx="270">
                  <c:v>213.561</c:v>
                </c:pt>
                <c:pt idx="271">
                  <c:v>213.615</c:v>
                </c:pt>
                <c:pt idx="272">
                  <c:v>213.669</c:v>
                </c:pt>
                <c:pt idx="273">
                  <c:v>213.724</c:v>
                </c:pt>
                <c:pt idx="274">
                  <c:v>213.778</c:v>
                </c:pt>
                <c:pt idx="275">
                  <c:v>213.832</c:v>
                </c:pt>
                <c:pt idx="276">
                  <c:v>213.887</c:v>
                </c:pt>
                <c:pt idx="277">
                  <c:v>213.941</c:v>
                </c:pt>
                <c:pt idx="278">
                  <c:v>213.995</c:v>
                </c:pt>
                <c:pt idx="279">
                  <c:v>214.05</c:v>
                </c:pt>
                <c:pt idx="280">
                  <c:v>214.104</c:v>
                </c:pt>
                <c:pt idx="281">
                  <c:v>214.158</c:v>
                </c:pt>
                <c:pt idx="282">
                  <c:v>214.213</c:v>
                </c:pt>
                <c:pt idx="283">
                  <c:v>214.267</c:v>
                </c:pt>
                <c:pt idx="284">
                  <c:v>214.321</c:v>
                </c:pt>
                <c:pt idx="285">
                  <c:v>214.375</c:v>
                </c:pt>
                <c:pt idx="286">
                  <c:v>214.43</c:v>
                </c:pt>
                <c:pt idx="287">
                  <c:v>214.484</c:v>
                </c:pt>
                <c:pt idx="288">
                  <c:v>214.538</c:v>
                </c:pt>
                <c:pt idx="289">
                  <c:v>214.592</c:v>
                </c:pt>
                <c:pt idx="290">
                  <c:v>214.647</c:v>
                </c:pt>
                <c:pt idx="291">
                  <c:v>214.701</c:v>
                </c:pt>
                <c:pt idx="292">
                  <c:v>214.755</c:v>
                </c:pt>
                <c:pt idx="293">
                  <c:v>214.809</c:v>
                </c:pt>
                <c:pt idx="294">
                  <c:v>214.864</c:v>
                </c:pt>
                <c:pt idx="295">
                  <c:v>214.918</c:v>
                </c:pt>
                <c:pt idx="296">
                  <c:v>214.972</c:v>
                </c:pt>
                <c:pt idx="297">
                  <c:v>215.026</c:v>
                </c:pt>
                <c:pt idx="298">
                  <c:v>215.081</c:v>
                </c:pt>
                <c:pt idx="299">
                  <c:v>215.135</c:v>
                </c:pt>
                <c:pt idx="300">
                  <c:v>215.189</c:v>
                </c:pt>
                <c:pt idx="301">
                  <c:v>215.243</c:v>
                </c:pt>
                <c:pt idx="302">
                  <c:v>215.297</c:v>
                </c:pt>
                <c:pt idx="303">
                  <c:v>215.352</c:v>
                </c:pt>
                <c:pt idx="304">
                  <c:v>215.406</c:v>
                </c:pt>
                <c:pt idx="305">
                  <c:v>215.46</c:v>
                </c:pt>
                <c:pt idx="306">
                  <c:v>215.514</c:v>
                </c:pt>
                <c:pt idx="307">
                  <c:v>215.568</c:v>
                </c:pt>
                <c:pt idx="308">
                  <c:v>215.623</c:v>
                </c:pt>
                <c:pt idx="309">
                  <c:v>215.677</c:v>
                </c:pt>
                <c:pt idx="310">
                  <c:v>215.731</c:v>
                </c:pt>
                <c:pt idx="311">
                  <c:v>215.785</c:v>
                </c:pt>
                <c:pt idx="312">
                  <c:v>215.839</c:v>
                </c:pt>
                <c:pt idx="313">
                  <c:v>215.893</c:v>
                </c:pt>
                <c:pt idx="314">
                  <c:v>215.947</c:v>
                </c:pt>
                <c:pt idx="315">
                  <c:v>216.002</c:v>
                </c:pt>
                <c:pt idx="316">
                  <c:v>216.056</c:v>
                </c:pt>
                <c:pt idx="317">
                  <c:v>216.11</c:v>
                </c:pt>
                <c:pt idx="318">
                  <c:v>216.164</c:v>
                </c:pt>
                <c:pt idx="319">
                  <c:v>216.218</c:v>
                </c:pt>
                <c:pt idx="320">
                  <c:v>216.272</c:v>
                </c:pt>
                <c:pt idx="321">
                  <c:v>216.326</c:v>
                </c:pt>
                <c:pt idx="322">
                  <c:v>216.381</c:v>
                </c:pt>
                <c:pt idx="323">
                  <c:v>216.435</c:v>
                </c:pt>
                <c:pt idx="324">
                  <c:v>216.489</c:v>
                </c:pt>
                <c:pt idx="325">
                  <c:v>216.543</c:v>
                </c:pt>
                <c:pt idx="326">
                  <c:v>216.597</c:v>
                </c:pt>
                <c:pt idx="327">
                  <c:v>216.651</c:v>
                </c:pt>
                <c:pt idx="328">
                  <c:v>216.705</c:v>
                </c:pt>
                <c:pt idx="329">
                  <c:v>216.759</c:v>
                </c:pt>
                <c:pt idx="330">
                  <c:v>216.813</c:v>
                </c:pt>
                <c:pt idx="331">
                  <c:v>216.867</c:v>
                </c:pt>
                <c:pt idx="332">
                  <c:v>216.921</c:v>
                </c:pt>
                <c:pt idx="333">
                  <c:v>216.975</c:v>
                </c:pt>
                <c:pt idx="334">
                  <c:v>217.03</c:v>
                </c:pt>
                <c:pt idx="335">
                  <c:v>217.084</c:v>
                </c:pt>
                <c:pt idx="336">
                  <c:v>217.138</c:v>
                </c:pt>
                <c:pt idx="337">
                  <c:v>217.192</c:v>
                </c:pt>
                <c:pt idx="338">
                  <c:v>217.246</c:v>
                </c:pt>
                <c:pt idx="339">
                  <c:v>217.3</c:v>
                </c:pt>
                <c:pt idx="340">
                  <c:v>217.354</c:v>
                </c:pt>
                <c:pt idx="341">
                  <c:v>217.408</c:v>
                </c:pt>
                <c:pt idx="342">
                  <c:v>217.462</c:v>
                </c:pt>
                <c:pt idx="343">
                  <c:v>217.516</c:v>
                </c:pt>
                <c:pt idx="344">
                  <c:v>217.57</c:v>
                </c:pt>
                <c:pt idx="345">
                  <c:v>217.624</c:v>
                </c:pt>
                <c:pt idx="346">
                  <c:v>217.678</c:v>
                </c:pt>
                <c:pt idx="347">
                  <c:v>217.732</c:v>
                </c:pt>
                <c:pt idx="348">
                  <c:v>217.786</c:v>
                </c:pt>
                <c:pt idx="349">
                  <c:v>217.84</c:v>
                </c:pt>
                <c:pt idx="350">
                  <c:v>217.894</c:v>
                </c:pt>
                <c:pt idx="351">
                  <c:v>217.948</c:v>
                </c:pt>
                <c:pt idx="352">
                  <c:v>218.002</c:v>
                </c:pt>
                <c:pt idx="353">
                  <c:v>218.056</c:v>
                </c:pt>
                <c:pt idx="354">
                  <c:v>218.11</c:v>
                </c:pt>
                <c:pt idx="355">
                  <c:v>218.164</c:v>
                </c:pt>
                <c:pt idx="356">
                  <c:v>218.218</c:v>
                </c:pt>
                <c:pt idx="357">
                  <c:v>218.272</c:v>
                </c:pt>
                <c:pt idx="358">
                  <c:v>218.326</c:v>
                </c:pt>
                <c:pt idx="359">
                  <c:v>218.38</c:v>
                </c:pt>
                <c:pt idx="360">
                  <c:v>218.434</c:v>
                </c:pt>
                <c:pt idx="361">
                  <c:v>218.487</c:v>
                </c:pt>
                <c:pt idx="362">
                  <c:v>218.541</c:v>
                </c:pt>
                <c:pt idx="363">
                  <c:v>218.595</c:v>
                </c:pt>
                <c:pt idx="364">
                  <c:v>218.649</c:v>
                </c:pt>
                <c:pt idx="365">
                  <c:v>218.703</c:v>
                </c:pt>
                <c:pt idx="366">
                  <c:v>218.757</c:v>
                </c:pt>
                <c:pt idx="367">
                  <c:v>218.811</c:v>
                </c:pt>
                <c:pt idx="368">
                  <c:v>218.865</c:v>
                </c:pt>
                <c:pt idx="369">
                  <c:v>218.919</c:v>
                </c:pt>
                <c:pt idx="370">
                  <c:v>218.973</c:v>
                </c:pt>
                <c:pt idx="371">
                  <c:v>219.027</c:v>
                </c:pt>
                <c:pt idx="372">
                  <c:v>219.081</c:v>
                </c:pt>
                <c:pt idx="373">
                  <c:v>219.134</c:v>
                </c:pt>
                <c:pt idx="374">
                  <c:v>219.188</c:v>
                </c:pt>
                <c:pt idx="375">
                  <c:v>219.242</c:v>
                </c:pt>
                <c:pt idx="376">
                  <c:v>219.296</c:v>
                </c:pt>
                <c:pt idx="377">
                  <c:v>219.35</c:v>
                </c:pt>
                <c:pt idx="378">
                  <c:v>219.404</c:v>
                </c:pt>
                <c:pt idx="379">
                  <c:v>219.458</c:v>
                </c:pt>
                <c:pt idx="380">
                  <c:v>219.511</c:v>
                </c:pt>
                <c:pt idx="381">
                  <c:v>219.565</c:v>
                </c:pt>
                <c:pt idx="382">
                  <c:v>219.619</c:v>
                </c:pt>
                <c:pt idx="383">
                  <c:v>219.673</c:v>
                </c:pt>
                <c:pt idx="384">
                  <c:v>219.727</c:v>
                </c:pt>
                <c:pt idx="385">
                  <c:v>219.781</c:v>
                </c:pt>
                <c:pt idx="386">
                  <c:v>219.835</c:v>
                </c:pt>
                <c:pt idx="387">
                  <c:v>219.888</c:v>
                </c:pt>
                <c:pt idx="388">
                  <c:v>219.942</c:v>
                </c:pt>
                <c:pt idx="389">
                  <c:v>219.996</c:v>
                </c:pt>
                <c:pt idx="390">
                  <c:v>220.05</c:v>
                </c:pt>
                <c:pt idx="391">
                  <c:v>220.104</c:v>
                </c:pt>
                <c:pt idx="392">
                  <c:v>220.157</c:v>
                </c:pt>
                <c:pt idx="393">
                  <c:v>220.211</c:v>
                </c:pt>
                <c:pt idx="394">
                  <c:v>220.265</c:v>
                </c:pt>
                <c:pt idx="395">
                  <c:v>220.319</c:v>
                </c:pt>
                <c:pt idx="396">
                  <c:v>220.373</c:v>
                </c:pt>
                <c:pt idx="397">
                  <c:v>220.426</c:v>
                </c:pt>
                <c:pt idx="398">
                  <c:v>220.48</c:v>
                </c:pt>
                <c:pt idx="399">
                  <c:v>220.534</c:v>
                </c:pt>
                <c:pt idx="400">
                  <c:v>220.588</c:v>
                </c:pt>
                <c:pt idx="401">
                  <c:v>220.641</c:v>
                </c:pt>
                <c:pt idx="402">
                  <c:v>220.695</c:v>
                </c:pt>
                <c:pt idx="403">
                  <c:v>220.749</c:v>
                </c:pt>
                <c:pt idx="404">
                  <c:v>220.803</c:v>
                </c:pt>
                <c:pt idx="405">
                  <c:v>220.856</c:v>
                </c:pt>
                <c:pt idx="406">
                  <c:v>220.91</c:v>
                </c:pt>
                <c:pt idx="407">
                  <c:v>220.964</c:v>
                </c:pt>
                <c:pt idx="408">
                  <c:v>221.018</c:v>
                </c:pt>
                <c:pt idx="409">
                  <c:v>221.071</c:v>
                </c:pt>
                <c:pt idx="410">
                  <c:v>221.125</c:v>
                </c:pt>
                <c:pt idx="411">
                  <c:v>221.179</c:v>
                </c:pt>
                <c:pt idx="412">
                  <c:v>221.232</c:v>
                </c:pt>
                <c:pt idx="413">
                  <c:v>221.286</c:v>
                </c:pt>
                <c:pt idx="414">
                  <c:v>221.34</c:v>
                </c:pt>
                <c:pt idx="415">
                  <c:v>221.394</c:v>
                </c:pt>
                <c:pt idx="416">
                  <c:v>221.447</c:v>
                </c:pt>
                <c:pt idx="417">
                  <c:v>221.501</c:v>
                </c:pt>
                <c:pt idx="418">
                  <c:v>221.555</c:v>
                </c:pt>
                <c:pt idx="419">
                  <c:v>221.608</c:v>
                </c:pt>
                <c:pt idx="420">
                  <c:v>221.662</c:v>
                </c:pt>
                <c:pt idx="421">
                  <c:v>221.716</c:v>
                </c:pt>
                <c:pt idx="422">
                  <c:v>221.769</c:v>
                </c:pt>
                <c:pt idx="423">
                  <c:v>221.823</c:v>
                </c:pt>
                <c:pt idx="424">
                  <c:v>221.877</c:v>
                </c:pt>
                <c:pt idx="425">
                  <c:v>221.93</c:v>
                </c:pt>
                <c:pt idx="426">
                  <c:v>221.984</c:v>
                </c:pt>
                <c:pt idx="427">
                  <c:v>222.038</c:v>
                </c:pt>
                <c:pt idx="428">
                  <c:v>222.091</c:v>
                </c:pt>
                <c:pt idx="429">
                  <c:v>222.145</c:v>
                </c:pt>
                <c:pt idx="430">
                  <c:v>222.198</c:v>
                </c:pt>
                <c:pt idx="431">
                  <c:v>222.252</c:v>
                </c:pt>
                <c:pt idx="432">
                  <c:v>222.306</c:v>
                </c:pt>
                <c:pt idx="433">
                  <c:v>222.359</c:v>
                </c:pt>
                <c:pt idx="434">
                  <c:v>222.413</c:v>
                </c:pt>
                <c:pt idx="435">
                  <c:v>222.467</c:v>
                </c:pt>
                <c:pt idx="436">
                  <c:v>222.52</c:v>
                </c:pt>
                <c:pt idx="437">
                  <c:v>222.574</c:v>
                </c:pt>
                <c:pt idx="438">
                  <c:v>222.627</c:v>
                </c:pt>
                <c:pt idx="439">
                  <c:v>222.681</c:v>
                </c:pt>
                <c:pt idx="440">
                  <c:v>222.735</c:v>
                </c:pt>
                <c:pt idx="441">
                  <c:v>222.788</c:v>
                </c:pt>
                <c:pt idx="442">
                  <c:v>222.842</c:v>
                </c:pt>
                <c:pt idx="443">
                  <c:v>222.895</c:v>
                </c:pt>
                <c:pt idx="444">
                  <c:v>222.949</c:v>
                </c:pt>
                <c:pt idx="445">
                  <c:v>223.002</c:v>
                </c:pt>
                <c:pt idx="446">
                  <c:v>223.056</c:v>
                </c:pt>
                <c:pt idx="447">
                  <c:v>223.109</c:v>
                </c:pt>
                <c:pt idx="448">
                  <c:v>223.163</c:v>
                </c:pt>
                <c:pt idx="449">
                  <c:v>223.217</c:v>
                </c:pt>
                <c:pt idx="450">
                  <c:v>223.27</c:v>
                </c:pt>
                <c:pt idx="451">
                  <c:v>223.324</c:v>
                </c:pt>
                <c:pt idx="452">
                  <c:v>223.377</c:v>
                </c:pt>
                <c:pt idx="453">
                  <c:v>223.431</c:v>
                </c:pt>
                <c:pt idx="454">
                  <c:v>223.484</c:v>
                </c:pt>
                <c:pt idx="455">
                  <c:v>223.538</c:v>
                </c:pt>
                <c:pt idx="456">
                  <c:v>223.591</c:v>
                </c:pt>
                <c:pt idx="457">
                  <c:v>223.645</c:v>
                </c:pt>
                <c:pt idx="458">
                  <c:v>223.698</c:v>
                </c:pt>
                <c:pt idx="459">
                  <c:v>223.752</c:v>
                </c:pt>
                <c:pt idx="460">
                  <c:v>223.805</c:v>
                </c:pt>
                <c:pt idx="461">
                  <c:v>223.859</c:v>
                </c:pt>
                <c:pt idx="462">
                  <c:v>223.912</c:v>
                </c:pt>
                <c:pt idx="463">
                  <c:v>223.966</c:v>
                </c:pt>
                <c:pt idx="464">
                  <c:v>224.019</c:v>
                </c:pt>
                <c:pt idx="465">
                  <c:v>224.073</c:v>
                </c:pt>
                <c:pt idx="466">
                  <c:v>224.126</c:v>
                </c:pt>
                <c:pt idx="467">
                  <c:v>224.18</c:v>
                </c:pt>
                <c:pt idx="468">
                  <c:v>224.233</c:v>
                </c:pt>
                <c:pt idx="469">
                  <c:v>224.287</c:v>
                </c:pt>
                <c:pt idx="470">
                  <c:v>224.34</c:v>
                </c:pt>
                <c:pt idx="471">
                  <c:v>224.393</c:v>
                </c:pt>
                <c:pt idx="472">
                  <c:v>224.447</c:v>
                </c:pt>
                <c:pt idx="473">
                  <c:v>224.5</c:v>
                </c:pt>
                <c:pt idx="474">
                  <c:v>224.554</c:v>
                </c:pt>
                <c:pt idx="475">
                  <c:v>224.607</c:v>
                </c:pt>
                <c:pt idx="476">
                  <c:v>224.661</c:v>
                </c:pt>
                <c:pt idx="477">
                  <c:v>224.714</c:v>
                </c:pt>
                <c:pt idx="478">
                  <c:v>224.767</c:v>
                </c:pt>
                <c:pt idx="479">
                  <c:v>224.821</c:v>
                </c:pt>
                <c:pt idx="480">
                  <c:v>224.874</c:v>
                </c:pt>
                <c:pt idx="481">
                  <c:v>224.928</c:v>
                </c:pt>
                <c:pt idx="482">
                  <c:v>224.981</c:v>
                </c:pt>
                <c:pt idx="483">
                  <c:v>225.034</c:v>
                </c:pt>
                <c:pt idx="484">
                  <c:v>225.088</c:v>
                </c:pt>
                <c:pt idx="485">
                  <c:v>225.141</c:v>
                </c:pt>
                <c:pt idx="486">
                  <c:v>225.195</c:v>
                </c:pt>
                <c:pt idx="487">
                  <c:v>225.248</c:v>
                </c:pt>
                <c:pt idx="488">
                  <c:v>225.301</c:v>
                </c:pt>
                <c:pt idx="489">
                  <c:v>225.355</c:v>
                </c:pt>
                <c:pt idx="490">
                  <c:v>225.408</c:v>
                </c:pt>
                <c:pt idx="491">
                  <c:v>225.461</c:v>
                </c:pt>
                <c:pt idx="492">
                  <c:v>225.515</c:v>
                </c:pt>
                <c:pt idx="493">
                  <c:v>225.568</c:v>
                </c:pt>
                <c:pt idx="494">
                  <c:v>225.621</c:v>
                </c:pt>
                <c:pt idx="495">
                  <c:v>225.675</c:v>
                </c:pt>
                <c:pt idx="496">
                  <c:v>225.728</c:v>
                </c:pt>
                <c:pt idx="497">
                  <c:v>225.781</c:v>
                </c:pt>
                <c:pt idx="498">
                  <c:v>225.835</c:v>
                </c:pt>
                <c:pt idx="499">
                  <c:v>225.888</c:v>
                </c:pt>
                <c:pt idx="500">
                  <c:v>225.941</c:v>
                </c:pt>
                <c:pt idx="501">
                  <c:v>225.995</c:v>
                </c:pt>
                <c:pt idx="502">
                  <c:v>226.048</c:v>
                </c:pt>
                <c:pt idx="503">
                  <c:v>226.101</c:v>
                </c:pt>
                <c:pt idx="504">
                  <c:v>226.155</c:v>
                </c:pt>
                <c:pt idx="505">
                  <c:v>226.208</c:v>
                </c:pt>
                <c:pt idx="506">
                  <c:v>226.261</c:v>
                </c:pt>
                <c:pt idx="507">
                  <c:v>226.314</c:v>
                </c:pt>
                <c:pt idx="508">
                  <c:v>226.368</c:v>
                </c:pt>
                <c:pt idx="509">
                  <c:v>226.421</c:v>
                </c:pt>
                <c:pt idx="510">
                  <c:v>226.474</c:v>
                </c:pt>
                <c:pt idx="511">
                  <c:v>226.528</c:v>
                </c:pt>
                <c:pt idx="512">
                  <c:v>226.581</c:v>
                </c:pt>
                <c:pt idx="513">
                  <c:v>226.634</c:v>
                </c:pt>
                <c:pt idx="514">
                  <c:v>226.687</c:v>
                </c:pt>
                <c:pt idx="515">
                  <c:v>226.741</c:v>
                </c:pt>
                <c:pt idx="516">
                  <c:v>226.794</c:v>
                </c:pt>
                <c:pt idx="517">
                  <c:v>226.847</c:v>
                </c:pt>
                <c:pt idx="518">
                  <c:v>226.9</c:v>
                </c:pt>
                <c:pt idx="519">
                  <c:v>226.953</c:v>
                </c:pt>
                <c:pt idx="520">
                  <c:v>227.007</c:v>
                </c:pt>
                <c:pt idx="521">
                  <c:v>227.06</c:v>
                </c:pt>
                <c:pt idx="522">
                  <c:v>227.113</c:v>
                </c:pt>
                <c:pt idx="523">
                  <c:v>227.166</c:v>
                </c:pt>
                <c:pt idx="524">
                  <c:v>227.22</c:v>
                </c:pt>
                <c:pt idx="525">
                  <c:v>227.273</c:v>
                </c:pt>
                <c:pt idx="526">
                  <c:v>227.326</c:v>
                </c:pt>
                <c:pt idx="527">
                  <c:v>227.379</c:v>
                </c:pt>
                <c:pt idx="528">
                  <c:v>227.432</c:v>
                </c:pt>
                <c:pt idx="529">
                  <c:v>227.486</c:v>
                </c:pt>
                <c:pt idx="530">
                  <c:v>227.539</c:v>
                </c:pt>
                <c:pt idx="531">
                  <c:v>227.592</c:v>
                </c:pt>
                <c:pt idx="532">
                  <c:v>227.645</c:v>
                </c:pt>
                <c:pt idx="533">
                  <c:v>227.698</c:v>
                </c:pt>
                <c:pt idx="534">
                  <c:v>227.751</c:v>
                </c:pt>
                <c:pt idx="535">
                  <c:v>227.805</c:v>
                </c:pt>
                <c:pt idx="536">
                  <c:v>227.858</c:v>
                </c:pt>
                <c:pt idx="537">
                  <c:v>227.911</c:v>
                </c:pt>
                <c:pt idx="538">
                  <c:v>227.964</c:v>
                </c:pt>
                <c:pt idx="539">
                  <c:v>228.017</c:v>
                </c:pt>
                <c:pt idx="540">
                  <c:v>228.07</c:v>
                </c:pt>
                <c:pt idx="541">
                  <c:v>228.123</c:v>
                </c:pt>
                <c:pt idx="542">
                  <c:v>228.176</c:v>
                </c:pt>
                <c:pt idx="543">
                  <c:v>228.23</c:v>
                </c:pt>
                <c:pt idx="544">
                  <c:v>228.283</c:v>
                </c:pt>
                <c:pt idx="545">
                  <c:v>228.336</c:v>
                </c:pt>
                <c:pt idx="546">
                  <c:v>228.389</c:v>
                </c:pt>
                <c:pt idx="547">
                  <c:v>228.442</c:v>
                </c:pt>
                <c:pt idx="548">
                  <c:v>228.495</c:v>
                </c:pt>
                <c:pt idx="549">
                  <c:v>228.548</c:v>
                </c:pt>
                <c:pt idx="550">
                  <c:v>228.601</c:v>
                </c:pt>
                <c:pt idx="551">
                  <c:v>228.654</c:v>
                </c:pt>
                <c:pt idx="552">
                  <c:v>228.707</c:v>
                </c:pt>
                <c:pt idx="553">
                  <c:v>228.761</c:v>
                </c:pt>
                <c:pt idx="554">
                  <c:v>228.814</c:v>
                </c:pt>
                <c:pt idx="555">
                  <c:v>228.867</c:v>
                </c:pt>
                <c:pt idx="556">
                  <c:v>228.92</c:v>
                </c:pt>
                <c:pt idx="557">
                  <c:v>228.973</c:v>
                </c:pt>
                <c:pt idx="558">
                  <c:v>229.026</c:v>
                </c:pt>
                <c:pt idx="559">
                  <c:v>229.079</c:v>
                </c:pt>
                <c:pt idx="560">
                  <c:v>229.132</c:v>
                </c:pt>
                <c:pt idx="561">
                  <c:v>229.185</c:v>
                </c:pt>
                <c:pt idx="562">
                  <c:v>229.238</c:v>
                </c:pt>
                <c:pt idx="563">
                  <c:v>229.291</c:v>
                </c:pt>
                <c:pt idx="564">
                  <c:v>229.344</c:v>
                </c:pt>
                <c:pt idx="565">
                  <c:v>229.397</c:v>
                </c:pt>
                <c:pt idx="566">
                  <c:v>229.45</c:v>
                </c:pt>
                <c:pt idx="567">
                  <c:v>229.503</c:v>
                </c:pt>
                <c:pt idx="568">
                  <c:v>229.556</c:v>
                </c:pt>
                <c:pt idx="569">
                  <c:v>229.609</c:v>
                </c:pt>
                <c:pt idx="570">
                  <c:v>229.662</c:v>
                </c:pt>
                <c:pt idx="571">
                  <c:v>229.715</c:v>
                </c:pt>
                <c:pt idx="572">
                  <c:v>229.768</c:v>
                </c:pt>
                <c:pt idx="573">
                  <c:v>229.821</c:v>
                </c:pt>
                <c:pt idx="574">
                  <c:v>229.874</c:v>
                </c:pt>
                <c:pt idx="575">
                  <c:v>229.927</c:v>
                </c:pt>
                <c:pt idx="576">
                  <c:v>229.98</c:v>
                </c:pt>
                <c:pt idx="577">
                  <c:v>230.033</c:v>
                </c:pt>
                <c:pt idx="578">
                  <c:v>230.086</c:v>
                </c:pt>
                <c:pt idx="579">
                  <c:v>230.139</c:v>
                </c:pt>
                <c:pt idx="580">
                  <c:v>230.192</c:v>
                </c:pt>
                <c:pt idx="581">
                  <c:v>230.245</c:v>
                </c:pt>
                <c:pt idx="582">
                  <c:v>230.298</c:v>
                </c:pt>
                <c:pt idx="583">
                  <c:v>230.351</c:v>
                </c:pt>
                <c:pt idx="584">
                  <c:v>230.404</c:v>
                </c:pt>
                <c:pt idx="585">
                  <c:v>230.456</c:v>
                </c:pt>
                <c:pt idx="586">
                  <c:v>230.509</c:v>
                </c:pt>
                <c:pt idx="587">
                  <c:v>230.562</c:v>
                </c:pt>
                <c:pt idx="588">
                  <c:v>230.615</c:v>
                </c:pt>
                <c:pt idx="589">
                  <c:v>230.668</c:v>
                </c:pt>
                <c:pt idx="590">
                  <c:v>230.721</c:v>
                </c:pt>
                <c:pt idx="591">
                  <c:v>230.774</c:v>
                </c:pt>
                <c:pt idx="592">
                  <c:v>230.827</c:v>
                </c:pt>
                <c:pt idx="593">
                  <c:v>230.88</c:v>
                </c:pt>
                <c:pt idx="594">
                  <c:v>230.933</c:v>
                </c:pt>
                <c:pt idx="595">
                  <c:v>230.986</c:v>
                </c:pt>
                <c:pt idx="596">
                  <c:v>231.038</c:v>
                </c:pt>
                <c:pt idx="597">
                  <c:v>231.091</c:v>
                </c:pt>
                <c:pt idx="598">
                  <c:v>231.144</c:v>
                </c:pt>
                <c:pt idx="599">
                  <c:v>231.197</c:v>
                </c:pt>
                <c:pt idx="600">
                  <c:v>231.25</c:v>
                </c:pt>
                <c:pt idx="601">
                  <c:v>231.303</c:v>
                </c:pt>
                <c:pt idx="602">
                  <c:v>231.356</c:v>
                </c:pt>
                <c:pt idx="603">
                  <c:v>231.408</c:v>
                </c:pt>
                <c:pt idx="604">
                  <c:v>231.461</c:v>
                </c:pt>
                <c:pt idx="605">
                  <c:v>231.514</c:v>
                </c:pt>
                <c:pt idx="606">
                  <c:v>231.567</c:v>
                </c:pt>
                <c:pt idx="607">
                  <c:v>231.62</c:v>
                </c:pt>
                <c:pt idx="608">
                  <c:v>231.673</c:v>
                </c:pt>
                <c:pt idx="609">
                  <c:v>231.725</c:v>
                </c:pt>
                <c:pt idx="610">
                  <c:v>231.778</c:v>
                </c:pt>
                <c:pt idx="611">
                  <c:v>231.831</c:v>
                </c:pt>
                <c:pt idx="612">
                  <c:v>231.884</c:v>
                </c:pt>
                <c:pt idx="613">
                  <c:v>231.937</c:v>
                </c:pt>
                <c:pt idx="614">
                  <c:v>231.989</c:v>
                </c:pt>
                <c:pt idx="615">
                  <c:v>232.042</c:v>
                </c:pt>
                <c:pt idx="616">
                  <c:v>232.095</c:v>
                </c:pt>
                <c:pt idx="617">
                  <c:v>232.148</c:v>
                </c:pt>
                <c:pt idx="618">
                  <c:v>232.201</c:v>
                </c:pt>
                <c:pt idx="619">
                  <c:v>232.253</c:v>
                </c:pt>
                <c:pt idx="620">
                  <c:v>232.306</c:v>
                </c:pt>
                <c:pt idx="621">
                  <c:v>232.359</c:v>
                </c:pt>
                <c:pt idx="622">
                  <c:v>232.412</c:v>
                </c:pt>
                <c:pt idx="623">
                  <c:v>232.464</c:v>
                </c:pt>
                <c:pt idx="624">
                  <c:v>232.517</c:v>
                </c:pt>
                <c:pt idx="625">
                  <c:v>232.57</c:v>
                </c:pt>
                <c:pt idx="626">
                  <c:v>232.623</c:v>
                </c:pt>
                <c:pt idx="627">
                  <c:v>232.675</c:v>
                </c:pt>
                <c:pt idx="628">
                  <c:v>232.728</c:v>
                </c:pt>
                <c:pt idx="629">
                  <c:v>232.781</c:v>
                </c:pt>
                <c:pt idx="630">
                  <c:v>232.834</c:v>
                </c:pt>
                <c:pt idx="631">
                  <c:v>232.886</c:v>
                </c:pt>
                <c:pt idx="632">
                  <c:v>232.939</c:v>
                </c:pt>
                <c:pt idx="633">
                  <c:v>232.992</c:v>
                </c:pt>
                <c:pt idx="634">
                  <c:v>233.044</c:v>
                </c:pt>
                <c:pt idx="635">
                  <c:v>233.097</c:v>
                </c:pt>
                <c:pt idx="636">
                  <c:v>233.15</c:v>
                </c:pt>
                <c:pt idx="637">
                  <c:v>233.202</c:v>
                </c:pt>
                <c:pt idx="638">
                  <c:v>233.255</c:v>
                </c:pt>
                <c:pt idx="639">
                  <c:v>233.308</c:v>
                </c:pt>
                <c:pt idx="640">
                  <c:v>233.361</c:v>
                </c:pt>
                <c:pt idx="641">
                  <c:v>233.413</c:v>
                </c:pt>
                <c:pt idx="642">
                  <c:v>233.466</c:v>
                </c:pt>
                <c:pt idx="643">
                  <c:v>233.519</c:v>
                </c:pt>
                <c:pt idx="644">
                  <c:v>233.571</c:v>
                </c:pt>
                <c:pt idx="645">
                  <c:v>233.624</c:v>
                </c:pt>
                <c:pt idx="646">
                  <c:v>233.676</c:v>
                </c:pt>
                <c:pt idx="647">
                  <c:v>233.729</c:v>
                </c:pt>
                <c:pt idx="648">
                  <c:v>233.782</c:v>
                </c:pt>
                <c:pt idx="649">
                  <c:v>233.834</c:v>
                </c:pt>
                <c:pt idx="650">
                  <c:v>233.887</c:v>
                </c:pt>
                <c:pt idx="651">
                  <c:v>233.94</c:v>
                </c:pt>
                <c:pt idx="652">
                  <c:v>233.992</c:v>
                </c:pt>
                <c:pt idx="653">
                  <c:v>234.045</c:v>
                </c:pt>
                <c:pt idx="654">
                  <c:v>234.098</c:v>
                </c:pt>
                <c:pt idx="655">
                  <c:v>234.15</c:v>
                </c:pt>
                <c:pt idx="656">
                  <c:v>234.203</c:v>
                </c:pt>
                <c:pt idx="657">
                  <c:v>234.255</c:v>
                </c:pt>
                <c:pt idx="658">
                  <c:v>234.308</c:v>
                </c:pt>
                <c:pt idx="659">
                  <c:v>234.361</c:v>
                </c:pt>
                <c:pt idx="660">
                  <c:v>234.413</c:v>
                </c:pt>
                <c:pt idx="661">
                  <c:v>234.466</c:v>
                </c:pt>
                <c:pt idx="662">
                  <c:v>234.518</c:v>
                </c:pt>
                <c:pt idx="663">
                  <c:v>234.571</c:v>
                </c:pt>
                <c:pt idx="664">
                  <c:v>234.623</c:v>
                </c:pt>
                <c:pt idx="665">
                  <c:v>234.676</c:v>
                </c:pt>
                <c:pt idx="666">
                  <c:v>234.729</c:v>
                </c:pt>
                <c:pt idx="667">
                  <c:v>234.781</c:v>
                </c:pt>
                <c:pt idx="668">
                  <c:v>234.834</c:v>
                </c:pt>
                <c:pt idx="669">
                  <c:v>234.886</c:v>
                </c:pt>
                <c:pt idx="670">
                  <c:v>234.939</c:v>
                </c:pt>
                <c:pt idx="671">
                  <c:v>234.991</c:v>
                </c:pt>
                <c:pt idx="672">
                  <c:v>235.044</c:v>
                </c:pt>
                <c:pt idx="673">
                  <c:v>235.096</c:v>
                </c:pt>
                <c:pt idx="674">
                  <c:v>235.149</c:v>
                </c:pt>
                <c:pt idx="675">
                  <c:v>235.201</c:v>
                </c:pt>
                <c:pt idx="676">
                  <c:v>235.254</c:v>
                </c:pt>
                <c:pt idx="677">
                  <c:v>235.306</c:v>
                </c:pt>
                <c:pt idx="678">
                  <c:v>235.359</c:v>
                </c:pt>
                <c:pt idx="679">
                  <c:v>235.411</c:v>
                </c:pt>
                <c:pt idx="680">
                  <c:v>235.464</c:v>
                </c:pt>
                <c:pt idx="681">
                  <c:v>235.516</c:v>
                </c:pt>
                <c:pt idx="682">
                  <c:v>235.569</c:v>
                </c:pt>
                <c:pt idx="683">
                  <c:v>235.621</c:v>
                </c:pt>
                <c:pt idx="684">
                  <c:v>235.674</c:v>
                </c:pt>
                <c:pt idx="685">
                  <c:v>235.726</c:v>
                </c:pt>
                <c:pt idx="686">
                  <c:v>235.779</c:v>
                </c:pt>
                <c:pt idx="687">
                  <c:v>235.831</c:v>
                </c:pt>
                <c:pt idx="688">
                  <c:v>235.884</c:v>
                </c:pt>
                <c:pt idx="689">
                  <c:v>235.936</c:v>
                </c:pt>
                <c:pt idx="690">
                  <c:v>235.989</c:v>
                </c:pt>
                <c:pt idx="691">
                  <c:v>236.041</c:v>
                </c:pt>
                <c:pt idx="692">
                  <c:v>236.093</c:v>
                </c:pt>
                <c:pt idx="693">
                  <c:v>236.146</c:v>
                </c:pt>
                <c:pt idx="694">
                  <c:v>236.198</c:v>
                </c:pt>
                <c:pt idx="695">
                  <c:v>236.251</c:v>
                </c:pt>
                <c:pt idx="696">
                  <c:v>236.303</c:v>
                </c:pt>
                <c:pt idx="697">
                  <c:v>236.356</c:v>
                </c:pt>
                <c:pt idx="698">
                  <c:v>236.408</c:v>
                </c:pt>
                <c:pt idx="699">
                  <c:v>236.46</c:v>
                </c:pt>
                <c:pt idx="700">
                  <c:v>236.513</c:v>
                </c:pt>
                <c:pt idx="701">
                  <c:v>236.565</c:v>
                </c:pt>
                <c:pt idx="702">
                  <c:v>236.618</c:v>
                </c:pt>
                <c:pt idx="703">
                  <c:v>236.67</c:v>
                </c:pt>
                <c:pt idx="704">
                  <c:v>236.722</c:v>
                </c:pt>
                <c:pt idx="705">
                  <c:v>236.775</c:v>
                </c:pt>
                <c:pt idx="706">
                  <c:v>236.827</c:v>
                </c:pt>
                <c:pt idx="707">
                  <c:v>236.879</c:v>
                </c:pt>
                <c:pt idx="708">
                  <c:v>236.932</c:v>
                </c:pt>
                <c:pt idx="709">
                  <c:v>236.984</c:v>
                </c:pt>
                <c:pt idx="710">
                  <c:v>237.037</c:v>
                </c:pt>
                <c:pt idx="711">
                  <c:v>237.089</c:v>
                </c:pt>
                <c:pt idx="712">
                  <c:v>237.141</c:v>
                </c:pt>
                <c:pt idx="713">
                  <c:v>237.194</c:v>
                </c:pt>
                <c:pt idx="714">
                  <c:v>237.246</c:v>
                </c:pt>
                <c:pt idx="715">
                  <c:v>237.298</c:v>
                </c:pt>
                <c:pt idx="716">
                  <c:v>237.351</c:v>
                </c:pt>
                <c:pt idx="717">
                  <c:v>237.403</c:v>
                </c:pt>
                <c:pt idx="718">
                  <c:v>237.455</c:v>
                </c:pt>
                <c:pt idx="719">
                  <c:v>237.508</c:v>
                </c:pt>
                <c:pt idx="720">
                  <c:v>237.56</c:v>
                </c:pt>
                <c:pt idx="721">
                  <c:v>237.612</c:v>
                </c:pt>
                <c:pt idx="722">
                  <c:v>237.664</c:v>
                </c:pt>
                <c:pt idx="723">
                  <c:v>237.717</c:v>
                </c:pt>
                <c:pt idx="724">
                  <c:v>237.769</c:v>
                </c:pt>
                <c:pt idx="725">
                  <c:v>237.821</c:v>
                </c:pt>
                <c:pt idx="726">
                  <c:v>237.874</c:v>
                </c:pt>
                <c:pt idx="727">
                  <c:v>237.926</c:v>
                </c:pt>
                <c:pt idx="728">
                  <c:v>237.978</c:v>
                </c:pt>
                <c:pt idx="729">
                  <c:v>238.03</c:v>
                </c:pt>
                <c:pt idx="730">
                  <c:v>238.083</c:v>
                </c:pt>
                <c:pt idx="731">
                  <c:v>238.135</c:v>
                </c:pt>
                <c:pt idx="732">
                  <c:v>238.187</c:v>
                </c:pt>
                <c:pt idx="733">
                  <c:v>238.239</c:v>
                </c:pt>
                <c:pt idx="734">
                  <c:v>238.292</c:v>
                </c:pt>
                <c:pt idx="735">
                  <c:v>238.344</c:v>
                </c:pt>
                <c:pt idx="736">
                  <c:v>238.396</c:v>
                </c:pt>
                <c:pt idx="737">
                  <c:v>238.448</c:v>
                </c:pt>
                <c:pt idx="738">
                  <c:v>238.501</c:v>
                </c:pt>
                <c:pt idx="739">
                  <c:v>238.553</c:v>
                </c:pt>
                <c:pt idx="740">
                  <c:v>238.605</c:v>
                </c:pt>
                <c:pt idx="741">
                  <c:v>238.657</c:v>
                </c:pt>
                <c:pt idx="742">
                  <c:v>238.71</c:v>
                </c:pt>
                <c:pt idx="743">
                  <c:v>238.762</c:v>
                </c:pt>
                <c:pt idx="744">
                  <c:v>238.814</c:v>
                </c:pt>
                <c:pt idx="745">
                  <c:v>238.866</c:v>
                </c:pt>
                <c:pt idx="746">
                  <c:v>238.918</c:v>
                </c:pt>
                <c:pt idx="747">
                  <c:v>238.97</c:v>
                </c:pt>
                <c:pt idx="748">
                  <c:v>239.023</c:v>
                </c:pt>
                <c:pt idx="749">
                  <c:v>239.075</c:v>
                </c:pt>
                <c:pt idx="750">
                  <c:v>239.127</c:v>
                </c:pt>
                <c:pt idx="751">
                  <c:v>239.179</c:v>
                </c:pt>
                <c:pt idx="752">
                  <c:v>239.231</c:v>
                </c:pt>
                <c:pt idx="753">
                  <c:v>239.283</c:v>
                </c:pt>
                <c:pt idx="754">
                  <c:v>239.336</c:v>
                </c:pt>
                <c:pt idx="755">
                  <c:v>239.388</c:v>
                </c:pt>
                <c:pt idx="756">
                  <c:v>239.44</c:v>
                </c:pt>
                <c:pt idx="757">
                  <c:v>239.492</c:v>
                </c:pt>
                <c:pt idx="758">
                  <c:v>239.544</c:v>
                </c:pt>
                <c:pt idx="759">
                  <c:v>239.596</c:v>
                </c:pt>
                <c:pt idx="760">
                  <c:v>239.648</c:v>
                </c:pt>
                <c:pt idx="761">
                  <c:v>239.701</c:v>
                </c:pt>
                <c:pt idx="762">
                  <c:v>239.753</c:v>
                </c:pt>
                <c:pt idx="763">
                  <c:v>239.805</c:v>
                </c:pt>
                <c:pt idx="764">
                  <c:v>239.857</c:v>
                </c:pt>
                <c:pt idx="765">
                  <c:v>239.909</c:v>
                </c:pt>
                <c:pt idx="766">
                  <c:v>239.961</c:v>
                </c:pt>
                <c:pt idx="767">
                  <c:v>240.013</c:v>
                </c:pt>
                <c:pt idx="768">
                  <c:v>240.065</c:v>
                </c:pt>
                <c:pt idx="769">
                  <c:v>240.117</c:v>
                </c:pt>
                <c:pt idx="770">
                  <c:v>240.169</c:v>
                </c:pt>
                <c:pt idx="771">
                  <c:v>240.222</c:v>
                </c:pt>
                <c:pt idx="772">
                  <c:v>240.274</c:v>
                </c:pt>
                <c:pt idx="773">
                  <c:v>240.326</c:v>
                </c:pt>
                <c:pt idx="774">
                  <c:v>240.378</c:v>
                </c:pt>
                <c:pt idx="775">
                  <c:v>240.43</c:v>
                </c:pt>
                <c:pt idx="776">
                  <c:v>240.482</c:v>
                </c:pt>
                <c:pt idx="777">
                  <c:v>240.534</c:v>
                </c:pt>
                <c:pt idx="778">
                  <c:v>240.586</c:v>
                </c:pt>
                <c:pt idx="779">
                  <c:v>240.638</c:v>
                </c:pt>
                <c:pt idx="780">
                  <c:v>240.69</c:v>
                </c:pt>
                <c:pt idx="781">
                  <c:v>240.742</c:v>
                </c:pt>
                <c:pt idx="782">
                  <c:v>240.794</c:v>
                </c:pt>
                <c:pt idx="783">
                  <c:v>240.846</c:v>
                </c:pt>
                <c:pt idx="784">
                  <c:v>240.898</c:v>
                </c:pt>
                <c:pt idx="785">
                  <c:v>240.95</c:v>
                </c:pt>
                <c:pt idx="786">
                  <c:v>241.002</c:v>
                </c:pt>
                <c:pt idx="787">
                  <c:v>241.054</c:v>
                </c:pt>
                <c:pt idx="788">
                  <c:v>241.106</c:v>
                </c:pt>
                <c:pt idx="789">
                  <c:v>241.158</c:v>
                </c:pt>
                <c:pt idx="790">
                  <c:v>241.21</c:v>
                </c:pt>
                <c:pt idx="791">
                  <c:v>241.262</c:v>
                </c:pt>
                <c:pt idx="792">
                  <c:v>241.314</c:v>
                </c:pt>
                <c:pt idx="793">
                  <c:v>241.366</c:v>
                </c:pt>
                <c:pt idx="794">
                  <c:v>241.418</c:v>
                </c:pt>
                <c:pt idx="795">
                  <c:v>241.47</c:v>
                </c:pt>
                <c:pt idx="796">
                  <c:v>241.522</c:v>
                </c:pt>
                <c:pt idx="797">
                  <c:v>241.574</c:v>
                </c:pt>
                <c:pt idx="798">
                  <c:v>241.626</c:v>
                </c:pt>
                <c:pt idx="799">
                  <c:v>241.678</c:v>
                </c:pt>
                <c:pt idx="800">
                  <c:v>241.73</c:v>
                </c:pt>
                <c:pt idx="801">
                  <c:v>241.782</c:v>
                </c:pt>
                <c:pt idx="802">
                  <c:v>241.834</c:v>
                </c:pt>
                <c:pt idx="803">
                  <c:v>241.886</c:v>
                </c:pt>
                <c:pt idx="804">
                  <c:v>241.937</c:v>
                </c:pt>
                <c:pt idx="805">
                  <c:v>241.989</c:v>
                </c:pt>
                <c:pt idx="806">
                  <c:v>242.041</c:v>
                </c:pt>
                <c:pt idx="807">
                  <c:v>242.093</c:v>
                </c:pt>
                <c:pt idx="808">
                  <c:v>242.145</c:v>
                </c:pt>
                <c:pt idx="809">
                  <c:v>242.197</c:v>
                </c:pt>
                <c:pt idx="810">
                  <c:v>242.249</c:v>
                </c:pt>
                <c:pt idx="811">
                  <c:v>242.301</c:v>
                </c:pt>
                <c:pt idx="812">
                  <c:v>242.353</c:v>
                </c:pt>
                <c:pt idx="813">
                  <c:v>242.405</c:v>
                </c:pt>
                <c:pt idx="814">
                  <c:v>242.456</c:v>
                </c:pt>
                <c:pt idx="815">
                  <c:v>242.508</c:v>
                </c:pt>
                <c:pt idx="816">
                  <c:v>242.56</c:v>
                </c:pt>
                <c:pt idx="817">
                  <c:v>242.612</c:v>
                </c:pt>
                <c:pt idx="818">
                  <c:v>242.664</c:v>
                </c:pt>
                <c:pt idx="819">
                  <c:v>242.716</c:v>
                </c:pt>
                <c:pt idx="820">
                  <c:v>242.768</c:v>
                </c:pt>
                <c:pt idx="821">
                  <c:v>242.819</c:v>
                </c:pt>
                <c:pt idx="822">
                  <c:v>242.871</c:v>
                </c:pt>
                <c:pt idx="823">
                  <c:v>242.923</c:v>
                </c:pt>
                <c:pt idx="824">
                  <c:v>242.975</c:v>
                </c:pt>
                <c:pt idx="825">
                  <c:v>243.027</c:v>
                </c:pt>
                <c:pt idx="826">
                  <c:v>243.079</c:v>
                </c:pt>
                <c:pt idx="827">
                  <c:v>243.13</c:v>
                </c:pt>
                <c:pt idx="828">
                  <c:v>243.182</c:v>
                </c:pt>
                <c:pt idx="829">
                  <c:v>243.234</c:v>
                </c:pt>
                <c:pt idx="830">
                  <c:v>243.286</c:v>
                </c:pt>
                <c:pt idx="831">
                  <c:v>243.338</c:v>
                </c:pt>
                <c:pt idx="832">
                  <c:v>243.389</c:v>
                </c:pt>
                <c:pt idx="833">
                  <c:v>243.441</c:v>
                </c:pt>
                <c:pt idx="834">
                  <c:v>243.493</c:v>
                </c:pt>
                <c:pt idx="835">
                  <c:v>243.545</c:v>
                </c:pt>
                <c:pt idx="836">
                  <c:v>243.596</c:v>
                </c:pt>
                <c:pt idx="837">
                  <c:v>243.648</c:v>
                </c:pt>
                <c:pt idx="838">
                  <c:v>243.7</c:v>
                </c:pt>
                <c:pt idx="839">
                  <c:v>243.752</c:v>
                </c:pt>
                <c:pt idx="840">
                  <c:v>243.804</c:v>
                </c:pt>
                <c:pt idx="841">
                  <c:v>243.855</c:v>
                </c:pt>
                <c:pt idx="842">
                  <c:v>243.907</c:v>
                </c:pt>
                <c:pt idx="843">
                  <c:v>243.959</c:v>
                </c:pt>
                <c:pt idx="844">
                  <c:v>244.011</c:v>
                </c:pt>
                <c:pt idx="845">
                  <c:v>244.062</c:v>
                </c:pt>
                <c:pt idx="846">
                  <c:v>244.114</c:v>
                </c:pt>
                <c:pt idx="847">
                  <c:v>244.166</c:v>
                </c:pt>
                <c:pt idx="848">
                  <c:v>244.217</c:v>
                </c:pt>
                <c:pt idx="849">
                  <c:v>244.269</c:v>
                </c:pt>
                <c:pt idx="850">
                  <c:v>244.321</c:v>
                </c:pt>
                <c:pt idx="851">
                  <c:v>244.373</c:v>
                </c:pt>
                <c:pt idx="852">
                  <c:v>244.424</c:v>
                </c:pt>
                <c:pt idx="853">
                  <c:v>244.476</c:v>
                </c:pt>
                <c:pt idx="854">
                  <c:v>244.528</c:v>
                </c:pt>
                <c:pt idx="855">
                  <c:v>244.579</c:v>
                </c:pt>
                <c:pt idx="856">
                  <c:v>244.631</c:v>
                </c:pt>
                <c:pt idx="857">
                  <c:v>244.683</c:v>
                </c:pt>
                <c:pt idx="858">
                  <c:v>244.734</c:v>
                </c:pt>
                <c:pt idx="859">
                  <c:v>244.786</c:v>
                </c:pt>
                <c:pt idx="860">
                  <c:v>244.838</c:v>
                </c:pt>
                <c:pt idx="861">
                  <c:v>244.889</c:v>
                </c:pt>
                <c:pt idx="862">
                  <c:v>244.941</c:v>
                </c:pt>
                <c:pt idx="863">
                  <c:v>244.993</c:v>
                </c:pt>
                <c:pt idx="864">
                  <c:v>245.044</c:v>
                </c:pt>
                <c:pt idx="865">
                  <c:v>245.096</c:v>
                </c:pt>
                <c:pt idx="866">
                  <c:v>245.148</c:v>
                </c:pt>
                <c:pt idx="867">
                  <c:v>245.199</c:v>
                </c:pt>
                <c:pt idx="868">
                  <c:v>245.251</c:v>
                </c:pt>
                <c:pt idx="869">
                  <c:v>245.302</c:v>
                </c:pt>
                <c:pt idx="870">
                  <c:v>245.354</c:v>
                </c:pt>
                <c:pt idx="871">
                  <c:v>245.406</c:v>
                </c:pt>
                <c:pt idx="872">
                  <c:v>245.457</c:v>
                </c:pt>
                <c:pt idx="873">
                  <c:v>245.509</c:v>
                </c:pt>
                <c:pt idx="874">
                  <c:v>245.56</c:v>
                </c:pt>
                <c:pt idx="875">
                  <c:v>245.612</c:v>
                </c:pt>
                <c:pt idx="876">
                  <c:v>245.664</c:v>
                </c:pt>
                <c:pt idx="877">
                  <c:v>245.715</c:v>
                </c:pt>
                <c:pt idx="878">
                  <c:v>245.767</c:v>
                </c:pt>
                <c:pt idx="879">
                  <c:v>245.818</c:v>
                </c:pt>
                <c:pt idx="880">
                  <c:v>245.87</c:v>
                </c:pt>
                <c:pt idx="881">
                  <c:v>245.921</c:v>
                </c:pt>
                <c:pt idx="882">
                  <c:v>245.973</c:v>
                </c:pt>
                <c:pt idx="883">
                  <c:v>246.025</c:v>
                </c:pt>
                <c:pt idx="884">
                  <c:v>246.076</c:v>
                </c:pt>
                <c:pt idx="885">
                  <c:v>246.128</c:v>
                </c:pt>
                <c:pt idx="886">
                  <c:v>246.179</c:v>
                </c:pt>
                <c:pt idx="887">
                  <c:v>246.231</c:v>
                </c:pt>
                <c:pt idx="888">
                  <c:v>246.282</c:v>
                </c:pt>
                <c:pt idx="889">
                  <c:v>246.334</c:v>
                </c:pt>
                <c:pt idx="890">
                  <c:v>246.385</c:v>
                </c:pt>
                <c:pt idx="891">
                  <c:v>246.437</c:v>
                </c:pt>
                <c:pt idx="892">
                  <c:v>246.488</c:v>
                </c:pt>
                <c:pt idx="893">
                  <c:v>246.54</c:v>
                </c:pt>
                <c:pt idx="894">
                  <c:v>246.591</c:v>
                </c:pt>
                <c:pt idx="895">
                  <c:v>246.643</c:v>
                </c:pt>
                <c:pt idx="896">
                  <c:v>246.694</c:v>
                </c:pt>
                <c:pt idx="897">
                  <c:v>246.746</c:v>
                </c:pt>
                <c:pt idx="898">
                  <c:v>246.797</c:v>
                </c:pt>
                <c:pt idx="899">
                  <c:v>246.849</c:v>
                </c:pt>
                <c:pt idx="900">
                  <c:v>246.9</c:v>
                </c:pt>
                <c:pt idx="901">
                  <c:v>246.952</c:v>
                </c:pt>
                <c:pt idx="902">
                  <c:v>247.003</c:v>
                </c:pt>
                <c:pt idx="903">
                  <c:v>247.055</c:v>
                </c:pt>
                <c:pt idx="904">
                  <c:v>247.106</c:v>
                </c:pt>
                <c:pt idx="905">
                  <c:v>247.158</c:v>
                </c:pt>
                <c:pt idx="906">
                  <c:v>247.209</c:v>
                </c:pt>
                <c:pt idx="907">
                  <c:v>247.261</c:v>
                </c:pt>
                <c:pt idx="908">
                  <c:v>247.312</c:v>
                </c:pt>
                <c:pt idx="909">
                  <c:v>247.363</c:v>
                </c:pt>
                <c:pt idx="910">
                  <c:v>247.415</c:v>
                </c:pt>
                <c:pt idx="911">
                  <c:v>247.466</c:v>
                </c:pt>
                <c:pt idx="912">
                  <c:v>247.518</c:v>
                </c:pt>
                <c:pt idx="913">
                  <c:v>247.569</c:v>
                </c:pt>
                <c:pt idx="914">
                  <c:v>247.62</c:v>
                </c:pt>
                <c:pt idx="915">
                  <c:v>247.672</c:v>
                </c:pt>
                <c:pt idx="916">
                  <c:v>247.723</c:v>
                </c:pt>
                <c:pt idx="917">
                  <c:v>247.775</c:v>
                </c:pt>
                <c:pt idx="918">
                  <c:v>247.826</c:v>
                </c:pt>
                <c:pt idx="919">
                  <c:v>247.877</c:v>
                </c:pt>
                <c:pt idx="920">
                  <c:v>247.929</c:v>
                </c:pt>
                <c:pt idx="921">
                  <c:v>247.98</c:v>
                </c:pt>
                <c:pt idx="922">
                  <c:v>248.032</c:v>
                </c:pt>
                <c:pt idx="923">
                  <c:v>248.083</c:v>
                </c:pt>
                <c:pt idx="924">
                  <c:v>248.134</c:v>
                </c:pt>
                <c:pt idx="925">
                  <c:v>248.186</c:v>
                </c:pt>
                <c:pt idx="926">
                  <c:v>248.237</c:v>
                </c:pt>
                <c:pt idx="927">
                  <c:v>248.288</c:v>
                </c:pt>
                <c:pt idx="928">
                  <c:v>248.34</c:v>
                </c:pt>
                <c:pt idx="929">
                  <c:v>248.391</c:v>
                </c:pt>
                <c:pt idx="930">
                  <c:v>248.442</c:v>
                </c:pt>
                <c:pt idx="931">
                  <c:v>248.494</c:v>
                </c:pt>
                <c:pt idx="932">
                  <c:v>248.545</c:v>
                </c:pt>
                <c:pt idx="933">
                  <c:v>248.596</c:v>
                </c:pt>
                <c:pt idx="934">
                  <c:v>248.648</c:v>
                </c:pt>
                <c:pt idx="935">
                  <c:v>248.699</c:v>
                </c:pt>
                <c:pt idx="936">
                  <c:v>248.75</c:v>
                </c:pt>
                <c:pt idx="937">
                  <c:v>248.802</c:v>
                </c:pt>
                <c:pt idx="938">
                  <c:v>248.853</c:v>
                </c:pt>
                <c:pt idx="939">
                  <c:v>248.904</c:v>
                </c:pt>
                <c:pt idx="940">
                  <c:v>248.955</c:v>
                </c:pt>
                <c:pt idx="941">
                  <c:v>249.007</c:v>
                </c:pt>
                <c:pt idx="942">
                  <c:v>249.058</c:v>
                </c:pt>
                <c:pt idx="943">
                  <c:v>249.109</c:v>
                </c:pt>
                <c:pt idx="944">
                  <c:v>249.161</c:v>
                </c:pt>
                <c:pt idx="945">
                  <c:v>249.212</c:v>
                </c:pt>
                <c:pt idx="946">
                  <c:v>249.263</c:v>
                </c:pt>
                <c:pt idx="947">
                  <c:v>249.314</c:v>
                </c:pt>
                <c:pt idx="948">
                  <c:v>249.366</c:v>
                </c:pt>
                <c:pt idx="949">
                  <c:v>249.417</c:v>
                </c:pt>
                <c:pt idx="950">
                  <c:v>249.468</c:v>
                </c:pt>
                <c:pt idx="951">
                  <c:v>249.519</c:v>
                </c:pt>
                <c:pt idx="952">
                  <c:v>249.571</c:v>
                </c:pt>
                <c:pt idx="953">
                  <c:v>249.622</c:v>
                </c:pt>
                <c:pt idx="954">
                  <c:v>249.673</c:v>
                </c:pt>
                <c:pt idx="955">
                  <c:v>249.724</c:v>
                </c:pt>
                <c:pt idx="956">
                  <c:v>249.775</c:v>
                </c:pt>
                <c:pt idx="957">
                  <c:v>249.827</c:v>
                </c:pt>
                <c:pt idx="958">
                  <c:v>249.878</c:v>
                </c:pt>
                <c:pt idx="959">
                  <c:v>249.929</c:v>
                </c:pt>
                <c:pt idx="960">
                  <c:v>249.98</c:v>
                </c:pt>
                <c:pt idx="961">
                  <c:v>250.031</c:v>
                </c:pt>
                <c:pt idx="962">
                  <c:v>250.083</c:v>
                </c:pt>
                <c:pt idx="963">
                  <c:v>250.134</c:v>
                </c:pt>
                <c:pt idx="964">
                  <c:v>250.185</c:v>
                </c:pt>
                <c:pt idx="965">
                  <c:v>250.236</c:v>
                </c:pt>
                <c:pt idx="966">
                  <c:v>250.287</c:v>
                </c:pt>
                <c:pt idx="967">
                  <c:v>250.339</c:v>
                </c:pt>
                <c:pt idx="968">
                  <c:v>250.39</c:v>
                </c:pt>
                <c:pt idx="969">
                  <c:v>250.441</c:v>
                </c:pt>
                <c:pt idx="970">
                  <c:v>250.492</c:v>
                </c:pt>
                <c:pt idx="971">
                  <c:v>250.543</c:v>
                </c:pt>
                <c:pt idx="972">
                  <c:v>250.594</c:v>
                </c:pt>
                <c:pt idx="973">
                  <c:v>250.645</c:v>
                </c:pt>
                <c:pt idx="974">
                  <c:v>250.697</c:v>
                </c:pt>
                <c:pt idx="975">
                  <c:v>250.748</c:v>
                </c:pt>
                <c:pt idx="976">
                  <c:v>250.799</c:v>
                </c:pt>
                <c:pt idx="977">
                  <c:v>250.85</c:v>
                </c:pt>
                <c:pt idx="978">
                  <c:v>250.901</c:v>
                </c:pt>
                <c:pt idx="979">
                  <c:v>250.952</c:v>
                </c:pt>
                <c:pt idx="980">
                  <c:v>251.003</c:v>
                </c:pt>
                <c:pt idx="981">
                  <c:v>251.054</c:v>
                </c:pt>
                <c:pt idx="982">
                  <c:v>251.105</c:v>
                </c:pt>
                <c:pt idx="983">
                  <c:v>251.156</c:v>
                </c:pt>
                <c:pt idx="984">
                  <c:v>251.208</c:v>
                </c:pt>
                <c:pt idx="985">
                  <c:v>251.259</c:v>
                </c:pt>
                <c:pt idx="986">
                  <c:v>251.31</c:v>
                </c:pt>
                <c:pt idx="987">
                  <c:v>251.361</c:v>
                </c:pt>
                <c:pt idx="988">
                  <c:v>251.412</c:v>
                </c:pt>
                <c:pt idx="989">
                  <c:v>251.463</c:v>
                </c:pt>
                <c:pt idx="990">
                  <c:v>251.514</c:v>
                </c:pt>
                <c:pt idx="991">
                  <c:v>251.565</c:v>
                </c:pt>
                <c:pt idx="992">
                  <c:v>251.616</c:v>
                </c:pt>
                <c:pt idx="993">
                  <c:v>251.667</c:v>
                </c:pt>
                <c:pt idx="994">
                  <c:v>251.718</c:v>
                </c:pt>
                <c:pt idx="995">
                  <c:v>251.769</c:v>
                </c:pt>
                <c:pt idx="996">
                  <c:v>251.82</c:v>
                </c:pt>
                <c:pt idx="997">
                  <c:v>251.871</c:v>
                </c:pt>
                <c:pt idx="998">
                  <c:v>251.922</c:v>
                </c:pt>
                <c:pt idx="999">
                  <c:v>251.973</c:v>
                </c:pt>
                <c:pt idx="1000">
                  <c:v>252.024</c:v>
                </c:pt>
                <c:pt idx="1001">
                  <c:v>252.075</c:v>
                </c:pt>
                <c:pt idx="1002">
                  <c:v>252.126</c:v>
                </c:pt>
                <c:pt idx="1003">
                  <c:v>252.177</c:v>
                </c:pt>
                <c:pt idx="1004">
                  <c:v>252.228</c:v>
                </c:pt>
                <c:pt idx="1005">
                  <c:v>252.279</c:v>
                </c:pt>
                <c:pt idx="1006">
                  <c:v>252.33</c:v>
                </c:pt>
                <c:pt idx="1007">
                  <c:v>252.381</c:v>
                </c:pt>
                <c:pt idx="1008">
                  <c:v>252.432</c:v>
                </c:pt>
                <c:pt idx="1009">
                  <c:v>252.483</c:v>
                </c:pt>
                <c:pt idx="1010">
                  <c:v>252.534</c:v>
                </c:pt>
                <c:pt idx="1011">
                  <c:v>252.585</c:v>
                </c:pt>
                <c:pt idx="1012">
                  <c:v>252.636</c:v>
                </c:pt>
                <c:pt idx="1013">
                  <c:v>252.687</c:v>
                </c:pt>
                <c:pt idx="1014">
                  <c:v>252.738</c:v>
                </c:pt>
                <c:pt idx="1015">
                  <c:v>252.789</c:v>
                </c:pt>
                <c:pt idx="1016">
                  <c:v>252.84</c:v>
                </c:pt>
                <c:pt idx="1017">
                  <c:v>252.891</c:v>
                </c:pt>
                <c:pt idx="1018">
                  <c:v>252.942</c:v>
                </c:pt>
                <c:pt idx="1019">
                  <c:v>252.992</c:v>
                </c:pt>
                <c:pt idx="1020">
                  <c:v>253.043</c:v>
                </c:pt>
                <c:pt idx="1021">
                  <c:v>253.094</c:v>
                </c:pt>
                <c:pt idx="1022">
                  <c:v>253.145</c:v>
                </c:pt>
                <c:pt idx="1023">
                  <c:v>253.196</c:v>
                </c:pt>
                <c:pt idx="1024">
                  <c:v>253.247</c:v>
                </c:pt>
                <c:pt idx="1025">
                  <c:v>253.298</c:v>
                </c:pt>
                <c:pt idx="1026">
                  <c:v>253.349</c:v>
                </c:pt>
                <c:pt idx="1027">
                  <c:v>253.4</c:v>
                </c:pt>
                <c:pt idx="1028">
                  <c:v>253.45</c:v>
                </c:pt>
                <c:pt idx="1029">
                  <c:v>253.501</c:v>
                </c:pt>
                <c:pt idx="1030">
                  <c:v>253.552</c:v>
                </c:pt>
                <c:pt idx="1031">
                  <c:v>253.603</c:v>
                </c:pt>
                <c:pt idx="1032">
                  <c:v>253.654</c:v>
                </c:pt>
                <c:pt idx="1033">
                  <c:v>253.705</c:v>
                </c:pt>
                <c:pt idx="1034">
                  <c:v>253.756</c:v>
                </c:pt>
                <c:pt idx="1035">
                  <c:v>253.806</c:v>
                </c:pt>
                <c:pt idx="1036">
                  <c:v>253.857</c:v>
                </c:pt>
                <c:pt idx="1037">
                  <c:v>253.908</c:v>
                </c:pt>
                <c:pt idx="1038">
                  <c:v>253.959</c:v>
                </c:pt>
                <c:pt idx="1039">
                  <c:v>254.01</c:v>
                </c:pt>
                <c:pt idx="1040">
                  <c:v>254.061</c:v>
                </c:pt>
                <c:pt idx="1041">
                  <c:v>254.111</c:v>
                </c:pt>
                <c:pt idx="1042">
                  <c:v>254.162</c:v>
                </c:pt>
                <c:pt idx="1043">
                  <c:v>254.213</c:v>
                </c:pt>
                <c:pt idx="1044">
                  <c:v>254.264</c:v>
                </c:pt>
                <c:pt idx="1045">
                  <c:v>254.315</c:v>
                </c:pt>
                <c:pt idx="1046">
                  <c:v>254.365</c:v>
                </c:pt>
                <c:pt idx="1047">
                  <c:v>254.416</c:v>
                </c:pt>
                <c:pt idx="1048">
                  <c:v>254.467</c:v>
                </c:pt>
                <c:pt idx="1049">
                  <c:v>254.518</c:v>
                </c:pt>
                <c:pt idx="1050">
                  <c:v>254.569</c:v>
                </c:pt>
                <c:pt idx="1051">
                  <c:v>254.619</c:v>
                </c:pt>
                <c:pt idx="1052">
                  <c:v>254.67</c:v>
                </c:pt>
                <c:pt idx="1053">
                  <c:v>254.721</c:v>
                </c:pt>
                <c:pt idx="1054">
                  <c:v>254.772</c:v>
                </c:pt>
                <c:pt idx="1055">
                  <c:v>254.822</c:v>
                </c:pt>
                <c:pt idx="1056">
                  <c:v>254.873</c:v>
                </c:pt>
                <c:pt idx="1057">
                  <c:v>254.924</c:v>
                </c:pt>
                <c:pt idx="1058">
                  <c:v>254.975</c:v>
                </c:pt>
                <c:pt idx="1059">
                  <c:v>255.025</c:v>
                </c:pt>
                <c:pt idx="1060">
                  <c:v>255.076</c:v>
                </c:pt>
                <c:pt idx="1061">
                  <c:v>255.127</c:v>
                </c:pt>
                <c:pt idx="1062">
                  <c:v>255.177</c:v>
                </c:pt>
                <c:pt idx="1063">
                  <c:v>255.228</c:v>
                </c:pt>
                <c:pt idx="1064">
                  <c:v>255.279</c:v>
                </c:pt>
                <c:pt idx="1065">
                  <c:v>255.33</c:v>
                </c:pt>
                <c:pt idx="1066">
                  <c:v>255.38</c:v>
                </c:pt>
                <c:pt idx="1067">
                  <c:v>255.431</c:v>
                </c:pt>
                <c:pt idx="1068">
                  <c:v>255.482</c:v>
                </c:pt>
                <c:pt idx="1069">
                  <c:v>255.532</c:v>
                </c:pt>
                <c:pt idx="1070">
                  <c:v>255.583</c:v>
                </c:pt>
                <c:pt idx="1071">
                  <c:v>255.634</c:v>
                </c:pt>
                <c:pt idx="1072">
                  <c:v>255.684</c:v>
                </c:pt>
                <c:pt idx="1073">
                  <c:v>255.735</c:v>
                </c:pt>
                <c:pt idx="1074">
                  <c:v>255.786</c:v>
                </c:pt>
                <c:pt idx="1075">
                  <c:v>255.836</c:v>
                </c:pt>
                <c:pt idx="1076">
                  <c:v>255.887</c:v>
                </c:pt>
                <c:pt idx="1077">
                  <c:v>255.938</c:v>
                </c:pt>
                <c:pt idx="1078">
                  <c:v>255.988</c:v>
                </c:pt>
                <c:pt idx="1079">
                  <c:v>256.039</c:v>
                </c:pt>
                <c:pt idx="1080">
                  <c:v>256.089</c:v>
                </c:pt>
                <c:pt idx="1081">
                  <c:v>256.14</c:v>
                </c:pt>
                <c:pt idx="1082">
                  <c:v>256.191</c:v>
                </c:pt>
                <c:pt idx="1083">
                  <c:v>256.241</c:v>
                </c:pt>
                <c:pt idx="1084">
                  <c:v>256.292</c:v>
                </c:pt>
                <c:pt idx="1085">
                  <c:v>256.343</c:v>
                </c:pt>
                <c:pt idx="1086">
                  <c:v>256.393</c:v>
                </c:pt>
                <c:pt idx="1087">
                  <c:v>256.444</c:v>
                </c:pt>
                <c:pt idx="1088">
                  <c:v>256.494</c:v>
                </c:pt>
                <c:pt idx="1089">
                  <c:v>256.545</c:v>
                </c:pt>
                <c:pt idx="1090">
                  <c:v>256.595</c:v>
                </c:pt>
                <c:pt idx="1091">
                  <c:v>256.646</c:v>
                </c:pt>
                <c:pt idx="1092">
                  <c:v>256.697</c:v>
                </c:pt>
                <c:pt idx="1093">
                  <c:v>256.747</c:v>
                </c:pt>
                <c:pt idx="1094">
                  <c:v>256.798</c:v>
                </c:pt>
                <c:pt idx="1095">
                  <c:v>256.848</c:v>
                </c:pt>
                <c:pt idx="1096">
                  <c:v>256.899</c:v>
                </c:pt>
                <c:pt idx="1097">
                  <c:v>256.949</c:v>
                </c:pt>
                <c:pt idx="1098">
                  <c:v>257.0</c:v>
                </c:pt>
                <c:pt idx="1099">
                  <c:v>257.05</c:v>
                </c:pt>
                <c:pt idx="1100">
                  <c:v>257.101</c:v>
                </c:pt>
                <c:pt idx="1101">
                  <c:v>257.152</c:v>
                </c:pt>
                <c:pt idx="1102">
                  <c:v>257.202</c:v>
                </c:pt>
                <c:pt idx="1103">
                  <c:v>257.253</c:v>
                </c:pt>
                <c:pt idx="1104">
                  <c:v>257.303</c:v>
                </c:pt>
                <c:pt idx="1105">
                  <c:v>257.354</c:v>
                </c:pt>
                <c:pt idx="1106">
                  <c:v>257.404</c:v>
                </c:pt>
                <c:pt idx="1107">
                  <c:v>257.455</c:v>
                </c:pt>
                <c:pt idx="1108">
                  <c:v>257.505</c:v>
                </c:pt>
                <c:pt idx="1109">
                  <c:v>257.556</c:v>
                </c:pt>
                <c:pt idx="1110">
                  <c:v>257.606</c:v>
                </c:pt>
                <c:pt idx="1111">
                  <c:v>257.657</c:v>
                </c:pt>
                <c:pt idx="1112">
                  <c:v>257.707</c:v>
                </c:pt>
                <c:pt idx="1113">
                  <c:v>257.758</c:v>
                </c:pt>
                <c:pt idx="1114">
                  <c:v>257.808</c:v>
                </c:pt>
                <c:pt idx="1115">
                  <c:v>257.858</c:v>
                </c:pt>
                <c:pt idx="1116">
                  <c:v>257.909</c:v>
                </c:pt>
                <c:pt idx="1117">
                  <c:v>257.959</c:v>
                </c:pt>
                <c:pt idx="1118">
                  <c:v>258.01</c:v>
                </c:pt>
                <c:pt idx="1119">
                  <c:v>258.06</c:v>
                </c:pt>
                <c:pt idx="1120">
                  <c:v>258.111</c:v>
                </c:pt>
                <c:pt idx="1121">
                  <c:v>258.161</c:v>
                </c:pt>
                <c:pt idx="1122">
                  <c:v>258.212</c:v>
                </c:pt>
                <c:pt idx="1123">
                  <c:v>258.262</c:v>
                </c:pt>
                <c:pt idx="1124">
                  <c:v>258.312</c:v>
                </c:pt>
                <c:pt idx="1125">
                  <c:v>258.363</c:v>
                </c:pt>
                <c:pt idx="1126">
                  <c:v>258.413</c:v>
                </c:pt>
                <c:pt idx="1127">
                  <c:v>258.464</c:v>
                </c:pt>
                <c:pt idx="1128">
                  <c:v>258.514</c:v>
                </c:pt>
                <c:pt idx="1129">
                  <c:v>258.564</c:v>
                </c:pt>
                <c:pt idx="1130">
                  <c:v>258.615</c:v>
                </c:pt>
                <c:pt idx="1131">
                  <c:v>258.665</c:v>
                </c:pt>
                <c:pt idx="1132">
                  <c:v>258.716</c:v>
                </c:pt>
                <c:pt idx="1133">
                  <c:v>258.766</c:v>
                </c:pt>
                <c:pt idx="1134">
                  <c:v>258.816</c:v>
                </c:pt>
                <c:pt idx="1135">
                  <c:v>258.867</c:v>
                </c:pt>
                <c:pt idx="1136">
                  <c:v>258.917</c:v>
                </c:pt>
                <c:pt idx="1137">
                  <c:v>258.967</c:v>
                </c:pt>
                <c:pt idx="1138">
                  <c:v>259.018</c:v>
                </c:pt>
                <c:pt idx="1139">
                  <c:v>259.068</c:v>
                </c:pt>
                <c:pt idx="1140">
                  <c:v>259.118</c:v>
                </c:pt>
                <c:pt idx="1141">
                  <c:v>259.169</c:v>
                </c:pt>
                <c:pt idx="1142">
                  <c:v>259.219</c:v>
                </c:pt>
                <c:pt idx="1143">
                  <c:v>259.269</c:v>
                </c:pt>
                <c:pt idx="1144">
                  <c:v>259.32</c:v>
                </c:pt>
                <c:pt idx="1145">
                  <c:v>259.37</c:v>
                </c:pt>
                <c:pt idx="1146">
                  <c:v>259.42</c:v>
                </c:pt>
                <c:pt idx="1147">
                  <c:v>259.471</c:v>
                </c:pt>
                <c:pt idx="1148">
                  <c:v>259.521</c:v>
                </c:pt>
                <c:pt idx="1149">
                  <c:v>259.571</c:v>
                </c:pt>
                <c:pt idx="1150">
                  <c:v>259.622</c:v>
                </c:pt>
                <c:pt idx="1151">
                  <c:v>259.672</c:v>
                </c:pt>
                <c:pt idx="1152">
                  <c:v>259.722</c:v>
                </c:pt>
                <c:pt idx="1153">
                  <c:v>259.773</c:v>
                </c:pt>
                <c:pt idx="1154">
                  <c:v>259.823</c:v>
                </c:pt>
                <c:pt idx="1155">
                  <c:v>259.873</c:v>
                </c:pt>
                <c:pt idx="1156">
                  <c:v>259.923</c:v>
                </c:pt>
                <c:pt idx="1157">
                  <c:v>259.974</c:v>
                </c:pt>
                <c:pt idx="1158">
                  <c:v>260.024</c:v>
                </c:pt>
                <c:pt idx="1159">
                  <c:v>260.074</c:v>
                </c:pt>
                <c:pt idx="1160">
                  <c:v>260.124</c:v>
                </c:pt>
                <c:pt idx="1161">
                  <c:v>260.175</c:v>
                </c:pt>
                <c:pt idx="1162">
                  <c:v>260.225</c:v>
                </c:pt>
                <c:pt idx="1163">
                  <c:v>260.275</c:v>
                </c:pt>
                <c:pt idx="1164">
                  <c:v>260.325</c:v>
                </c:pt>
                <c:pt idx="1165">
                  <c:v>260.376</c:v>
                </c:pt>
                <c:pt idx="1166">
                  <c:v>260.426</c:v>
                </c:pt>
                <c:pt idx="1167">
                  <c:v>260.476</c:v>
                </c:pt>
                <c:pt idx="1168">
                  <c:v>260.526</c:v>
                </c:pt>
                <c:pt idx="1169">
                  <c:v>260.576</c:v>
                </c:pt>
                <c:pt idx="1170">
                  <c:v>260.627</c:v>
                </c:pt>
                <c:pt idx="1171">
                  <c:v>260.677</c:v>
                </c:pt>
                <c:pt idx="1172">
                  <c:v>260.727</c:v>
                </c:pt>
                <c:pt idx="1173">
                  <c:v>260.777</c:v>
                </c:pt>
                <c:pt idx="1174">
                  <c:v>260.827</c:v>
                </c:pt>
                <c:pt idx="1175">
                  <c:v>260.878</c:v>
                </c:pt>
                <c:pt idx="1176">
                  <c:v>260.928</c:v>
                </c:pt>
                <c:pt idx="1177">
                  <c:v>260.978</c:v>
                </c:pt>
                <c:pt idx="1178">
                  <c:v>261.028</c:v>
                </c:pt>
                <c:pt idx="1179">
                  <c:v>261.078</c:v>
                </c:pt>
                <c:pt idx="1180">
                  <c:v>261.128</c:v>
                </c:pt>
                <c:pt idx="1181">
                  <c:v>261.179</c:v>
                </c:pt>
                <c:pt idx="1182">
                  <c:v>261.229</c:v>
                </c:pt>
                <c:pt idx="1183">
                  <c:v>261.279</c:v>
                </c:pt>
                <c:pt idx="1184">
                  <c:v>261.329</c:v>
                </c:pt>
                <c:pt idx="1185">
                  <c:v>261.379</c:v>
                </c:pt>
                <c:pt idx="1186">
                  <c:v>261.429</c:v>
                </c:pt>
                <c:pt idx="1187">
                  <c:v>261.479</c:v>
                </c:pt>
                <c:pt idx="1188">
                  <c:v>261.529</c:v>
                </c:pt>
                <c:pt idx="1189">
                  <c:v>261.58</c:v>
                </c:pt>
                <c:pt idx="1190">
                  <c:v>261.63</c:v>
                </c:pt>
                <c:pt idx="1191">
                  <c:v>261.68</c:v>
                </c:pt>
                <c:pt idx="1192">
                  <c:v>261.73</c:v>
                </c:pt>
                <c:pt idx="1193">
                  <c:v>261.78</c:v>
                </c:pt>
                <c:pt idx="1194">
                  <c:v>261.83</c:v>
                </c:pt>
                <c:pt idx="1195">
                  <c:v>261.88</c:v>
                </c:pt>
                <c:pt idx="1196">
                  <c:v>261.93</c:v>
                </c:pt>
                <c:pt idx="1197">
                  <c:v>261.98</c:v>
                </c:pt>
                <c:pt idx="1198">
                  <c:v>262.03</c:v>
                </c:pt>
                <c:pt idx="1199">
                  <c:v>262.08</c:v>
                </c:pt>
                <c:pt idx="1200">
                  <c:v>262.13</c:v>
                </c:pt>
                <c:pt idx="1201">
                  <c:v>262.18</c:v>
                </c:pt>
                <c:pt idx="1202">
                  <c:v>262.231</c:v>
                </c:pt>
                <c:pt idx="1203">
                  <c:v>262.281</c:v>
                </c:pt>
                <c:pt idx="1204">
                  <c:v>262.331</c:v>
                </c:pt>
                <c:pt idx="1205">
                  <c:v>262.381</c:v>
                </c:pt>
                <c:pt idx="1206">
                  <c:v>262.431</c:v>
                </c:pt>
                <c:pt idx="1207">
                  <c:v>262.481</c:v>
                </c:pt>
                <c:pt idx="1208">
                  <c:v>262.531</c:v>
                </c:pt>
                <c:pt idx="1209">
                  <c:v>262.581</c:v>
                </c:pt>
                <c:pt idx="1210">
                  <c:v>262.631</c:v>
                </c:pt>
                <c:pt idx="1211">
                  <c:v>262.681</c:v>
                </c:pt>
                <c:pt idx="1212">
                  <c:v>262.731</c:v>
                </c:pt>
                <c:pt idx="1213">
                  <c:v>262.781</c:v>
                </c:pt>
                <c:pt idx="1214">
                  <c:v>262.831</c:v>
                </c:pt>
                <c:pt idx="1215">
                  <c:v>262.881</c:v>
                </c:pt>
                <c:pt idx="1216">
                  <c:v>262.931</c:v>
                </c:pt>
                <c:pt idx="1217">
                  <c:v>262.981</c:v>
                </c:pt>
                <c:pt idx="1218">
                  <c:v>263.031</c:v>
                </c:pt>
                <c:pt idx="1219">
                  <c:v>263.081</c:v>
                </c:pt>
                <c:pt idx="1220">
                  <c:v>263.131</c:v>
                </c:pt>
                <c:pt idx="1221">
                  <c:v>263.181</c:v>
                </c:pt>
                <c:pt idx="1222">
                  <c:v>263.23</c:v>
                </c:pt>
                <c:pt idx="1223">
                  <c:v>263.28</c:v>
                </c:pt>
                <c:pt idx="1224">
                  <c:v>263.33</c:v>
                </c:pt>
                <c:pt idx="1225">
                  <c:v>263.38</c:v>
                </c:pt>
                <c:pt idx="1226">
                  <c:v>263.43</c:v>
                </c:pt>
                <c:pt idx="1227">
                  <c:v>263.48</c:v>
                </c:pt>
                <c:pt idx="1228">
                  <c:v>263.53</c:v>
                </c:pt>
                <c:pt idx="1229">
                  <c:v>263.58</c:v>
                </c:pt>
                <c:pt idx="1230">
                  <c:v>263.63</c:v>
                </c:pt>
                <c:pt idx="1231">
                  <c:v>263.68</c:v>
                </c:pt>
                <c:pt idx="1232">
                  <c:v>263.73</c:v>
                </c:pt>
                <c:pt idx="1233">
                  <c:v>263.78</c:v>
                </c:pt>
                <c:pt idx="1234">
                  <c:v>263.83</c:v>
                </c:pt>
                <c:pt idx="1235">
                  <c:v>263.879</c:v>
                </c:pt>
                <c:pt idx="1236">
                  <c:v>263.929</c:v>
                </c:pt>
                <c:pt idx="1237">
                  <c:v>263.979</c:v>
                </c:pt>
                <c:pt idx="1238">
                  <c:v>264.029</c:v>
                </c:pt>
                <c:pt idx="1239">
                  <c:v>264.079</c:v>
                </c:pt>
                <c:pt idx="1240">
                  <c:v>264.129</c:v>
                </c:pt>
                <c:pt idx="1241">
                  <c:v>264.179</c:v>
                </c:pt>
                <c:pt idx="1242">
                  <c:v>264.229</c:v>
                </c:pt>
                <c:pt idx="1243">
                  <c:v>264.278</c:v>
                </c:pt>
                <c:pt idx="1244">
                  <c:v>264.328</c:v>
                </c:pt>
                <c:pt idx="1245">
                  <c:v>264.378</c:v>
                </c:pt>
                <c:pt idx="1246">
                  <c:v>264.428</c:v>
                </c:pt>
                <c:pt idx="1247">
                  <c:v>264.478</c:v>
                </c:pt>
                <c:pt idx="1248">
                  <c:v>264.528</c:v>
                </c:pt>
                <c:pt idx="1249">
                  <c:v>264.577</c:v>
                </c:pt>
                <c:pt idx="1250">
                  <c:v>264.627</c:v>
                </c:pt>
                <c:pt idx="1251">
                  <c:v>264.677</c:v>
                </c:pt>
                <c:pt idx="1252">
                  <c:v>264.727</c:v>
                </c:pt>
                <c:pt idx="1253">
                  <c:v>264.777</c:v>
                </c:pt>
                <c:pt idx="1254">
                  <c:v>264.826</c:v>
                </c:pt>
                <c:pt idx="1255">
                  <c:v>264.876</c:v>
                </c:pt>
                <c:pt idx="1256">
                  <c:v>264.926</c:v>
                </c:pt>
                <c:pt idx="1257">
                  <c:v>264.976</c:v>
                </c:pt>
                <c:pt idx="1258">
                  <c:v>265.026</c:v>
                </c:pt>
                <c:pt idx="1259">
                  <c:v>265.075</c:v>
                </c:pt>
                <c:pt idx="1260">
                  <c:v>265.125</c:v>
                </c:pt>
                <c:pt idx="1261">
                  <c:v>265.175</c:v>
                </c:pt>
                <c:pt idx="1262">
                  <c:v>265.225</c:v>
                </c:pt>
                <c:pt idx="1263">
                  <c:v>265.274</c:v>
                </c:pt>
                <c:pt idx="1264">
                  <c:v>265.324</c:v>
                </c:pt>
                <c:pt idx="1265">
                  <c:v>265.374</c:v>
                </c:pt>
                <c:pt idx="1266">
                  <c:v>265.424</c:v>
                </c:pt>
                <c:pt idx="1267">
                  <c:v>265.473</c:v>
                </c:pt>
                <c:pt idx="1268">
                  <c:v>265.523</c:v>
                </c:pt>
                <c:pt idx="1269">
                  <c:v>265.573</c:v>
                </c:pt>
                <c:pt idx="1270">
                  <c:v>265.623</c:v>
                </c:pt>
                <c:pt idx="1271">
                  <c:v>265.672</c:v>
                </c:pt>
                <c:pt idx="1272">
                  <c:v>265.722</c:v>
                </c:pt>
                <c:pt idx="1273">
                  <c:v>265.772</c:v>
                </c:pt>
                <c:pt idx="1274">
                  <c:v>265.821</c:v>
                </c:pt>
                <c:pt idx="1275">
                  <c:v>265.871</c:v>
                </c:pt>
                <c:pt idx="1276">
                  <c:v>265.921</c:v>
                </c:pt>
                <c:pt idx="1277">
                  <c:v>265.97</c:v>
                </c:pt>
                <c:pt idx="1278">
                  <c:v>266.02</c:v>
                </c:pt>
                <c:pt idx="1279">
                  <c:v>266.07</c:v>
                </c:pt>
                <c:pt idx="1280">
                  <c:v>266.12</c:v>
                </c:pt>
                <c:pt idx="1281">
                  <c:v>266.169</c:v>
                </c:pt>
                <c:pt idx="1282">
                  <c:v>266.219</c:v>
                </c:pt>
                <c:pt idx="1283">
                  <c:v>266.269</c:v>
                </c:pt>
                <c:pt idx="1284">
                  <c:v>266.318</c:v>
                </c:pt>
                <c:pt idx="1285">
                  <c:v>266.368</c:v>
                </c:pt>
                <c:pt idx="1286">
                  <c:v>266.417</c:v>
                </c:pt>
                <c:pt idx="1287">
                  <c:v>266.467</c:v>
                </c:pt>
                <c:pt idx="1288">
                  <c:v>266.517</c:v>
                </c:pt>
                <c:pt idx="1289">
                  <c:v>266.566</c:v>
                </c:pt>
                <c:pt idx="1290">
                  <c:v>266.616</c:v>
                </c:pt>
                <c:pt idx="1291">
                  <c:v>266.666</c:v>
                </c:pt>
                <c:pt idx="1292">
                  <c:v>266.715</c:v>
                </c:pt>
                <c:pt idx="1293">
                  <c:v>266.765</c:v>
                </c:pt>
                <c:pt idx="1294">
                  <c:v>266.814</c:v>
                </c:pt>
                <c:pt idx="1295">
                  <c:v>266.864</c:v>
                </c:pt>
                <c:pt idx="1296">
                  <c:v>266.914</c:v>
                </c:pt>
                <c:pt idx="1297">
                  <c:v>266.963</c:v>
                </c:pt>
                <c:pt idx="1298">
                  <c:v>267.013</c:v>
                </c:pt>
                <c:pt idx="1299">
                  <c:v>267.062</c:v>
                </c:pt>
                <c:pt idx="1300">
                  <c:v>267.112</c:v>
                </c:pt>
                <c:pt idx="1301">
                  <c:v>267.162</c:v>
                </c:pt>
                <c:pt idx="1302">
                  <c:v>267.211</c:v>
                </c:pt>
                <c:pt idx="1303">
                  <c:v>267.261</c:v>
                </c:pt>
                <c:pt idx="1304">
                  <c:v>267.31</c:v>
                </c:pt>
                <c:pt idx="1305">
                  <c:v>267.36</c:v>
                </c:pt>
                <c:pt idx="1306">
                  <c:v>267.409</c:v>
                </c:pt>
                <c:pt idx="1307">
                  <c:v>267.459</c:v>
                </c:pt>
                <c:pt idx="1308">
                  <c:v>267.508</c:v>
                </c:pt>
                <c:pt idx="1309">
                  <c:v>267.558</c:v>
                </c:pt>
                <c:pt idx="1310">
                  <c:v>267.608</c:v>
                </c:pt>
                <c:pt idx="1311">
                  <c:v>267.657</c:v>
                </c:pt>
                <c:pt idx="1312">
                  <c:v>267.707</c:v>
                </c:pt>
                <c:pt idx="1313">
                  <c:v>267.756</c:v>
                </c:pt>
                <c:pt idx="1314">
                  <c:v>267.806</c:v>
                </c:pt>
                <c:pt idx="1315">
                  <c:v>267.855</c:v>
                </c:pt>
                <c:pt idx="1316">
                  <c:v>267.905</c:v>
                </c:pt>
                <c:pt idx="1317">
                  <c:v>267.954</c:v>
                </c:pt>
                <c:pt idx="1318">
                  <c:v>268.004</c:v>
                </c:pt>
                <c:pt idx="1319">
                  <c:v>268.053</c:v>
                </c:pt>
                <c:pt idx="1320">
                  <c:v>268.103</c:v>
                </c:pt>
                <c:pt idx="1321">
                  <c:v>268.152</c:v>
                </c:pt>
                <c:pt idx="1322">
                  <c:v>268.202</c:v>
                </c:pt>
                <c:pt idx="1323">
                  <c:v>268.251</c:v>
                </c:pt>
                <c:pt idx="1324">
                  <c:v>268.3</c:v>
                </c:pt>
                <c:pt idx="1325">
                  <c:v>268.35</c:v>
                </c:pt>
                <c:pt idx="1326">
                  <c:v>268.399</c:v>
                </c:pt>
                <c:pt idx="1327">
                  <c:v>268.449</c:v>
                </c:pt>
                <c:pt idx="1328">
                  <c:v>268.498</c:v>
                </c:pt>
                <c:pt idx="1329">
                  <c:v>268.548</c:v>
                </c:pt>
                <c:pt idx="1330">
                  <c:v>268.597</c:v>
                </c:pt>
                <c:pt idx="1331">
                  <c:v>268.647</c:v>
                </c:pt>
                <c:pt idx="1332">
                  <c:v>268.696</c:v>
                </c:pt>
                <c:pt idx="1333">
                  <c:v>268.745</c:v>
                </c:pt>
                <c:pt idx="1334">
                  <c:v>268.795</c:v>
                </c:pt>
                <c:pt idx="1335">
                  <c:v>268.844</c:v>
                </c:pt>
                <c:pt idx="1336">
                  <c:v>268.894</c:v>
                </c:pt>
                <c:pt idx="1337">
                  <c:v>268.943</c:v>
                </c:pt>
                <c:pt idx="1338">
                  <c:v>268.992</c:v>
                </c:pt>
                <c:pt idx="1339">
                  <c:v>269.042</c:v>
                </c:pt>
                <c:pt idx="1340">
                  <c:v>269.091</c:v>
                </c:pt>
                <c:pt idx="1341">
                  <c:v>269.141</c:v>
                </c:pt>
                <c:pt idx="1342">
                  <c:v>269.19</c:v>
                </c:pt>
                <c:pt idx="1343">
                  <c:v>269.239</c:v>
                </c:pt>
                <c:pt idx="1344">
                  <c:v>269.289</c:v>
                </c:pt>
                <c:pt idx="1345">
                  <c:v>269.338</c:v>
                </c:pt>
                <c:pt idx="1346">
                  <c:v>269.387</c:v>
                </c:pt>
                <c:pt idx="1347">
                  <c:v>269.437</c:v>
                </c:pt>
                <c:pt idx="1348">
                  <c:v>269.486</c:v>
                </c:pt>
                <c:pt idx="1349">
                  <c:v>269.535</c:v>
                </c:pt>
                <c:pt idx="1350">
                  <c:v>269.585</c:v>
                </c:pt>
                <c:pt idx="1351">
                  <c:v>269.634</c:v>
                </c:pt>
                <c:pt idx="1352">
                  <c:v>269.683</c:v>
                </c:pt>
                <c:pt idx="1353">
                  <c:v>269.733</c:v>
                </c:pt>
                <c:pt idx="1354">
                  <c:v>269.782</c:v>
                </c:pt>
                <c:pt idx="1355">
                  <c:v>269.831</c:v>
                </c:pt>
                <c:pt idx="1356">
                  <c:v>269.881</c:v>
                </c:pt>
                <c:pt idx="1357">
                  <c:v>269.93</c:v>
                </c:pt>
                <c:pt idx="1358">
                  <c:v>269.979</c:v>
                </c:pt>
                <c:pt idx="1359">
                  <c:v>270.029</c:v>
                </c:pt>
                <c:pt idx="1360">
                  <c:v>270.078</c:v>
                </c:pt>
                <c:pt idx="1361">
                  <c:v>270.127</c:v>
                </c:pt>
                <c:pt idx="1362">
                  <c:v>270.176</c:v>
                </c:pt>
                <c:pt idx="1363">
                  <c:v>270.226</c:v>
                </c:pt>
                <c:pt idx="1364">
                  <c:v>270.275</c:v>
                </c:pt>
                <c:pt idx="1365">
                  <c:v>270.324</c:v>
                </c:pt>
                <c:pt idx="1366">
                  <c:v>270.373</c:v>
                </c:pt>
                <c:pt idx="1367">
                  <c:v>270.423</c:v>
                </c:pt>
                <c:pt idx="1368">
                  <c:v>270.472</c:v>
                </c:pt>
                <c:pt idx="1369">
                  <c:v>270.521</c:v>
                </c:pt>
                <c:pt idx="1370">
                  <c:v>270.57</c:v>
                </c:pt>
                <c:pt idx="1371">
                  <c:v>270.62</c:v>
                </c:pt>
                <c:pt idx="1372">
                  <c:v>270.669</c:v>
                </c:pt>
                <c:pt idx="1373">
                  <c:v>270.718</c:v>
                </c:pt>
                <c:pt idx="1374">
                  <c:v>270.767</c:v>
                </c:pt>
                <c:pt idx="1375">
                  <c:v>270.817</c:v>
                </c:pt>
                <c:pt idx="1376">
                  <c:v>270.866</c:v>
                </c:pt>
                <c:pt idx="1377">
                  <c:v>270.915</c:v>
                </c:pt>
                <c:pt idx="1378">
                  <c:v>270.964</c:v>
                </c:pt>
                <c:pt idx="1379">
                  <c:v>271.013</c:v>
                </c:pt>
                <c:pt idx="1380">
                  <c:v>271.063</c:v>
                </c:pt>
                <c:pt idx="1381">
                  <c:v>271.112</c:v>
                </c:pt>
                <c:pt idx="1382">
                  <c:v>271.161</c:v>
                </c:pt>
                <c:pt idx="1383">
                  <c:v>271.21</c:v>
                </c:pt>
                <c:pt idx="1384">
                  <c:v>271.259</c:v>
                </c:pt>
                <c:pt idx="1385">
                  <c:v>271.309</c:v>
                </c:pt>
                <c:pt idx="1386">
                  <c:v>271.358</c:v>
                </c:pt>
                <c:pt idx="1387">
                  <c:v>271.407</c:v>
                </c:pt>
                <c:pt idx="1388">
                  <c:v>271.456</c:v>
                </c:pt>
                <c:pt idx="1389">
                  <c:v>271.505</c:v>
                </c:pt>
                <c:pt idx="1390">
                  <c:v>271.554</c:v>
                </c:pt>
                <c:pt idx="1391">
                  <c:v>271.603</c:v>
                </c:pt>
                <c:pt idx="1392">
                  <c:v>271.653</c:v>
                </c:pt>
                <c:pt idx="1393">
                  <c:v>271.702</c:v>
                </c:pt>
                <c:pt idx="1394">
                  <c:v>271.751</c:v>
                </c:pt>
                <c:pt idx="1395">
                  <c:v>271.8</c:v>
                </c:pt>
                <c:pt idx="1396">
                  <c:v>271.849</c:v>
                </c:pt>
                <c:pt idx="1397">
                  <c:v>271.898</c:v>
                </c:pt>
                <c:pt idx="1398">
                  <c:v>271.947</c:v>
                </c:pt>
                <c:pt idx="1399">
                  <c:v>271.996</c:v>
                </c:pt>
                <c:pt idx="1400">
                  <c:v>272.045</c:v>
                </c:pt>
                <c:pt idx="1401">
                  <c:v>272.095</c:v>
                </c:pt>
                <c:pt idx="1402">
                  <c:v>272.144</c:v>
                </c:pt>
                <c:pt idx="1403">
                  <c:v>272.193</c:v>
                </c:pt>
                <c:pt idx="1404">
                  <c:v>272.242</c:v>
                </c:pt>
                <c:pt idx="1405">
                  <c:v>272.291</c:v>
                </c:pt>
                <c:pt idx="1406">
                  <c:v>272.34</c:v>
                </c:pt>
                <c:pt idx="1407">
                  <c:v>272.389</c:v>
                </c:pt>
                <c:pt idx="1408">
                  <c:v>272.438</c:v>
                </c:pt>
                <c:pt idx="1409">
                  <c:v>272.487</c:v>
                </c:pt>
                <c:pt idx="1410">
                  <c:v>272.536</c:v>
                </c:pt>
                <c:pt idx="1411">
                  <c:v>272.585</c:v>
                </c:pt>
                <c:pt idx="1412">
                  <c:v>272.634</c:v>
                </c:pt>
                <c:pt idx="1413">
                  <c:v>272.683</c:v>
                </c:pt>
                <c:pt idx="1414">
                  <c:v>272.732</c:v>
                </c:pt>
                <c:pt idx="1415">
                  <c:v>272.781</c:v>
                </c:pt>
                <c:pt idx="1416">
                  <c:v>272.83</c:v>
                </c:pt>
                <c:pt idx="1417">
                  <c:v>272.879</c:v>
                </c:pt>
                <c:pt idx="1418">
                  <c:v>272.928</c:v>
                </c:pt>
                <c:pt idx="1419">
                  <c:v>272.977</c:v>
                </c:pt>
                <c:pt idx="1420">
                  <c:v>273.026</c:v>
                </c:pt>
                <c:pt idx="1421">
                  <c:v>273.075</c:v>
                </c:pt>
                <c:pt idx="1422">
                  <c:v>273.124</c:v>
                </c:pt>
                <c:pt idx="1423">
                  <c:v>273.173</c:v>
                </c:pt>
                <c:pt idx="1424">
                  <c:v>273.222</c:v>
                </c:pt>
                <c:pt idx="1425">
                  <c:v>273.271</c:v>
                </c:pt>
                <c:pt idx="1426">
                  <c:v>273.32</c:v>
                </c:pt>
                <c:pt idx="1427">
                  <c:v>273.369</c:v>
                </c:pt>
                <c:pt idx="1428">
                  <c:v>273.418</c:v>
                </c:pt>
                <c:pt idx="1429">
                  <c:v>273.467</c:v>
                </c:pt>
                <c:pt idx="1430">
                  <c:v>273.516</c:v>
                </c:pt>
                <c:pt idx="1431">
                  <c:v>273.565</c:v>
                </c:pt>
                <c:pt idx="1432">
                  <c:v>273.614</c:v>
                </c:pt>
                <c:pt idx="1433">
                  <c:v>273.663</c:v>
                </c:pt>
                <c:pt idx="1434">
                  <c:v>273.712</c:v>
                </c:pt>
                <c:pt idx="1435">
                  <c:v>273.761</c:v>
                </c:pt>
                <c:pt idx="1436">
                  <c:v>273.81</c:v>
                </c:pt>
                <c:pt idx="1437">
                  <c:v>273.859</c:v>
                </c:pt>
                <c:pt idx="1438">
                  <c:v>273.907</c:v>
                </c:pt>
                <c:pt idx="1439">
                  <c:v>273.956</c:v>
                </c:pt>
                <c:pt idx="1440">
                  <c:v>274.005</c:v>
                </c:pt>
                <c:pt idx="1441">
                  <c:v>274.054</c:v>
                </c:pt>
                <c:pt idx="1442">
                  <c:v>274.103</c:v>
                </c:pt>
                <c:pt idx="1443">
                  <c:v>274.152</c:v>
                </c:pt>
                <c:pt idx="1444">
                  <c:v>274.201</c:v>
                </c:pt>
                <c:pt idx="1445">
                  <c:v>274.25</c:v>
                </c:pt>
                <c:pt idx="1446">
                  <c:v>274.299</c:v>
                </c:pt>
                <c:pt idx="1447">
                  <c:v>274.347</c:v>
                </c:pt>
                <c:pt idx="1448">
                  <c:v>274.396</c:v>
                </c:pt>
                <c:pt idx="1449">
                  <c:v>274.445</c:v>
                </c:pt>
                <c:pt idx="1450">
                  <c:v>274.494</c:v>
                </c:pt>
                <c:pt idx="1451">
                  <c:v>274.543</c:v>
                </c:pt>
                <c:pt idx="1452">
                  <c:v>274.592</c:v>
                </c:pt>
                <c:pt idx="1453">
                  <c:v>274.64</c:v>
                </c:pt>
                <c:pt idx="1454">
                  <c:v>274.689</c:v>
                </c:pt>
                <c:pt idx="1455">
                  <c:v>274.738</c:v>
                </c:pt>
                <c:pt idx="1456">
                  <c:v>274.787</c:v>
                </c:pt>
                <c:pt idx="1457">
                  <c:v>274.836</c:v>
                </c:pt>
                <c:pt idx="1458">
                  <c:v>274.885</c:v>
                </c:pt>
                <c:pt idx="1459">
                  <c:v>274.933</c:v>
                </c:pt>
                <c:pt idx="1460">
                  <c:v>274.982</c:v>
                </c:pt>
                <c:pt idx="1461">
                  <c:v>275.031</c:v>
                </c:pt>
                <c:pt idx="1462">
                  <c:v>275.08</c:v>
                </c:pt>
                <c:pt idx="1463">
                  <c:v>275.129</c:v>
                </c:pt>
                <c:pt idx="1464">
                  <c:v>275.177</c:v>
                </c:pt>
                <c:pt idx="1465">
                  <c:v>275.226</c:v>
                </c:pt>
                <c:pt idx="1466">
                  <c:v>275.275</c:v>
                </c:pt>
                <c:pt idx="1467">
                  <c:v>275.324</c:v>
                </c:pt>
                <c:pt idx="1468">
                  <c:v>275.372</c:v>
                </c:pt>
                <c:pt idx="1469">
                  <c:v>275.421</c:v>
                </c:pt>
                <c:pt idx="1470">
                  <c:v>275.47</c:v>
                </c:pt>
                <c:pt idx="1471">
                  <c:v>275.519</c:v>
                </c:pt>
                <c:pt idx="1472">
                  <c:v>275.567</c:v>
                </c:pt>
                <c:pt idx="1473">
                  <c:v>275.616</c:v>
                </c:pt>
                <c:pt idx="1474">
                  <c:v>275.665</c:v>
                </c:pt>
                <c:pt idx="1475">
                  <c:v>275.714</c:v>
                </c:pt>
                <c:pt idx="1476">
                  <c:v>275.762</c:v>
                </c:pt>
                <c:pt idx="1477">
                  <c:v>275.811</c:v>
                </c:pt>
                <c:pt idx="1478">
                  <c:v>275.86</c:v>
                </c:pt>
                <c:pt idx="1479">
                  <c:v>275.909</c:v>
                </c:pt>
                <c:pt idx="1480">
                  <c:v>275.957</c:v>
                </c:pt>
                <c:pt idx="1481">
                  <c:v>276.006</c:v>
                </c:pt>
                <c:pt idx="1482">
                  <c:v>276.055</c:v>
                </c:pt>
                <c:pt idx="1483">
                  <c:v>276.103</c:v>
                </c:pt>
                <c:pt idx="1484">
                  <c:v>276.152</c:v>
                </c:pt>
                <c:pt idx="1485">
                  <c:v>276.201</c:v>
                </c:pt>
                <c:pt idx="1486">
                  <c:v>276.249</c:v>
                </c:pt>
                <c:pt idx="1487">
                  <c:v>276.298</c:v>
                </c:pt>
                <c:pt idx="1488">
                  <c:v>276.347</c:v>
                </c:pt>
                <c:pt idx="1489">
                  <c:v>276.395</c:v>
                </c:pt>
                <c:pt idx="1490">
                  <c:v>276.444</c:v>
                </c:pt>
                <c:pt idx="1491">
                  <c:v>276.493</c:v>
                </c:pt>
                <c:pt idx="1492">
                  <c:v>276.541</c:v>
                </c:pt>
                <c:pt idx="1493">
                  <c:v>276.59</c:v>
                </c:pt>
                <c:pt idx="1494">
                  <c:v>276.639</c:v>
                </c:pt>
                <c:pt idx="1495">
                  <c:v>276.687</c:v>
                </c:pt>
                <c:pt idx="1496">
                  <c:v>276.736</c:v>
                </c:pt>
                <c:pt idx="1497">
                  <c:v>276.784</c:v>
                </c:pt>
                <c:pt idx="1498">
                  <c:v>276.833</c:v>
                </c:pt>
                <c:pt idx="1499">
                  <c:v>276.882</c:v>
                </c:pt>
                <c:pt idx="1500">
                  <c:v>276.93</c:v>
                </c:pt>
                <c:pt idx="1501">
                  <c:v>276.979</c:v>
                </c:pt>
                <c:pt idx="1502">
                  <c:v>277.028</c:v>
                </c:pt>
                <c:pt idx="1503">
                  <c:v>277.076</c:v>
                </c:pt>
                <c:pt idx="1504">
                  <c:v>277.125</c:v>
                </c:pt>
                <c:pt idx="1505">
                  <c:v>277.173</c:v>
                </c:pt>
                <c:pt idx="1506">
                  <c:v>277.222</c:v>
                </c:pt>
                <c:pt idx="1507">
                  <c:v>277.27</c:v>
                </c:pt>
                <c:pt idx="1508">
                  <c:v>277.319</c:v>
                </c:pt>
                <c:pt idx="1509">
                  <c:v>277.368</c:v>
                </c:pt>
                <c:pt idx="1510">
                  <c:v>277.416</c:v>
                </c:pt>
                <c:pt idx="1511">
                  <c:v>277.465</c:v>
                </c:pt>
                <c:pt idx="1512">
                  <c:v>277.513</c:v>
                </c:pt>
                <c:pt idx="1513">
                  <c:v>277.562</c:v>
                </c:pt>
                <c:pt idx="1514">
                  <c:v>277.61</c:v>
                </c:pt>
                <c:pt idx="1515">
                  <c:v>277.659</c:v>
                </c:pt>
                <c:pt idx="1516">
                  <c:v>277.707</c:v>
                </c:pt>
                <c:pt idx="1517">
                  <c:v>277.756</c:v>
                </c:pt>
                <c:pt idx="1518">
                  <c:v>277.804</c:v>
                </c:pt>
                <c:pt idx="1519">
                  <c:v>277.853</c:v>
                </c:pt>
                <c:pt idx="1520">
                  <c:v>277.901</c:v>
                </c:pt>
                <c:pt idx="1521">
                  <c:v>277.95</c:v>
                </c:pt>
                <c:pt idx="1522">
                  <c:v>277.998</c:v>
                </c:pt>
                <c:pt idx="1523">
                  <c:v>278.047</c:v>
                </c:pt>
                <c:pt idx="1524">
                  <c:v>278.095</c:v>
                </c:pt>
                <c:pt idx="1525">
                  <c:v>278.144</c:v>
                </c:pt>
                <c:pt idx="1526">
                  <c:v>278.192</c:v>
                </c:pt>
                <c:pt idx="1527">
                  <c:v>278.241</c:v>
                </c:pt>
                <c:pt idx="1528">
                  <c:v>278.289</c:v>
                </c:pt>
                <c:pt idx="1529">
                  <c:v>278.338</c:v>
                </c:pt>
                <c:pt idx="1530">
                  <c:v>278.386</c:v>
                </c:pt>
                <c:pt idx="1531">
                  <c:v>278.435</c:v>
                </c:pt>
                <c:pt idx="1532">
                  <c:v>278.483</c:v>
                </c:pt>
                <c:pt idx="1533">
                  <c:v>278.532</c:v>
                </c:pt>
                <c:pt idx="1534">
                  <c:v>278.58</c:v>
                </c:pt>
                <c:pt idx="1535">
                  <c:v>278.628</c:v>
                </c:pt>
                <c:pt idx="1536">
                  <c:v>278.677</c:v>
                </c:pt>
                <c:pt idx="1537">
                  <c:v>278.725</c:v>
                </c:pt>
                <c:pt idx="1538">
                  <c:v>278.774</c:v>
                </c:pt>
                <c:pt idx="1539">
                  <c:v>278.822</c:v>
                </c:pt>
                <c:pt idx="1540">
                  <c:v>278.871</c:v>
                </c:pt>
                <c:pt idx="1541">
                  <c:v>278.919</c:v>
                </c:pt>
                <c:pt idx="1542">
                  <c:v>278.967</c:v>
                </c:pt>
                <c:pt idx="1543">
                  <c:v>279.016</c:v>
                </c:pt>
                <c:pt idx="1544">
                  <c:v>279.064</c:v>
                </c:pt>
                <c:pt idx="1545">
                  <c:v>279.113</c:v>
                </c:pt>
                <c:pt idx="1546">
                  <c:v>279.161</c:v>
                </c:pt>
                <c:pt idx="1547">
                  <c:v>279.209</c:v>
                </c:pt>
                <c:pt idx="1548">
                  <c:v>279.258</c:v>
                </c:pt>
                <c:pt idx="1549">
                  <c:v>279.306</c:v>
                </c:pt>
                <c:pt idx="1550">
                  <c:v>279.354</c:v>
                </c:pt>
                <c:pt idx="1551">
                  <c:v>279.403</c:v>
                </c:pt>
                <c:pt idx="1552">
                  <c:v>279.451</c:v>
                </c:pt>
                <c:pt idx="1553">
                  <c:v>279.5</c:v>
                </c:pt>
                <c:pt idx="1554">
                  <c:v>279.548</c:v>
                </c:pt>
                <c:pt idx="1555">
                  <c:v>279.596</c:v>
                </c:pt>
                <c:pt idx="1556">
                  <c:v>279.645</c:v>
                </c:pt>
                <c:pt idx="1557">
                  <c:v>279.693</c:v>
                </c:pt>
                <c:pt idx="1558">
                  <c:v>279.741</c:v>
                </c:pt>
                <c:pt idx="1559">
                  <c:v>279.789</c:v>
                </c:pt>
                <c:pt idx="1560">
                  <c:v>279.838</c:v>
                </c:pt>
                <c:pt idx="1561">
                  <c:v>279.886</c:v>
                </c:pt>
                <c:pt idx="1562">
                  <c:v>279.934</c:v>
                </c:pt>
                <c:pt idx="1563">
                  <c:v>279.983</c:v>
                </c:pt>
                <c:pt idx="1564">
                  <c:v>280.031</c:v>
                </c:pt>
                <c:pt idx="1565">
                  <c:v>280.079</c:v>
                </c:pt>
                <c:pt idx="1566">
                  <c:v>280.128</c:v>
                </c:pt>
                <c:pt idx="1567">
                  <c:v>280.176</c:v>
                </c:pt>
                <c:pt idx="1568">
                  <c:v>280.224</c:v>
                </c:pt>
                <c:pt idx="1569">
                  <c:v>280.272</c:v>
                </c:pt>
                <c:pt idx="1570">
                  <c:v>280.321</c:v>
                </c:pt>
                <c:pt idx="1571">
                  <c:v>280.369</c:v>
                </c:pt>
                <c:pt idx="1572">
                  <c:v>280.417</c:v>
                </c:pt>
                <c:pt idx="1573">
                  <c:v>280.465</c:v>
                </c:pt>
                <c:pt idx="1574">
                  <c:v>280.514</c:v>
                </c:pt>
                <c:pt idx="1575">
                  <c:v>280.562</c:v>
                </c:pt>
                <c:pt idx="1576">
                  <c:v>280.61</c:v>
                </c:pt>
                <c:pt idx="1577">
                  <c:v>280.658</c:v>
                </c:pt>
                <c:pt idx="1578">
                  <c:v>280.707</c:v>
                </c:pt>
                <c:pt idx="1579">
                  <c:v>280.755</c:v>
                </c:pt>
                <c:pt idx="1580">
                  <c:v>280.803</c:v>
                </c:pt>
                <c:pt idx="1581">
                  <c:v>280.851</c:v>
                </c:pt>
                <c:pt idx="1582">
                  <c:v>280.899</c:v>
                </c:pt>
                <c:pt idx="1583">
                  <c:v>280.948</c:v>
                </c:pt>
                <c:pt idx="1584">
                  <c:v>280.996</c:v>
                </c:pt>
                <c:pt idx="1585">
                  <c:v>281.044</c:v>
                </c:pt>
                <c:pt idx="1586">
                  <c:v>281.092</c:v>
                </c:pt>
                <c:pt idx="1587">
                  <c:v>281.14</c:v>
                </c:pt>
                <c:pt idx="1588">
                  <c:v>281.189</c:v>
                </c:pt>
                <c:pt idx="1589">
                  <c:v>281.237</c:v>
                </c:pt>
                <c:pt idx="1590">
                  <c:v>281.285</c:v>
                </c:pt>
                <c:pt idx="1591">
                  <c:v>281.333</c:v>
                </c:pt>
                <c:pt idx="1592">
                  <c:v>281.381</c:v>
                </c:pt>
                <c:pt idx="1593">
                  <c:v>281.429</c:v>
                </c:pt>
                <c:pt idx="1594">
                  <c:v>281.478</c:v>
                </c:pt>
                <c:pt idx="1595">
                  <c:v>281.526</c:v>
                </c:pt>
                <c:pt idx="1596">
                  <c:v>281.574</c:v>
                </c:pt>
                <c:pt idx="1597">
                  <c:v>281.622</c:v>
                </c:pt>
                <c:pt idx="1598">
                  <c:v>281.67</c:v>
                </c:pt>
                <c:pt idx="1599">
                  <c:v>281.718</c:v>
                </c:pt>
                <c:pt idx="1600">
                  <c:v>281.766</c:v>
                </c:pt>
                <c:pt idx="1601">
                  <c:v>281.814</c:v>
                </c:pt>
                <c:pt idx="1602">
                  <c:v>281.863</c:v>
                </c:pt>
                <c:pt idx="1603">
                  <c:v>281.911</c:v>
                </c:pt>
                <c:pt idx="1604">
                  <c:v>281.959</c:v>
                </c:pt>
                <c:pt idx="1605">
                  <c:v>282.007</c:v>
                </c:pt>
                <c:pt idx="1606">
                  <c:v>282.055</c:v>
                </c:pt>
                <c:pt idx="1607">
                  <c:v>282.103</c:v>
                </c:pt>
                <c:pt idx="1608">
                  <c:v>282.151</c:v>
                </c:pt>
                <c:pt idx="1609">
                  <c:v>282.199</c:v>
                </c:pt>
                <c:pt idx="1610">
                  <c:v>282.247</c:v>
                </c:pt>
                <c:pt idx="1611">
                  <c:v>282.295</c:v>
                </c:pt>
                <c:pt idx="1612">
                  <c:v>282.343</c:v>
                </c:pt>
                <c:pt idx="1613">
                  <c:v>282.391</c:v>
                </c:pt>
                <c:pt idx="1614">
                  <c:v>282.439</c:v>
                </c:pt>
                <c:pt idx="1615">
                  <c:v>282.487</c:v>
                </c:pt>
                <c:pt idx="1616">
                  <c:v>282.536</c:v>
                </c:pt>
                <c:pt idx="1617">
                  <c:v>282.584</c:v>
                </c:pt>
                <c:pt idx="1618">
                  <c:v>282.632</c:v>
                </c:pt>
                <c:pt idx="1619">
                  <c:v>282.68</c:v>
                </c:pt>
                <c:pt idx="1620">
                  <c:v>282.728</c:v>
                </c:pt>
                <c:pt idx="1621">
                  <c:v>282.776</c:v>
                </c:pt>
                <c:pt idx="1622">
                  <c:v>282.824</c:v>
                </c:pt>
                <c:pt idx="1623">
                  <c:v>282.872</c:v>
                </c:pt>
                <c:pt idx="1624">
                  <c:v>282.92</c:v>
                </c:pt>
                <c:pt idx="1625">
                  <c:v>282.968</c:v>
                </c:pt>
                <c:pt idx="1626">
                  <c:v>283.016</c:v>
                </c:pt>
                <c:pt idx="1627">
                  <c:v>283.064</c:v>
                </c:pt>
                <c:pt idx="1628">
                  <c:v>283.112</c:v>
                </c:pt>
                <c:pt idx="1629">
                  <c:v>283.16</c:v>
                </c:pt>
                <c:pt idx="1630">
                  <c:v>283.208</c:v>
                </c:pt>
                <c:pt idx="1631">
                  <c:v>283.255</c:v>
                </c:pt>
                <c:pt idx="1632">
                  <c:v>283.303</c:v>
                </c:pt>
                <c:pt idx="1633">
                  <c:v>283.351</c:v>
                </c:pt>
                <c:pt idx="1634">
                  <c:v>283.399</c:v>
                </c:pt>
                <c:pt idx="1635">
                  <c:v>283.447</c:v>
                </c:pt>
                <c:pt idx="1636">
                  <c:v>283.495</c:v>
                </c:pt>
                <c:pt idx="1637">
                  <c:v>283.543</c:v>
                </c:pt>
                <c:pt idx="1638">
                  <c:v>283.591</c:v>
                </c:pt>
                <c:pt idx="1639">
                  <c:v>283.639</c:v>
                </c:pt>
                <c:pt idx="1640">
                  <c:v>283.687</c:v>
                </c:pt>
                <c:pt idx="1641">
                  <c:v>283.735</c:v>
                </c:pt>
                <c:pt idx="1642">
                  <c:v>283.783</c:v>
                </c:pt>
                <c:pt idx="1643">
                  <c:v>283.831</c:v>
                </c:pt>
                <c:pt idx="1644">
                  <c:v>283.879</c:v>
                </c:pt>
                <c:pt idx="1645">
                  <c:v>283.926</c:v>
                </c:pt>
                <c:pt idx="1646">
                  <c:v>283.974</c:v>
                </c:pt>
                <c:pt idx="1647">
                  <c:v>284.022</c:v>
                </c:pt>
                <c:pt idx="1648">
                  <c:v>284.07</c:v>
                </c:pt>
                <c:pt idx="1649">
                  <c:v>284.118</c:v>
                </c:pt>
                <c:pt idx="1650">
                  <c:v>284.166</c:v>
                </c:pt>
                <c:pt idx="1651">
                  <c:v>284.214</c:v>
                </c:pt>
                <c:pt idx="1652">
                  <c:v>284.262</c:v>
                </c:pt>
                <c:pt idx="1653">
                  <c:v>284.309</c:v>
                </c:pt>
                <c:pt idx="1654">
                  <c:v>284.357</c:v>
                </c:pt>
                <c:pt idx="1655">
                  <c:v>284.405</c:v>
                </c:pt>
                <c:pt idx="1656">
                  <c:v>284.453</c:v>
                </c:pt>
                <c:pt idx="1657">
                  <c:v>284.501</c:v>
                </c:pt>
                <c:pt idx="1658">
                  <c:v>284.549</c:v>
                </c:pt>
                <c:pt idx="1659">
                  <c:v>284.596</c:v>
                </c:pt>
                <c:pt idx="1660">
                  <c:v>284.644</c:v>
                </c:pt>
                <c:pt idx="1661">
                  <c:v>284.692</c:v>
                </c:pt>
                <c:pt idx="1662">
                  <c:v>284.74</c:v>
                </c:pt>
                <c:pt idx="1663">
                  <c:v>284.788</c:v>
                </c:pt>
                <c:pt idx="1664">
                  <c:v>284.836</c:v>
                </c:pt>
                <c:pt idx="1665">
                  <c:v>284.883</c:v>
                </c:pt>
                <c:pt idx="1666">
                  <c:v>284.931</c:v>
                </c:pt>
                <c:pt idx="1667">
                  <c:v>284.979</c:v>
                </c:pt>
                <c:pt idx="1668">
                  <c:v>285.027</c:v>
                </c:pt>
                <c:pt idx="1669">
                  <c:v>285.074</c:v>
                </c:pt>
                <c:pt idx="1670">
                  <c:v>285.122</c:v>
                </c:pt>
                <c:pt idx="1671">
                  <c:v>285.17</c:v>
                </c:pt>
                <c:pt idx="1672">
                  <c:v>285.218</c:v>
                </c:pt>
                <c:pt idx="1673">
                  <c:v>285.265</c:v>
                </c:pt>
                <c:pt idx="1674">
                  <c:v>285.313</c:v>
                </c:pt>
                <c:pt idx="1675">
                  <c:v>285.361</c:v>
                </c:pt>
                <c:pt idx="1676">
                  <c:v>285.409</c:v>
                </c:pt>
                <c:pt idx="1677">
                  <c:v>285.456</c:v>
                </c:pt>
                <c:pt idx="1678">
                  <c:v>285.504</c:v>
                </c:pt>
                <c:pt idx="1679">
                  <c:v>285.552</c:v>
                </c:pt>
                <c:pt idx="1680">
                  <c:v>285.6</c:v>
                </c:pt>
                <c:pt idx="1681">
                  <c:v>285.647</c:v>
                </c:pt>
                <c:pt idx="1682">
                  <c:v>285.695</c:v>
                </c:pt>
                <c:pt idx="1683">
                  <c:v>285.743</c:v>
                </c:pt>
                <c:pt idx="1684">
                  <c:v>285.79</c:v>
                </c:pt>
                <c:pt idx="1685">
                  <c:v>285.838</c:v>
                </c:pt>
                <c:pt idx="1686">
                  <c:v>285.886</c:v>
                </c:pt>
                <c:pt idx="1687">
                  <c:v>285.934</c:v>
                </c:pt>
                <c:pt idx="1688">
                  <c:v>285.981</c:v>
                </c:pt>
                <c:pt idx="1689">
                  <c:v>286.029</c:v>
                </c:pt>
                <c:pt idx="1690">
                  <c:v>286.077</c:v>
                </c:pt>
                <c:pt idx="1691">
                  <c:v>286.124</c:v>
                </c:pt>
                <c:pt idx="1692">
                  <c:v>286.172</c:v>
                </c:pt>
                <c:pt idx="1693">
                  <c:v>286.22</c:v>
                </c:pt>
                <c:pt idx="1694">
                  <c:v>286.267</c:v>
                </c:pt>
                <c:pt idx="1695">
                  <c:v>286.315</c:v>
                </c:pt>
                <c:pt idx="1696">
                  <c:v>286.363</c:v>
                </c:pt>
                <c:pt idx="1697">
                  <c:v>286.41</c:v>
                </c:pt>
                <c:pt idx="1698">
                  <c:v>286.458</c:v>
                </c:pt>
                <c:pt idx="1699">
                  <c:v>286.505</c:v>
                </c:pt>
                <c:pt idx="1700">
                  <c:v>286.553</c:v>
                </c:pt>
                <c:pt idx="1701">
                  <c:v>286.601</c:v>
                </c:pt>
                <c:pt idx="1702">
                  <c:v>286.648</c:v>
                </c:pt>
                <c:pt idx="1703">
                  <c:v>286.696</c:v>
                </c:pt>
                <c:pt idx="1704">
                  <c:v>286.743</c:v>
                </c:pt>
                <c:pt idx="1705">
                  <c:v>286.791</c:v>
                </c:pt>
                <c:pt idx="1706">
                  <c:v>286.839</c:v>
                </c:pt>
                <c:pt idx="1707">
                  <c:v>286.886</c:v>
                </c:pt>
                <c:pt idx="1708">
                  <c:v>286.934</c:v>
                </c:pt>
                <c:pt idx="1709">
                  <c:v>286.981</c:v>
                </c:pt>
                <c:pt idx="1710">
                  <c:v>287.029</c:v>
                </c:pt>
                <c:pt idx="1711">
                  <c:v>287.077</c:v>
                </c:pt>
                <c:pt idx="1712">
                  <c:v>287.124</c:v>
                </c:pt>
                <c:pt idx="1713">
                  <c:v>287.172</c:v>
                </c:pt>
                <c:pt idx="1714">
                  <c:v>287.219</c:v>
                </c:pt>
                <c:pt idx="1715">
                  <c:v>287.267</c:v>
                </c:pt>
                <c:pt idx="1716">
                  <c:v>287.314</c:v>
                </c:pt>
                <c:pt idx="1717">
                  <c:v>287.362</c:v>
                </c:pt>
                <c:pt idx="1718">
                  <c:v>287.409</c:v>
                </c:pt>
                <c:pt idx="1719">
                  <c:v>287.457</c:v>
                </c:pt>
                <c:pt idx="1720">
                  <c:v>287.504</c:v>
                </c:pt>
                <c:pt idx="1721">
                  <c:v>287.552</c:v>
                </c:pt>
                <c:pt idx="1722">
                  <c:v>287.599</c:v>
                </c:pt>
                <c:pt idx="1723">
                  <c:v>287.647</c:v>
                </c:pt>
                <c:pt idx="1724">
                  <c:v>287.694</c:v>
                </c:pt>
                <c:pt idx="1725">
                  <c:v>287.742</c:v>
                </c:pt>
                <c:pt idx="1726">
                  <c:v>287.789</c:v>
                </c:pt>
                <c:pt idx="1727">
                  <c:v>287.837</c:v>
                </c:pt>
                <c:pt idx="1728">
                  <c:v>287.884</c:v>
                </c:pt>
                <c:pt idx="1729">
                  <c:v>287.932</c:v>
                </c:pt>
                <c:pt idx="1730">
                  <c:v>287.979</c:v>
                </c:pt>
                <c:pt idx="1731">
                  <c:v>288.027</c:v>
                </c:pt>
                <c:pt idx="1732">
                  <c:v>288.074</c:v>
                </c:pt>
                <c:pt idx="1733">
                  <c:v>288.122</c:v>
                </c:pt>
                <c:pt idx="1734">
                  <c:v>288.169</c:v>
                </c:pt>
                <c:pt idx="1735">
                  <c:v>288.217</c:v>
                </c:pt>
                <c:pt idx="1736">
                  <c:v>288.264</c:v>
                </c:pt>
                <c:pt idx="1737">
                  <c:v>288.312</c:v>
                </c:pt>
                <c:pt idx="1738">
                  <c:v>288.359</c:v>
                </c:pt>
                <c:pt idx="1739">
                  <c:v>288.406</c:v>
                </c:pt>
                <c:pt idx="1740">
                  <c:v>288.454</c:v>
                </c:pt>
                <c:pt idx="1741">
                  <c:v>288.501</c:v>
                </c:pt>
                <c:pt idx="1742">
                  <c:v>288.549</c:v>
                </c:pt>
                <c:pt idx="1743">
                  <c:v>288.596</c:v>
                </c:pt>
                <c:pt idx="1744">
                  <c:v>288.643</c:v>
                </c:pt>
                <c:pt idx="1745">
                  <c:v>288.691</c:v>
                </c:pt>
                <c:pt idx="1746">
                  <c:v>288.738</c:v>
                </c:pt>
                <c:pt idx="1747">
                  <c:v>288.786</c:v>
                </c:pt>
                <c:pt idx="1748">
                  <c:v>288.833</c:v>
                </c:pt>
                <c:pt idx="1749">
                  <c:v>288.88</c:v>
                </c:pt>
                <c:pt idx="1750">
                  <c:v>288.928</c:v>
                </c:pt>
                <c:pt idx="1751">
                  <c:v>288.975</c:v>
                </c:pt>
                <c:pt idx="1752">
                  <c:v>289.023</c:v>
                </c:pt>
                <c:pt idx="1753">
                  <c:v>289.07</c:v>
                </c:pt>
                <c:pt idx="1754">
                  <c:v>289.117</c:v>
                </c:pt>
                <c:pt idx="1755">
                  <c:v>289.165</c:v>
                </c:pt>
                <c:pt idx="1756">
                  <c:v>289.212</c:v>
                </c:pt>
                <c:pt idx="1757">
                  <c:v>289.259</c:v>
                </c:pt>
                <c:pt idx="1758">
                  <c:v>289.307</c:v>
                </c:pt>
                <c:pt idx="1759">
                  <c:v>289.354</c:v>
                </c:pt>
                <c:pt idx="1760">
                  <c:v>289.401</c:v>
                </c:pt>
                <c:pt idx="1761">
                  <c:v>289.449</c:v>
                </c:pt>
                <c:pt idx="1762">
                  <c:v>289.496</c:v>
                </c:pt>
                <c:pt idx="1763">
                  <c:v>289.543</c:v>
                </c:pt>
                <c:pt idx="1764">
                  <c:v>289.591</c:v>
                </c:pt>
                <c:pt idx="1765">
                  <c:v>289.638</c:v>
                </c:pt>
                <c:pt idx="1766">
                  <c:v>289.685</c:v>
                </c:pt>
                <c:pt idx="1767">
                  <c:v>289.732</c:v>
                </c:pt>
                <c:pt idx="1768">
                  <c:v>289.78</c:v>
                </c:pt>
                <c:pt idx="1769">
                  <c:v>289.827</c:v>
                </c:pt>
                <c:pt idx="1770">
                  <c:v>289.874</c:v>
                </c:pt>
                <c:pt idx="1771">
                  <c:v>289.922</c:v>
                </c:pt>
                <c:pt idx="1772">
                  <c:v>289.969</c:v>
                </c:pt>
                <c:pt idx="1773">
                  <c:v>290.016</c:v>
                </c:pt>
                <c:pt idx="1774">
                  <c:v>290.063</c:v>
                </c:pt>
                <c:pt idx="1775">
                  <c:v>290.111</c:v>
                </c:pt>
                <c:pt idx="1776">
                  <c:v>290.158</c:v>
                </c:pt>
                <c:pt idx="1777">
                  <c:v>290.205</c:v>
                </c:pt>
                <c:pt idx="1778">
                  <c:v>290.252</c:v>
                </c:pt>
                <c:pt idx="1779">
                  <c:v>290.299</c:v>
                </c:pt>
                <c:pt idx="1780">
                  <c:v>290.347</c:v>
                </c:pt>
                <c:pt idx="1781">
                  <c:v>290.394</c:v>
                </c:pt>
                <c:pt idx="1782">
                  <c:v>290.441</c:v>
                </c:pt>
                <c:pt idx="1783">
                  <c:v>290.488</c:v>
                </c:pt>
                <c:pt idx="1784">
                  <c:v>290.536</c:v>
                </c:pt>
                <c:pt idx="1785">
                  <c:v>290.583</c:v>
                </c:pt>
                <c:pt idx="1786">
                  <c:v>290.63</c:v>
                </c:pt>
                <c:pt idx="1787">
                  <c:v>290.677</c:v>
                </c:pt>
                <c:pt idx="1788">
                  <c:v>290.724</c:v>
                </c:pt>
                <c:pt idx="1789">
                  <c:v>290.771</c:v>
                </c:pt>
                <c:pt idx="1790">
                  <c:v>290.819</c:v>
                </c:pt>
                <c:pt idx="1791">
                  <c:v>290.866</c:v>
                </c:pt>
                <c:pt idx="1792">
                  <c:v>290.913</c:v>
                </c:pt>
                <c:pt idx="1793">
                  <c:v>290.96</c:v>
                </c:pt>
                <c:pt idx="1794">
                  <c:v>291.007</c:v>
                </c:pt>
                <c:pt idx="1795">
                  <c:v>291.054</c:v>
                </c:pt>
                <c:pt idx="1796">
                  <c:v>291.102</c:v>
                </c:pt>
                <c:pt idx="1797">
                  <c:v>291.149</c:v>
                </c:pt>
                <c:pt idx="1798">
                  <c:v>291.196</c:v>
                </c:pt>
                <c:pt idx="1799">
                  <c:v>291.243</c:v>
                </c:pt>
                <c:pt idx="1800">
                  <c:v>291.29</c:v>
                </c:pt>
                <c:pt idx="1801">
                  <c:v>291.337</c:v>
                </c:pt>
                <c:pt idx="1802">
                  <c:v>291.384</c:v>
                </c:pt>
                <c:pt idx="1803">
                  <c:v>291.431</c:v>
                </c:pt>
                <c:pt idx="1804">
                  <c:v>291.479</c:v>
                </c:pt>
                <c:pt idx="1805">
                  <c:v>291.526</c:v>
                </c:pt>
                <c:pt idx="1806">
                  <c:v>291.573</c:v>
                </c:pt>
                <c:pt idx="1807">
                  <c:v>291.62</c:v>
                </c:pt>
                <c:pt idx="1808">
                  <c:v>291.667</c:v>
                </c:pt>
                <c:pt idx="1809">
                  <c:v>291.714</c:v>
                </c:pt>
                <c:pt idx="1810">
                  <c:v>291.761</c:v>
                </c:pt>
                <c:pt idx="1811">
                  <c:v>291.808</c:v>
                </c:pt>
                <c:pt idx="1812">
                  <c:v>291.855</c:v>
                </c:pt>
                <c:pt idx="1813">
                  <c:v>291.902</c:v>
                </c:pt>
                <c:pt idx="1814">
                  <c:v>291.949</c:v>
                </c:pt>
                <c:pt idx="1815">
                  <c:v>291.996</c:v>
                </c:pt>
                <c:pt idx="1816">
                  <c:v>292.043</c:v>
                </c:pt>
                <c:pt idx="1817">
                  <c:v>292.09</c:v>
                </c:pt>
                <c:pt idx="1818">
                  <c:v>292.138</c:v>
                </c:pt>
                <c:pt idx="1819">
                  <c:v>292.185</c:v>
                </c:pt>
                <c:pt idx="1820">
                  <c:v>292.232</c:v>
                </c:pt>
                <c:pt idx="1821">
                  <c:v>292.279</c:v>
                </c:pt>
                <c:pt idx="1822">
                  <c:v>292.326</c:v>
                </c:pt>
                <c:pt idx="1823">
                  <c:v>292.373</c:v>
                </c:pt>
                <c:pt idx="1824">
                  <c:v>292.42</c:v>
                </c:pt>
                <c:pt idx="1825">
                  <c:v>292.467</c:v>
                </c:pt>
                <c:pt idx="1826">
                  <c:v>292.514</c:v>
                </c:pt>
                <c:pt idx="1827">
                  <c:v>292.561</c:v>
                </c:pt>
                <c:pt idx="1828">
                  <c:v>292.608</c:v>
                </c:pt>
                <c:pt idx="1829">
                  <c:v>292.655</c:v>
                </c:pt>
                <c:pt idx="1830">
                  <c:v>292.702</c:v>
                </c:pt>
                <c:pt idx="1831">
                  <c:v>292.748</c:v>
                </c:pt>
                <c:pt idx="1832">
                  <c:v>292.795</c:v>
                </c:pt>
                <c:pt idx="1833">
                  <c:v>292.842</c:v>
                </c:pt>
                <c:pt idx="1834">
                  <c:v>292.889</c:v>
                </c:pt>
                <c:pt idx="1835">
                  <c:v>292.936</c:v>
                </c:pt>
                <c:pt idx="1836">
                  <c:v>292.983</c:v>
                </c:pt>
                <c:pt idx="1837">
                  <c:v>293.03</c:v>
                </c:pt>
                <c:pt idx="1838">
                  <c:v>293.077</c:v>
                </c:pt>
                <c:pt idx="1839">
                  <c:v>293.124</c:v>
                </c:pt>
                <c:pt idx="1840">
                  <c:v>293.171</c:v>
                </c:pt>
                <c:pt idx="1841">
                  <c:v>293.218</c:v>
                </c:pt>
                <c:pt idx="1842">
                  <c:v>293.265</c:v>
                </c:pt>
                <c:pt idx="1843">
                  <c:v>293.312</c:v>
                </c:pt>
                <c:pt idx="1844">
                  <c:v>293.359</c:v>
                </c:pt>
                <c:pt idx="1845">
                  <c:v>293.406</c:v>
                </c:pt>
                <c:pt idx="1846">
                  <c:v>293.452</c:v>
                </c:pt>
                <c:pt idx="1847">
                  <c:v>293.499</c:v>
                </c:pt>
                <c:pt idx="1848">
                  <c:v>293.546</c:v>
                </c:pt>
                <c:pt idx="1849">
                  <c:v>293.593</c:v>
                </c:pt>
                <c:pt idx="1850">
                  <c:v>293.64</c:v>
                </c:pt>
                <c:pt idx="1851">
                  <c:v>293.687</c:v>
                </c:pt>
                <c:pt idx="1852">
                  <c:v>293.734</c:v>
                </c:pt>
                <c:pt idx="1853">
                  <c:v>293.781</c:v>
                </c:pt>
                <c:pt idx="1854">
                  <c:v>293.827</c:v>
                </c:pt>
                <c:pt idx="1855">
                  <c:v>293.874</c:v>
                </c:pt>
                <c:pt idx="1856">
                  <c:v>293.921</c:v>
                </c:pt>
                <c:pt idx="1857">
                  <c:v>293.968</c:v>
                </c:pt>
                <c:pt idx="1858">
                  <c:v>294.015</c:v>
                </c:pt>
                <c:pt idx="1859">
                  <c:v>294.062</c:v>
                </c:pt>
                <c:pt idx="1860">
                  <c:v>294.108</c:v>
                </c:pt>
                <c:pt idx="1861">
                  <c:v>294.155</c:v>
                </c:pt>
                <c:pt idx="1862">
                  <c:v>294.202</c:v>
                </c:pt>
                <c:pt idx="1863">
                  <c:v>294.249</c:v>
                </c:pt>
                <c:pt idx="1864">
                  <c:v>294.296</c:v>
                </c:pt>
                <c:pt idx="1865">
                  <c:v>294.342</c:v>
                </c:pt>
                <c:pt idx="1866">
                  <c:v>294.389</c:v>
                </c:pt>
                <c:pt idx="1867">
                  <c:v>294.436</c:v>
                </c:pt>
                <c:pt idx="1868">
                  <c:v>294.483</c:v>
                </c:pt>
                <c:pt idx="1869">
                  <c:v>294.53</c:v>
                </c:pt>
                <c:pt idx="1870">
                  <c:v>294.576</c:v>
                </c:pt>
                <c:pt idx="1871">
                  <c:v>294.623</c:v>
                </c:pt>
                <c:pt idx="1872">
                  <c:v>294.67</c:v>
                </c:pt>
                <c:pt idx="1873">
                  <c:v>294.717</c:v>
                </c:pt>
                <c:pt idx="1874">
                  <c:v>294.763</c:v>
                </c:pt>
                <c:pt idx="1875">
                  <c:v>294.81</c:v>
                </c:pt>
                <c:pt idx="1876">
                  <c:v>294.857</c:v>
                </c:pt>
                <c:pt idx="1877">
                  <c:v>294.904</c:v>
                </c:pt>
                <c:pt idx="1878">
                  <c:v>294.95</c:v>
                </c:pt>
                <c:pt idx="1879">
                  <c:v>294.997</c:v>
                </c:pt>
                <c:pt idx="1880">
                  <c:v>295.044</c:v>
                </c:pt>
                <c:pt idx="1881">
                  <c:v>295.091</c:v>
                </c:pt>
                <c:pt idx="1882">
                  <c:v>295.137</c:v>
                </c:pt>
                <c:pt idx="1883">
                  <c:v>295.184</c:v>
                </c:pt>
                <c:pt idx="1884">
                  <c:v>295.231</c:v>
                </c:pt>
                <c:pt idx="1885">
                  <c:v>295.277</c:v>
                </c:pt>
                <c:pt idx="1886">
                  <c:v>295.324</c:v>
                </c:pt>
                <c:pt idx="1887">
                  <c:v>295.371</c:v>
                </c:pt>
                <c:pt idx="1888">
                  <c:v>295.417</c:v>
                </c:pt>
                <c:pt idx="1889">
                  <c:v>295.464</c:v>
                </c:pt>
                <c:pt idx="1890">
                  <c:v>295.511</c:v>
                </c:pt>
                <c:pt idx="1891">
                  <c:v>295.557</c:v>
                </c:pt>
                <c:pt idx="1892">
                  <c:v>295.604</c:v>
                </c:pt>
                <c:pt idx="1893">
                  <c:v>295.651</c:v>
                </c:pt>
                <c:pt idx="1894">
                  <c:v>295.697</c:v>
                </c:pt>
                <c:pt idx="1895">
                  <c:v>295.744</c:v>
                </c:pt>
                <c:pt idx="1896">
                  <c:v>295.791</c:v>
                </c:pt>
                <c:pt idx="1897">
                  <c:v>295.837</c:v>
                </c:pt>
                <c:pt idx="1898">
                  <c:v>295.884</c:v>
                </c:pt>
                <c:pt idx="1899">
                  <c:v>295.931</c:v>
                </c:pt>
                <c:pt idx="1900">
                  <c:v>295.977</c:v>
                </c:pt>
                <c:pt idx="1901">
                  <c:v>296.024</c:v>
                </c:pt>
                <c:pt idx="1902">
                  <c:v>296.07</c:v>
                </c:pt>
                <c:pt idx="1903">
                  <c:v>296.117</c:v>
                </c:pt>
                <c:pt idx="1904">
                  <c:v>296.164</c:v>
                </c:pt>
                <c:pt idx="1905">
                  <c:v>296.21</c:v>
                </c:pt>
                <c:pt idx="1906">
                  <c:v>296.257</c:v>
                </c:pt>
                <c:pt idx="1907">
                  <c:v>296.303</c:v>
                </c:pt>
                <c:pt idx="1908">
                  <c:v>296.35</c:v>
                </c:pt>
                <c:pt idx="1909">
                  <c:v>296.397</c:v>
                </c:pt>
                <c:pt idx="1910">
                  <c:v>296.443</c:v>
                </c:pt>
                <c:pt idx="1911">
                  <c:v>296.49</c:v>
                </c:pt>
                <c:pt idx="1912">
                  <c:v>296.536</c:v>
                </c:pt>
                <c:pt idx="1913">
                  <c:v>296.583</c:v>
                </c:pt>
                <c:pt idx="1914">
                  <c:v>296.629</c:v>
                </c:pt>
                <c:pt idx="1915">
                  <c:v>296.676</c:v>
                </c:pt>
                <c:pt idx="1916">
                  <c:v>296.722</c:v>
                </c:pt>
                <c:pt idx="1917">
                  <c:v>296.769</c:v>
                </c:pt>
                <c:pt idx="1918">
                  <c:v>296.816</c:v>
                </c:pt>
                <c:pt idx="1919">
                  <c:v>296.862</c:v>
                </c:pt>
                <c:pt idx="1920">
                  <c:v>296.909</c:v>
                </c:pt>
                <c:pt idx="1921">
                  <c:v>296.955</c:v>
                </c:pt>
                <c:pt idx="1922">
                  <c:v>297.002</c:v>
                </c:pt>
                <c:pt idx="1923">
                  <c:v>297.048</c:v>
                </c:pt>
                <c:pt idx="1924">
                  <c:v>297.095</c:v>
                </c:pt>
                <c:pt idx="1925">
                  <c:v>297.141</c:v>
                </c:pt>
                <c:pt idx="1926">
                  <c:v>297.188</c:v>
                </c:pt>
                <c:pt idx="1927">
                  <c:v>297.234</c:v>
                </c:pt>
                <c:pt idx="1928">
                  <c:v>297.281</c:v>
                </c:pt>
                <c:pt idx="1929">
                  <c:v>297.327</c:v>
                </c:pt>
                <c:pt idx="1930">
                  <c:v>297.374</c:v>
                </c:pt>
                <c:pt idx="1931">
                  <c:v>297.42</c:v>
                </c:pt>
                <c:pt idx="1932">
                  <c:v>297.466</c:v>
                </c:pt>
                <c:pt idx="1933">
                  <c:v>297.513</c:v>
                </c:pt>
                <c:pt idx="1934">
                  <c:v>297.559</c:v>
                </c:pt>
                <c:pt idx="1935">
                  <c:v>297.606</c:v>
                </c:pt>
                <c:pt idx="1936">
                  <c:v>297.652</c:v>
                </c:pt>
                <c:pt idx="1937">
                  <c:v>297.699</c:v>
                </c:pt>
                <c:pt idx="1938">
                  <c:v>297.745</c:v>
                </c:pt>
                <c:pt idx="1939">
                  <c:v>297.792</c:v>
                </c:pt>
                <c:pt idx="1940">
                  <c:v>297.838</c:v>
                </c:pt>
                <c:pt idx="1941">
                  <c:v>297.884</c:v>
                </c:pt>
                <c:pt idx="1942">
                  <c:v>297.931</c:v>
                </c:pt>
                <c:pt idx="1943">
                  <c:v>297.977</c:v>
                </c:pt>
                <c:pt idx="1944">
                  <c:v>298.024</c:v>
                </c:pt>
                <c:pt idx="1945">
                  <c:v>298.07</c:v>
                </c:pt>
                <c:pt idx="1946">
                  <c:v>298.116</c:v>
                </c:pt>
                <c:pt idx="1947">
                  <c:v>298.163</c:v>
                </c:pt>
                <c:pt idx="1948">
                  <c:v>298.209</c:v>
                </c:pt>
                <c:pt idx="1949">
                  <c:v>298.256</c:v>
                </c:pt>
                <c:pt idx="1950">
                  <c:v>298.302</c:v>
                </c:pt>
                <c:pt idx="1951">
                  <c:v>298.348</c:v>
                </c:pt>
                <c:pt idx="1952">
                  <c:v>298.395</c:v>
                </c:pt>
                <c:pt idx="1953">
                  <c:v>298.441</c:v>
                </c:pt>
                <c:pt idx="1954">
                  <c:v>298.487</c:v>
                </c:pt>
                <c:pt idx="1955">
                  <c:v>298.534</c:v>
                </c:pt>
                <c:pt idx="1956">
                  <c:v>298.58</c:v>
                </c:pt>
                <c:pt idx="1957">
                  <c:v>298.626</c:v>
                </c:pt>
                <c:pt idx="1958">
                  <c:v>298.673</c:v>
                </c:pt>
                <c:pt idx="1959">
                  <c:v>298.719</c:v>
                </c:pt>
                <c:pt idx="1960">
                  <c:v>298.765</c:v>
                </c:pt>
                <c:pt idx="1961">
                  <c:v>298.812</c:v>
                </c:pt>
                <c:pt idx="1962">
                  <c:v>298.858</c:v>
                </c:pt>
                <c:pt idx="1963">
                  <c:v>298.904</c:v>
                </c:pt>
                <c:pt idx="1964">
                  <c:v>298.951</c:v>
                </c:pt>
                <c:pt idx="1965">
                  <c:v>298.997</c:v>
                </c:pt>
                <c:pt idx="1966">
                  <c:v>299.043</c:v>
                </c:pt>
                <c:pt idx="1967">
                  <c:v>299.089</c:v>
                </c:pt>
                <c:pt idx="1968">
                  <c:v>299.136</c:v>
                </c:pt>
                <c:pt idx="1969">
                  <c:v>299.182</c:v>
                </c:pt>
                <c:pt idx="1970">
                  <c:v>299.228</c:v>
                </c:pt>
                <c:pt idx="1971">
                  <c:v>299.274</c:v>
                </c:pt>
                <c:pt idx="1972">
                  <c:v>299.321</c:v>
                </c:pt>
                <c:pt idx="1973">
                  <c:v>299.367</c:v>
                </c:pt>
                <c:pt idx="1974">
                  <c:v>299.413</c:v>
                </c:pt>
                <c:pt idx="1975">
                  <c:v>299.46</c:v>
                </c:pt>
                <c:pt idx="1976">
                  <c:v>299.506</c:v>
                </c:pt>
                <c:pt idx="1977">
                  <c:v>299.552</c:v>
                </c:pt>
                <c:pt idx="1978">
                  <c:v>299.598</c:v>
                </c:pt>
                <c:pt idx="1979">
                  <c:v>299.644</c:v>
                </c:pt>
                <c:pt idx="1980">
                  <c:v>299.691</c:v>
                </c:pt>
                <c:pt idx="1981">
                  <c:v>299.737</c:v>
                </c:pt>
                <c:pt idx="1982">
                  <c:v>299.783</c:v>
                </c:pt>
                <c:pt idx="1983">
                  <c:v>299.829</c:v>
                </c:pt>
                <c:pt idx="1984">
                  <c:v>299.875</c:v>
                </c:pt>
                <c:pt idx="1985">
                  <c:v>299.922</c:v>
                </c:pt>
                <c:pt idx="1986">
                  <c:v>299.968</c:v>
                </c:pt>
                <c:pt idx="1987">
                  <c:v>300.014</c:v>
                </c:pt>
                <c:pt idx="1988">
                  <c:v>300.06</c:v>
                </c:pt>
                <c:pt idx="1989">
                  <c:v>300.106</c:v>
                </c:pt>
                <c:pt idx="1990">
                  <c:v>300.153</c:v>
                </c:pt>
                <c:pt idx="1991">
                  <c:v>300.199</c:v>
                </c:pt>
                <c:pt idx="1992">
                  <c:v>300.245</c:v>
                </c:pt>
                <c:pt idx="1993">
                  <c:v>300.291</c:v>
                </c:pt>
                <c:pt idx="1994">
                  <c:v>300.337</c:v>
                </c:pt>
                <c:pt idx="1995">
                  <c:v>300.383</c:v>
                </c:pt>
                <c:pt idx="1996">
                  <c:v>300.429</c:v>
                </c:pt>
                <c:pt idx="1997">
                  <c:v>300.476</c:v>
                </c:pt>
                <c:pt idx="1998">
                  <c:v>300.522</c:v>
                </c:pt>
                <c:pt idx="1999">
                  <c:v>300.568</c:v>
                </c:pt>
                <c:pt idx="2000">
                  <c:v>300.614</c:v>
                </c:pt>
                <c:pt idx="2001">
                  <c:v>300.66</c:v>
                </c:pt>
                <c:pt idx="2002">
                  <c:v>300.706</c:v>
                </c:pt>
                <c:pt idx="2003">
                  <c:v>300.752</c:v>
                </c:pt>
                <c:pt idx="2004">
                  <c:v>300.798</c:v>
                </c:pt>
                <c:pt idx="2005">
                  <c:v>300.844</c:v>
                </c:pt>
                <c:pt idx="2006">
                  <c:v>300.891</c:v>
                </c:pt>
                <c:pt idx="2007">
                  <c:v>300.937</c:v>
                </c:pt>
                <c:pt idx="2008">
                  <c:v>300.983</c:v>
                </c:pt>
                <c:pt idx="2009">
                  <c:v>301.029</c:v>
                </c:pt>
                <c:pt idx="2010">
                  <c:v>301.075</c:v>
                </c:pt>
                <c:pt idx="2011">
                  <c:v>301.121</c:v>
                </c:pt>
                <c:pt idx="2012">
                  <c:v>301.167</c:v>
                </c:pt>
                <c:pt idx="2013">
                  <c:v>301.213</c:v>
                </c:pt>
                <c:pt idx="2014">
                  <c:v>301.259</c:v>
                </c:pt>
                <c:pt idx="2015">
                  <c:v>301.305</c:v>
                </c:pt>
                <c:pt idx="2016">
                  <c:v>301.351</c:v>
                </c:pt>
                <c:pt idx="2017">
                  <c:v>301.397</c:v>
                </c:pt>
                <c:pt idx="2018">
                  <c:v>301.443</c:v>
                </c:pt>
                <c:pt idx="2019">
                  <c:v>301.489</c:v>
                </c:pt>
                <c:pt idx="2020">
                  <c:v>301.535</c:v>
                </c:pt>
                <c:pt idx="2021">
                  <c:v>301.581</c:v>
                </c:pt>
                <c:pt idx="2022">
                  <c:v>301.627</c:v>
                </c:pt>
                <c:pt idx="2023">
                  <c:v>301.673</c:v>
                </c:pt>
                <c:pt idx="2024">
                  <c:v>301.719</c:v>
                </c:pt>
                <c:pt idx="2025">
                  <c:v>301.765</c:v>
                </c:pt>
                <c:pt idx="2026">
                  <c:v>301.811</c:v>
                </c:pt>
                <c:pt idx="2027">
                  <c:v>301.857</c:v>
                </c:pt>
                <c:pt idx="2028">
                  <c:v>301.903</c:v>
                </c:pt>
                <c:pt idx="2029">
                  <c:v>301.949</c:v>
                </c:pt>
                <c:pt idx="2030">
                  <c:v>301.995</c:v>
                </c:pt>
                <c:pt idx="2031">
                  <c:v>302.041</c:v>
                </c:pt>
                <c:pt idx="2032">
                  <c:v>302.087</c:v>
                </c:pt>
                <c:pt idx="2033">
                  <c:v>302.133</c:v>
                </c:pt>
                <c:pt idx="2034">
                  <c:v>302.179</c:v>
                </c:pt>
                <c:pt idx="2035">
                  <c:v>302.225</c:v>
                </c:pt>
                <c:pt idx="2036">
                  <c:v>302.271</c:v>
                </c:pt>
                <c:pt idx="2037">
                  <c:v>302.317</c:v>
                </c:pt>
                <c:pt idx="2038">
                  <c:v>302.363</c:v>
                </c:pt>
                <c:pt idx="2039">
                  <c:v>302.409</c:v>
                </c:pt>
                <c:pt idx="2040">
                  <c:v>302.454</c:v>
                </c:pt>
                <c:pt idx="2041">
                  <c:v>302.5</c:v>
                </c:pt>
                <c:pt idx="2042">
                  <c:v>302.546</c:v>
                </c:pt>
                <c:pt idx="2043">
                  <c:v>302.592</c:v>
                </c:pt>
                <c:pt idx="2044">
                  <c:v>302.638</c:v>
                </c:pt>
                <c:pt idx="2045">
                  <c:v>302.684</c:v>
                </c:pt>
                <c:pt idx="2046">
                  <c:v>302.73</c:v>
                </c:pt>
                <c:pt idx="2047">
                  <c:v>302.776</c:v>
                </c:pt>
                <c:pt idx="2048">
                  <c:v>302.829</c:v>
                </c:pt>
                <c:pt idx="2049">
                  <c:v>302.882</c:v>
                </c:pt>
                <c:pt idx="2050">
                  <c:v>302.934</c:v>
                </c:pt>
                <c:pt idx="2051">
                  <c:v>302.987</c:v>
                </c:pt>
                <c:pt idx="2052">
                  <c:v>303.039</c:v>
                </c:pt>
                <c:pt idx="2053">
                  <c:v>303.092</c:v>
                </c:pt>
                <c:pt idx="2054">
                  <c:v>303.144</c:v>
                </c:pt>
                <c:pt idx="2055">
                  <c:v>303.197</c:v>
                </c:pt>
                <c:pt idx="2056">
                  <c:v>303.249</c:v>
                </c:pt>
                <c:pt idx="2057">
                  <c:v>303.302</c:v>
                </c:pt>
                <c:pt idx="2058">
                  <c:v>303.355</c:v>
                </c:pt>
                <c:pt idx="2059">
                  <c:v>303.407</c:v>
                </c:pt>
                <c:pt idx="2060">
                  <c:v>303.459</c:v>
                </c:pt>
                <c:pt idx="2061">
                  <c:v>303.512</c:v>
                </c:pt>
                <c:pt idx="2062">
                  <c:v>303.564</c:v>
                </c:pt>
                <c:pt idx="2063">
                  <c:v>303.617</c:v>
                </c:pt>
                <c:pt idx="2064">
                  <c:v>303.669</c:v>
                </c:pt>
                <c:pt idx="2065">
                  <c:v>303.722</c:v>
                </c:pt>
                <c:pt idx="2066">
                  <c:v>303.774</c:v>
                </c:pt>
                <c:pt idx="2067">
                  <c:v>303.827</c:v>
                </c:pt>
                <c:pt idx="2068">
                  <c:v>303.879</c:v>
                </c:pt>
                <c:pt idx="2069">
                  <c:v>303.932</c:v>
                </c:pt>
                <c:pt idx="2070">
                  <c:v>303.984</c:v>
                </c:pt>
                <c:pt idx="2071">
                  <c:v>304.037</c:v>
                </c:pt>
                <c:pt idx="2072">
                  <c:v>304.089</c:v>
                </c:pt>
                <c:pt idx="2073">
                  <c:v>304.141</c:v>
                </c:pt>
                <c:pt idx="2074">
                  <c:v>304.194</c:v>
                </c:pt>
                <c:pt idx="2075">
                  <c:v>304.246</c:v>
                </c:pt>
                <c:pt idx="2076">
                  <c:v>304.299</c:v>
                </c:pt>
                <c:pt idx="2077">
                  <c:v>304.351</c:v>
                </c:pt>
                <c:pt idx="2078">
                  <c:v>304.403</c:v>
                </c:pt>
                <c:pt idx="2079">
                  <c:v>304.456</c:v>
                </c:pt>
                <c:pt idx="2080">
                  <c:v>304.508</c:v>
                </c:pt>
                <c:pt idx="2081">
                  <c:v>304.561</c:v>
                </c:pt>
                <c:pt idx="2082">
                  <c:v>304.613</c:v>
                </c:pt>
                <c:pt idx="2083">
                  <c:v>304.665</c:v>
                </c:pt>
                <c:pt idx="2084">
                  <c:v>304.718</c:v>
                </c:pt>
                <c:pt idx="2085">
                  <c:v>304.77</c:v>
                </c:pt>
                <c:pt idx="2086">
                  <c:v>304.822</c:v>
                </c:pt>
                <c:pt idx="2087">
                  <c:v>304.875</c:v>
                </c:pt>
                <c:pt idx="2088">
                  <c:v>304.927</c:v>
                </c:pt>
                <c:pt idx="2089">
                  <c:v>304.979</c:v>
                </c:pt>
                <c:pt idx="2090">
                  <c:v>305.032</c:v>
                </c:pt>
                <c:pt idx="2091">
                  <c:v>305.084</c:v>
                </c:pt>
                <c:pt idx="2092">
                  <c:v>305.136</c:v>
                </c:pt>
                <c:pt idx="2093">
                  <c:v>305.189</c:v>
                </c:pt>
                <c:pt idx="2094">
                  <c:v>305.241</c:v>
                </c:pt>
                <c:pt idx="2095">
                  <c:v>305.293</c:v>
                </c:pt>
                <c:pt idx="2096">
                  <c:v>305.345</c:v>
                </c:pt>
                <c:pt idx="2097">
                  <c:v>305.398</c:v>
                </c:pt>
                <c:pt idx="2098">
                  <c:v>305.45</c:v>
                </c:pt>
                <c:pt idx="2099">
                  <c:v>305.502</c:v>
                </c:pt>
                <c:pt idx="2100">
                  <c:v>305.555</c:v>
                </c:pt>
                <c:pt idx="2101">
                  <c:v>305.607</c:v>
                </c:pt>
                <c:pt idx="2102">
                  <c:v>305.659</c:v>
                </c:pt>
                <c:pt idx="2103">
                  <c:v>305.711</c:v>
                </c:pt>
                <c:pt idx="2104">
                  <c:v>305.764</c:v>
                </c:pt>
                <c:pt idx="2105">
                  <c:v>305.816</c:v>
                </c:pt>
                <c:pt idx="2106">
                  <c:v>305.868</c:v>
                </c:pt>
                <c:pt idx="2107">
                  <c:v>305.92</c:v>
                </c:pt>
                <c:pt idx="2108">
                  <c:v>305.973</c:v>
                </c:pt>
                <c:pt idx="2109">
                  <c:v>306.025</c:v>
                </c:pt>
                <c:pt idx="2110">
                  <c:v>306.077</c:v>
                </c:pt>
                <c:pt idx="2111">
                  <c:v>306.129</c:v>
                </c:pt>
                <c:pt idx="2112">
                  <c:v>306.181</c:v>
                </c:pt>
                <c:pt idx="2113">
                  <c:v>306.234</c:v>
                </c:pt>
                <c:pt idx="2114">
                  <c:v>306.286</c:v>
                </c:pt>
                <c:pt idx="2115">
                  <c:v>306.338</c:v>
                </c:pt>
                <c:pt idx="2116">
                  <c:v>306.39</c:v>
                </c:pt>
                <c:pt idx="2117">
                  <c:v>306.442</c:v>
                </c:pt>
                <c:pt idx="2118">
                  <c:v>306.494</c:v>
                </c:pt>
                <c:pt idx="2119">
                  <c:v>306.547</c:v>
                </c:pt>
                <c:pt idx="2120">
                  <c:v>306.599</c:v>
                </c:pt>
                <c:pt idx="2121">
                  <c:v>306.651</c:v>
                </c:pt>
                <c:pt idx="2122">
                  <c:v>306.703</c:v>
                </c:pt>
                <c:pt idx="2123">
                  <c:v>306.755</c:v>
                </c:pt>
                <c:pt idx="2124">
                  <c:v>306.807</c:v>
                </c:pt>
                <c:pt idx="2125">
                  <c:v>306.859</c:v>
                </c:pt>
                <c:pt idx="2126">
                  <c:v>306.912</c:v>
                </c:pt>
                <c:pt idx="2127">
                  <c:v>306.964</c:v>
                </c:pt>
                <c:pt idx="2128">
                  <c:v>307.016</c:v>
                </c:pt>
                <c:pt idx="2129">
                  <c:v>307.068</c:v>
                </c:pt>
                <c:pt idx="2130">
                  <c:v>307.12</c:v>
                </c:pt>
                <c:pt idx="2131">
                  <c:v>307.172</c:v>
                </c:pt>
                <c:pt idx="2132">
                  <c:v>307.224</c:v>
                </c:pt>
                <c:pt idx="2133">
                  <c:v>307.276</c:v>
                </c:pt>
                <c:pt idx="2134">
                  <c:v>307.328</c:v>
                </c:pt>
                <c:pt idx="2135">
                  <c:v>307.38</c:v>
                </c:pt>
                <c:pt idx="2136">
                  <c:v>307.433</c:v>
                </c:pt>
                <c:pt idx="2137">
                  <c:v>307.485</c:v>
                </c:pt>
                <c:pt idx="2138">
                  <c:v>307.537</c:v>
                </c:pt>
                <c:pt idx="2139">
                  <c:v>307.589</c:v>
                </c:pt>
                <c:pt idx="2140">
                  <c:v>307.641</c:v>
                </c:pt>
                <c:pt idx="2141">
                  <c:v>307.693</c:v>
                </c:pt>
                <c:pt idx="2142">
                  <c:v>307.745</c:v>
                </c:pt>
                <c:pt idx="2143">
                  <c:v>307.797</c:v>
                </c:pt>
                <c:pt idx="2144">
                  <c:v>307.849</c:v>
                </c:pt>
                <c:pt idx="2145">
                  <c:v>307.901</c:v>
                </c:pt>
                <c:pt idx="2146">
                  <c:v>307.953</c:v>
                </c:pt>
                <c:pt idx="2147">
                  <c:v>308.005</c:v>
                </c:pt>
                <c:pt idx="2148">
                  <c:v>308.057</c:v>
                </c:pt>
                <c:pt idx="2149">
                  <c:v>308.109</c:v>
                </c:pt>
                <c:pt idx="2150">
                  <c:v>308.161</c:v>
                </c:pt>
                <c:pt idx="2151">
                  <c:v>308.213</c:v>
                </c:pt>
                <c:pt idx="2152">
                  <c:v>308.265</c:v>
                </c:pt>
                <c:pt idx="2153">
                  <c:v>308.317</c:v>
                </c:pt>
                <c:pt idx="2154">
                  <c:v>308.369</c:v>
                </c:pt>
                <c:pt idx="2155">
                  <c:v>308.421</c:v>
                </c:pt>
                <c:pt idx="2156">
                  <c:v>308.473</c:v>
                </c:pt>
                <c:pt idx="2157">
                  <c:v>308.525</c:v>
                </c:pt>
                <c:pt idx="2158">
                  <c:v>308.577</c:v>
                </c:pt>
                <c:pt idx="2159">
                  <c:v>308.629</c:v>
                </c:pt>
                <c:pt idx="2160">
                  <c:v>308.681</c:v>
                </c:pt>
                <c:pt idx="2161">
                  <c:v>308.732</c:v>
                </c:pt>
                <c:pt idx="2162">
                  <c:v>308.784</c:v>
                </c:pt>
                <c:pt idx="2163">
                  <c:v>308.836</c:v>
                </c:pt>
                <c:pt idx="2164">
                  <c:v>308.888</c:v>
                </c:pt>
                <c:pt idx="2165">
                  <c:v>308.94</c:v>
                </c:pt>
                <c:pt idx="2166">
                  <c:v>308.992</c:v>
                </c:pt>
                <c:pt idx="2167">
                  <c:v>309.044</c:v>
                </c:pt>
                <c:pt idx="2168">
                  <c:v>309.096</c:v>
                </c:pt>
                <c:pt idx="2169">
                  <c:v>309.148</c:v>
                </c:pt>
                <c:pt idx="2170">
                  <c:v>309.2</c:v>
                </c:pt>
                <c:pt idx="2171">
                  <c:v>309.251</c:v>
                </c:pt>
                <c:pt idx="2172">
                  <c:v>309.303</c:v>
                </c:pt>
                <c:pt idx="2173">
                  <c:v>309.355</c:v>
                </c:pt>
                <c:pt idx="2174">
                  <c:v>309.407</c:v>
                </c:pt>
                <c:pt idx="2175">
                  <c:v>309.459</c:v>
                </c:pt>
                <c:pt idx="2176">
                  <c:v>309.511</c:v>
                </c:pt>
                <c:pt idx="2177">
                  <c:v>309.563</c:v>
                </c:pt>
                <c:pt idx="2178">
                  <c:v>309.614</c:v>
                </c:pt>
                <c:pt idx="2179">
                  <c:v>309.666</c:v>
                </c:pt>
                <c:pt idx="2180">
                  <c:v>309.718</c:v>
                </c:pt>
                <c:pt idx="2181">
                  <c:v>309.77</c:v>
                </c:pt>
                <c:pt idx="2182">
                  <c:v>309.822</c:v>
                </c:pt>
                <c:pt idx="2183">
                  <c:v>309.873</c:v>
                </c:pt>
                <c:pt idx="2184">
                  <c:v>309.925</c:v>
                </c:pt>
                <c:pt idx="2185">
                  <c:v>309.977</c:v>
                </c:pt>
                <c:pt idx="2186">
                  <c:v>310.029</c:v>
                </c:pt>
                <c:pt idx="2187">
                  <c:v>310.081</c:v>
                </c:pt>
                <c:pt idx="2188">
                  <c:v>310.132</c:v>
                </c:pt>
                <c:pt idx="2189">
                  <c:v>310.184</c:v>
                </c:pt>
                <c:pt idx="2190">
                  <c:v>310.236</c:v>
                </c:pt>
                <c:pt idx="2191">
                  <c:v>310.288</c:v>
                </c:pt>
                <c:pt idx="2192">
                  <c:v>310.339</c:v>
                </c:pt>
                <c:pt idx="2193">
                  <c:v>310.391</c:v>
                </c:pt>
                <c:pt idx="2194">
                  <c:v>310.443</c:v>
                </c:pt>
                <c:pt idx="2195">
                  <c:v>310.495</c:v>
                </c:pt>
                <c:pt idx="2196">
                  <c:v>310.546</c:v>
                </c:pt>
                <c:pt idx="2197">
                  <c:v>310.598</c:v>
                </c:pt>
                <c:pt idx="2198">
                  <c:v>310.65</c:v>
                </c:pt>
                <c:pt idx="2199">
                  <c:v>310.702</c:v>
                </c:pt>
                <c:pt idx="2200">
                  <c:v>310.753</c:v>
                </c:pt>
                <c:pt idx="2201">
                  <c:v>310.805</c:v>
                </c:pt>
                <c:pt idx="2202">
                  <c:v>310.857</c:v>
                </c:pt>
                <c:pt idx="2203">
                  <c:v>310.908</c:v>
                </c:pt>
                <c:pt idx="2204">
                  <c:v>310.96</c:v>
                </c:pt>
                <c:pt idx="2205">
                  <c:v>311.012</c:v>
                </c:pt>
                <c:pt idx="2206">
                  <c:v>311.063</c:v>
                </c:pt>
                <c:pt idx="2207">
                  <c:v>311.115</c:v>
                </c:pt>
                <c:pt idx="2208">
                  <c:v>311.167</c:v>
                </c:pt>
                <c:pt idx="2209">
                  <c:v>311.218</c:v>
                </c:pt>
                <c:pt idx="2210">
                  <c:v>311.27</c:v>
                </c:pt>
                <c:pt idx="2211">
                  <c:v>311.322</c:v>
                </c:pt>
                <c:pt idx="2212">
                  <c:v>311.373</c:v>
                </c:pt>
                <c:pt idx="2213">
                  <c:v>311.425</c:v>
                </c:pt>
                <c:pt idx="2214">
                  <c:v>311.477</c:v>
                </c:pt>
                <c:pt idx="2215">
                  <c:v>311.528</c:v>
                </c:pt>
                <c:pt idx="2216">
                  <c:v>311.58</c:v>
                </c:pt>
                <c:pt idx="2217">
                  <c:v>311.632</c:v>
                </c:pt>
                <c:pt idx="2218">
                  <c:v>311.683</c:v>
                </c:pt>
                <c:pt idx="2219">
                  <c:v>311.735</c:v>
                </c:pt>
                <c:pt idx="2220">
                  <c:v>311.786</c:v>
                </c:pt>
                <c:pt idx="2221">
                  <c:v>311.838</c:v>
                </c:pt>
                <c:pt idx="2222">
                  <c:v>311.89</c:v>
                </c:pt>
                <c:pt idx="2223">
                  <c:v>311.941</c:v>
                </c:pt>
                <c:pt idx="2224">
                  <c:v>311.993</c:v>
                </c:pt>
                <c:pt idx="2225">
                  <c:v>312.044</c:v>
                </c:pt>
                <c:pt idx="2226">
                  <c:v>312.096</c:v>
                </c:pt>
                <c:pt idx="2227">
                  <c:v>312.147</c:v>
                </c:pt>
                <c:pt idx="2228">
                  <c:v>312.199</c:v>
                </c:pt>
                <c:pt idx="2229">
                  <c:v>312.25</c:v>
                </c:pt>
                <c:pt idx="2230">
                  <c:v>312.302</c:v>
                </c:pt>
                <c:pt idx="2231">
                  <c:v>312.354</c:v>
                </c:pt>
                <c:pt idx="2232">
                  <c:v>312.405</c:v>
                </c:pt>
                <c:pt idx="2233">
                  <c:v>312.457</c:v>
                </c:pt>
                <c:pt idx="2234">
                  <c:v>312.508</c:v>
                </c:pt>
                <c:pt idx="2235">
                  <c:v>312.56</c:v>
                </c:pt>
                <c:pt idx="2236">
                  <c:v>312.611</c:v>
                </c:pt>
                <c:pt idx="2237">
                  <c:v>312.663</c:v>
                </c:pt>
                <c:pt idx="2238">
                  <c:v>312.714</c:v>
                </c:pt>
                <c:pt idx="2239">
                  <c:v>312.766</c:v>
                </c:pt>
                <c:pt idx="2240">
                  <c:v>312.817</c:v>
                </c:pt>
                <c:pt idx="2241">
                  <c:v>312.869</c:v>
                </c:pt>
                <c:pt idx="2242">
                  <c:v>312.92</c:v>
                </c:pt>
                <c:pt idx="2243">
                  <c:v>312.972</c:v>
                </c:pt>
                <c:pt idx="2244">
                  <c:v>313.023</c:v>
                </c:pt>
                <c:pt idx="2245">
                  <c:v>313.074</c:v>
                </c:pt>
                <c:pt idx="2246">
                  <c:v>313.126</c:v>
                </c:pt>
                <c:pt idx="2247">
                  <c:v>313.177</c:v>
                </c:pt>
                <c:pt idx="2248">
                  <c:v>313.229</c:v>
                </c:pt>
                <c:pt idx="2249">
                  <c:v>313.28</c:v>
                </c:pt>
                <c:pt idx="2250">
                  <c:v>313.332</c:v>
                </c:pt>
                <c:pt idx="2251">
                  <c:v>313.383</c:v>
                </c:pt>
                <c:pt idx="2252">
                  <c:v>313.435</c:v>
                </c:pt>
                <c:pt idx="2253">
                  <c:v>313.486</c:v>
                </c:pt>
                <c:pt idx="2254">
                  <c:v>313.537</c:v>
                </c:pt>
                <c:pt idx="2255">
                  <c:v>313.589</c:v>
                </c:pt>
                <c:pt idx="2256">
                  <c:v>313.64</c:v>
                </c:pt>
                <c:pt idx="2257">
                  <c:v>313.692</c:v>
                </c:pt>
                <c:pt idx="2258">
                  <c:v>313.743</c:v>
                </c:pt>
                <c:pt idx="2259">
                  <c:v>313.794</c:v>
                </c:pt>
                <c:pt idx="2260">
                  <c:v>313.846</c:v>
                </c:pt>
                <c:pt idx="2261">
                  <c:v>313.897</c:v>
                </c:pt>
                <c:pt idx="2262">
                  <c:v>313.948</c:v>
                </c:pt>
                <c:pt idx="2263">
                  <c:v>314.0</c:v>
                </c:pt>
                <c:pt idx="2264">
                  <c:v>314.051</c:v>
                </c:pt>
                <c:pt idx="2265">
                  <c:v>314.102</c:v>
                </c:pt>
                <c:pt idx="2266">
                  <c:v>314.154</c:v>
                </c:pt>
                <c:pt idx="2267">
                  <c:v>314.205</c:v>
                </c:pt>
                <c:pt idx="2268">
                  <c:v>314.256</c:v>
                </c:pt>
                <c:pt idx="2269">
                  <c:v>314.308</c:v>
                </c:pt>
                <c:pt idx="2270">
                  <c:v>314.359</c:v>
                </c:pt>
                <c:pt idx="2271">
                  <c:v>314.41</c:v>
                </c:pt>
                <c:pt idx="2272">
                  <c:v>314.462</c:v>
                </c:pt>
                <c:pt idx="2273">
                  <c:v>314.513</c:v>
                </c:pt>
                <c:pt idx="2274">
                  <c:v>314.564</c:v>
                </c:pt>
                <c:pt idx="2275">
                  <c:v>314.616</c:v>
                </c:pt>
                <c:pt idx="2276">
                  <c:v>314.667</c:v>
                </c:pt>
                <c:pt idx="2277">
                  <c:v>314.718</c:v>
                </c:pt>
                <c:pt idx="2278">
                  <c:v>314.769</c:v>
                </c:pt>
                <c:pt idx="2279">
                  <c:v>314.821</c:v>
                </c:pt>
                <c:pt idx="2280">
                  <c:v>314.872</c:v>
                </c:pt>
                <c:pt idx="2281">
                  <c:v>314.923</c:v>
                </c:pt>
                <c:pt idx="2282">
                  <c:v>314.974</c:v>
                </c:pt>
                <c:pt idx="2283">
                  <c:v>315.026</c:v>
                </c:pt>
                <c:pt idx="2284">
                  <c:v>315.077</c:v>
                </c:pt>
                <c:pt idx="2285">
                  <c:v>315.128</c:v>
                </c:pt>
                <c:pt idx="2286">
                  <c:v>315.179</c:v>
                </c:pt>
                <c:pt idx="2287">
                  <c:v>315.231</c:v>
                </c:pt>
                <c:pt idx="2288">
                  <c:v>315.282</c:v>
                </c:pt>
                <c:pt idx="2289">
                  <c:v>315.333</c:v>
                </c:pt>
                <c:pt idx="2290">
                  <c:v>315.384</c:v>
                </c:pt>
                <c:pt idx="2291">
                  <c:v>315.435</c:v>
                </c:pt>
                <c:pt idx="2292">
                  <c:v>315.487</c:v>
                </c:pt>
                <c:pt idx="2293">
                  <c:v>315.538</c:v>
                </c:pt>
                <c:pt idx="2294">
                  <c:v>315.589</c:v>
                </c:pt>
                <c:pt idx="2295">
                  <c:v>315.64</c:v>
                </c:pt>
                <c:pt idx="2296">
                  <c:v>315.691</c:v>
                </c:pt>
                <c:pt idx="2297">
                  <c:v>315.743</c:v>
                </c:pt>
                <c:pt idx="2298">
                  <c:v>315.794</c:v>
                </c:pt>
                <c:pt idx="2299">
                  <c:v>315.845</c:v>
                </c:pt>
                <c:pt idx="2300">
                  <c:v>315.896</c:v>
                </c:pt>
                <c:pt idx="2301">
                  <c:v>315.947</c:v>
                </c:pt>
                <c:pt idx="2302">
                  <c:v>315.998</c:v>
                </c:pt>
                <c:pt idx="2303">
                  <c:v>316.049</c:v>
                </c:pt>
                <c:pt idx="2304">
                  <c:v>316.101</c:v>
                </c:pt>
                <c:pt idx="2305">
                  <c:v>316.152</c:v>
                </c:pt>
                <c:pt idx="2306">
                  <c:v>316.203</c:v>
                </c:pt>
                <c:pt idx="2307">
                  <c:v>316.254</c:v>
                </c:pt>
                <c:pt idx="2308">
                  <c:v>316.305</c:v>
                </c:pt>
                <c:pt idx="2309">
                  <c:v>316.356</c:v>
                </c:pt>
                <c:pt idx="2310">
                  <c:v>316.407</c:v>
                </c:pt>
                <c:pt idx="2311">
                  <c:v>316.458</c:v>
                </c:pt>
                <c:pt idx="2312">
                  <c:v>316.509</c:v>
                </c:pt>
                <c:pt idx="2313">
                  <c:v>316.56</c:v>
                </c:pt>
                <c:pt idx="2314">
                  <c:v>316.612</c:v>
                </c:pt>
                <c:pt idx="2315">
                  <c:v>316.663</c:v>
                </c:pt>
                <c:pt idx="2316">
                  <c:v>316.714</c:v>
                </c:pt>
                <c:pt idx="2317">
                  <c:v>316.765</c:v>
                </c:pt>
                <c:pt idx="2318">
                  <c:v>316.816</c:v>
                </c:pt>
                <c:pt idx="2319">
                  <c:v>316.867</c:v>
                </c:pt>
                <c:pt idx="2320">
                  <c:v>316.918</c:v>
                </c:pt>
                <c:pt idx="2321">
                  <c:v>316.969</c:v>
                </c:pt>
                <c:pt idx="2322">
                  <c:v>317.02</c:v>
                </c:pt>
                <c:pt idx="2323">
                  <c:v>317.071</c:v>
                </c:pt>
                <c:pt idx="2324">
                  <c:v>317.122</c:v>
                </c:pt>
                <c:pt idx="2325">
                  <c:v>317.173</c:v>
                </c:pt>
                <c:pt idx="2326">
                  <c:v>317.224</c:v>
                </c:pt>
                <c:pt idx="2327">
                  <c:v>317.275</c:v>
                </c:pt>
                <c:pt idx="2328">
                  <c:v>317.326</c:v>
                </c:pt>
                <c:pt idx="2329">
                  <c:v>317.377</c:v>
                </c:pt>
                <c:pt idx="2330">
                  <c:v>317.428</c:v>
                </c:pt>
                <c:pt idx="2331">
                  <c:v>317.479</c:v>
                </c:pt>
                <c:pt idx="2332">
                  <c:v>317.53</c:v>
                </c:pt>
                <c:pt idx="2333">
                  <c:v>317.581</c:v>
                </c:pt>
                <c:pt idx="2334">
                  <c:v>317.632</c:v>
                </c:pt>
                <c:pt idx="2335">
                  <c:v>317.683</c:v>
                </c:pt>
                <c:pt idx="2336">
                  <c:v>317.734</c:v>
                </c:pt>
                <c:pt idx="2337">
                  <c:v>317.785</c:v>
                </c:pt>
                <c:pt idx="2338">
                  <c:v>317.836</c:v>
                </c:pt>
                <c:pt idx="2339">
                  <c:v>317.886</c:v>
                </c:pt>
                <c:pt idx="2340">
                  <c:v>317.937</c:v>
                </c:pt>
                <c:pt idx="2341">
                  <c:v>317.988</c:v>
                </c:pt>
                <c:pt idx="2342">
                  <c:v>318.039</c:v>
                </c:pt>
                <c:pt idx="2343">
                  <c:v>318.09</c:v>
                </c:pt>
                <c:pt idx="2344">
                  <c:v>318.141</c:v>
                </c:pt>
                <c:pt idx="2345">
                  <c:v>318.192</c:v>
                </c:pt>
                <c:pt idx="2346">
                  <c:v>318.243</c:v>
                </c:pt>
                <c:pt idx="2347">
                  <c:v>318.294</c:v>
                </c:pt>
                <c:pt idx="2348">
                  <c:v>318.345</c:v>
                </c:pt>
                <c:pt idx="2349">
                  <c:v>318.395</c:v>
                </c:pt>
                <c:pt idx="2350">
                  <c:v>318.446</c:v>
                </c:pt>
                <c:pt idx="2351">
                  <c:v>318.497</c:v>
                </c:pt>
                <c:pt idx="2352">
                  <c:v>318.548</c:v>
                </c:pt>
                <c:pt idx="2353">
                  <c:v>318.599</c:v>
                </c:pt>
                <c:pt idx="2354">
                  <c:v>318.65</c:v>
                </c:pt>
                <c:pt idx="2355">
                  <c:v>318.701</c:v>
                </c:pt>
                <c:pt idx="2356">
                  <c:v>318.751</c:v>
                </c:pt>
                <c:pt idx="2357">
                  <c:v>318.802</c:v>
                </c:pt>
                <c:pt idx="2358">
                  <c:v>318.853</c:v>
                </c:pt>
                <c:pt idx="2359">
                  <c:v>318.904</c:v>
                </c:pt>
                <c:pt idx="2360">
                  <c:v>318.955</c:v>
                </c:pt>
                <c:pt idx="2361">
                  <c:v>319.005</c:v>
                </c:pt>
                <c:pt idx="2362">
                  <c:v>319.056</c:v>
                </c:pt>
                <c:pt idx="2363">
                  <c:v>319.107</c:v>
                </c:pt>
                <c:pt idx="2364">
                  <c:v>319.158</c:v>
                </c:pt>
                <c:pt idx="2365">
                  <c:v>319.209</c:v>
                </c:pt>
                <c:pt idx="2366">
                  <c:v>319.259</c:v>
                </c:pt>
                <c:pt idx="2367">
                  <c:v>319.31</c:v>
                </c:pt>
                <c:pt idx="2368">
                  <c:v>319.361</c:v>
                </c:pt>
                <c:pt idx="2369">
                  <c:v>319.412</c:v>
                </c:pt>
                <c:pt idx="2370">
                  <c:v>319.462</c:v>
                </c:pt>
                <c:pt idx="2371">
                  <c:v>319.513</c:v>
                </c:pt>
                <c:pt idx="2372">
                  <c:v>319.564</c:v>
                </c:pt>
                <c:pt idx="2373">
                  <c:v>319.615</c:v>
                </c:pt>
                <c:pt idx="2374">
                  <c:v>319.665</c:v>
                </c:pt>
                <c:pt idx="2375">
                  <c:v>319.716</c:v>
                </c:pt>
                <c:pt idx="2376">
                  <c:v>319.767</c:v>
                </c:pt>
                <c:pt idx="2377">
                  <c:v>319.818</c:v>
                </c:pt>
                <c:pt idx="2378">
                  <c:v>319.868</c:v>
                </c:pt>
                <c:pt idx="2379">
                  <c:v>319.919</c:v>
                </c:pt>
                <c:pt idx="2380">
                  <c:v>319.97</c:v>
                </c:pt>
                <c:pt idx="2381">
                  <c:v>320.02</c:v>
                </c:pt>
                <c:pt idx="2382">
                  <c:v>320.071</c:v>
                </c:pt>
                <c:pt idx="2383">
                  <c:v>320.122</c:v>
                </c:pt>
                <c:pt idx="2384">
                  <c:v>320.172</c:v>
                </c:pt>
                <c:pt idx="2385">
                  <c:v>320.223</c:v>
                </c:pt>
                <c:pt idx="2386">
                  <c:v>320.274</c:v>
                </c:pt>
                <c:pt idx="2387">
                  <c:v>320.324</c:v>
                </c:pt>
                <c:pt idx="2388">
                  <c:v>320.375</c:v>
                </c:pt>
                <c:pt idx="2389">
                  <c:v>320.426</c:v>
                </c:pt>
                <c:pt idx="2390">
                  <c:v>320.476</c:v>
                </c:pt>
                <c:pt idx="2391">
                  <c:v>320.527</c:v>
                </c:pt>
                <c:pt idx="2392">
                  <c:v>320.578</c:v>
                </c:pt>
                <c:pt idx="2393">
                  <c:v>320.628</c:v>
                </c:pt>
                <c:pt idx="2394">
                  <c:v>320.679</c:v>
                </c:pt>
                <c:pt idx="2395">
                  <c:v>320.73</c:v>
                </c:pt>
                <c:pt idx="2396">
                  <c:v>320.78</c:v>
                </c:pt>
                <c:pt idx="2397">
                  <c:v>320.831</c:v>
                </c:pt>
                <c:pt idx="2398">
                  <c:v>320.881</c:v>
                </c:pt>
                <c:pt idx="2399">
                  <c:v>320.932</c:v>
                </c:pt>
                <c:pt idx="2400">
                  <c:v>320.983</c:v>
                </c:pt>
                <c:pt idx="2401">
                  <c:v>321.033</c:v>
                </c:pt>
                <c:pt idx="2402">
                  <c:v>321.084</c:v>
                </c:pt>
                <c:pt idx="2403">
                  <c:v>321.134</c:v>
                </c:pt>
                <c:pt idx="2404">
                  <c:v>321.185</c:v>
                </c:pt>
                <c:pt idx="2405">
                  <c:v>321.235</c:v>
                </c:pt>
                <c:pt idx="2406">
                  <c:v>321.286</c:v>
                </c:pt>
                <c:pt idx="2407">
                  <c:v>321.336</c:v>
                </c:pt>
                <c:pt idx="2408">
                  <c:v>321.387</c:v>
                </c:pt>
                <c:pt idx="2409">
                  <c:v>321.438</c:v>
                </c:pt>
                <c:pt idx="2410">
                  <c:v>321.488</c:v>
                </c:pt>
                <c:pt idx="2411">
                  <c:v>321.539</c:v>
                </c:pt>
                <c:pt idx="2412">
                  <c:v>321.589</c:v>
                </c:pt>
                <c:pt idx="2413">
                  <c:v>321.64</c:v>
                </c:pt>
                <c:pt idx="2414">
                  <c:v>321.69</c:v>
                </c:pt>
                <c:pt idx="2415">
                  <c:v>321.741</c:v>
                </c:pt>
                <c:pt idx="2416">
                  <c:v>321.791</c:v>
                </c:pt>
                <c:pt idx="2417">
                  <c:v>321.842</c:v>
                </c:pt>
                <c:pt idx="2418">
                  <c:v>321.892</c:v>
                </c:pt>
                <c:pt idx="2419">
                  <c:v>321.943</c:v>
                </c:pt>
                <c:pt idx="2420">
                  <c:v>321.993</c:v>
                </c:pt>
                <c:pt idx="2421">
                  <c:v>322.043</c:v>
                </c:pt>
                <c:pt idx="2422">
                  <c:v>322.094</c:v>
                </c:pt>
                <c:pt idx="2423">
                  <c:v>322.144</c:v>
                </c:pt>
                <c:pt idx="2424">
                  <c:v>322.195</c:v>
                </c:pt>
                <c:pt idx="2425">
                  <c:v>322.245</c:v>
                </c:pt>
                <c:pt idx="2426">
                  <c:v>322.296</c:v>
                </c:pt>
                <c:pt idx="2427">
                  <c:v>322.346</c:v>
                </c:pt>
                <c:pt idx="2428">
                  <c:v>322.397</c:v>
                </c:pt>
                <c:pt idx="2429">
                  <c:v>322.447</c:v>
                </c:pt>
                <c:pt idx="2430">
                  <c:v>322.497</c:v>
                </c:pt>
                <c:pt idx="2431">
                  <c:v>322.548</c:v>
                </c:pt>
                <c:pt idx="2432">
                  <c:v>322.598</c:v>
                </c:pt>
                <c:pt idx="2433">
                  <c:v>322.649</c:v>
                </c:pt>
                <c:pt idx="2434">
                  <c:v>322.699</c:v>
                </c:pt>
                <c:pt idx="2435">
                  <c:v>322.749</c:v>
                </c:pt>
                <c:pt idx="2436">
                  <c:v>322.8</c:v>
                </c:pt>
                <c:pt idx="2437">
                  <c:v>322.85</c:v>
                </c:pt>
                <c:pt idx="2438">
                  <c:v>322.901</c:v>
                </c:pt>
                <c:pt idx="2439">
                  <c:v>322.951</c:v>
                </c:pt>
                <c:pt idx="2440">
                  <c:v>323.001</c:v>
                </c:pt>
                <c:pt idx="2441">
                  <c:v>323.052</c:v>
                </c:pt>
                <c:pt idx="2442">
                  <c:v>323.102</c:v>
                </c:pt>
                <c:pt idx="2443">
                  <c:v>323.152</c:v>
                </c:pt>
                <c:pt idx="2444">
                  <c:v>323.203</c:v>
                </c:pt>
                <c:pt idx="2445">
                  <c:v>323.253</c:v>
                </c:pt>
                <c:pt idx="2446">
                  <c:v>323.303</c:v>
                </c:pt>
                <c:pt idx="2447">
                  <c:v>323.354</c:v>
                </c:pt>
                <c:pt idx="2448">
                  <c:v>323.404</c:v>
                </c:pt>
                <c:pt idx="2449">
                  <c:v>323.454</c:v>
                </c:pt>
                <c:pt idx="2450">
                  <c:v>323.505</c:v>
                </c:pt>
                <c:pt idx="2451">
                  <c:v>323.555</c:v>
                </c:pt>
                <c:pt idx="2452">
                  <c:v>323.605</c:v>
                </c:pt>
                <c:pt idx="2453">
                  <c:v>323.655</c:v>
                </c:pt>
                <c:pt idx="2454">
                  <c:v>323.706</c:v>
                </c:pt>
                <c:pt idx="2455">
                  <c:v>323.756</c:v>
                </c:pt>
                <c:pt idx="2456">
                  <c:v>323.806</c:v>
                </c:pt>
                <c:pt idx="2457">
                  <c:v>323.857</c:v>
                </c:pt>
                <c:pt idx="2458">
                  <c:v>323.907</c:v>
                </c:pt>
                <c:pt idx="2459">
                  <c:v>323.957</c:v>
                </c:pt>
                <c:pt idx="2460">
                  <c:v>324.007</c:v>
                </c:pt>
                <c:pt idx="2461">
                  <c:v>324.058</c:v>
                </c:pt>
                <c:pt idx="2462">
                  <c:v>324.108</c:v>
                </c:pt>
                <c:pt idx="2463">
                  <c:v>324.158</c:v>
                </c:pt>
                <c:pt idx="2464">
                  <c:v>324.208</c:v>
                </c:pt>
                <c:pt idx="2465">
                  <c:v>324.258</c:v>
                </c:pt>
                <c:pt idx="2466">
                  <c:v>324.309</c:v>
                </c:pt>
                <c:pt idx="2467">
                  <c:v>324.359</c:v>
                </c:pt>
                <c:pt idx="2468">
                  <c:v>324.409</c:v>
                </c:pt>
                <c:pt idx="2469">
                  <c:v>324.459</c:v>
                </c:pt>
                <c:pt idx="2470">
                  <c:v>324.509</c:v>
                </c:pt>
                <c:pt idx="2471">
                  <c:v>324.56</c:v>
                </c:pt>
                <c:pt idx="2472">
                  <c:v>324.61</c:v>
                </c:pt>
                <c:pt idx="2473">
                  <c:v>324.66</c:v>
                </c:pt>
                <c:pt idx="2474">
                  <c:v>324.71</c:v>
                </c:pt>
                <c:pt idx="2475">
                  <c:v>324.76</c:v>
                </c:pt>
                <c:pt idx="2476">
                  <c:v>324.81</c:v>
                </c:pt>
                <c:pt idx="2477">
                  <c:v>324.861</c:v>
                </c:pt>
                <c:pt idx="2478">
                  <c:v>324.911</c:v>
                </c:pt>
                <c:pt idx="2479">
                  <c:v>324.961</c:v>
                </c:pt>
                <c:pt idx="2480">
                  <c:v>325.011</c:v>
                </c:pt>
                <c:pt idx="2481">
                  <c:v>325.061</c:v>
                </c:pt>
                <c:pt idx="2482">
                  <c:v>325.111</c:v>
                </c:pt>
                <c:pt idx="2483">
                  <c:v>325.161</c:v>
                </c:pt>
                <c:pt idx="2484">
                  <c:v>325.211</c:v>
                </c:pt>
                <c:pt idx="2485">
                  <c:v>325.262</c:v>
                </c:pt>
                <c:pt idx="2486">
                  <c:v>325.312</c:v>
                </c:pt>
                <c:pt idx="2487">
                  <c:v>325.362</c:v>
                </c:pt>
                <c:pt idx="2488">
                  <c:v>325.412</c:v>
                </c:pt>
                <c:pt idx="2489">
                  <c:v>325.462</c:v>
                </c:pt>
                <c:pt idx="2490">
                  <c:v>325.512</c:v>
                </c:pt>
                <c:pt idx="2491">
                  <c:v>325.562</c:v>
                </c:pt>
                <c:pt idx="2492">
                  <c:v>325.612</c:v>
                </c:pt>
                <c:pt idx="2493">
                  <c:v>325.662</c:v>
                </c:pt>
                <c:pt idx="2494">
                  <c:v>325.712</c:v>
                </c:pt>
                <c:pt idx="2495">
                  <c:v>325.762</c:v>
                </c:pt>
                <c:pt idx="2496">
                  <c:v>325.812</c:v>
                </c:pt>
                <c:pt idx="2497">
                  <c:v>325.862</c:v>
                </c:pt>
                <c:pt idx="2498">
                  <c:v>325.912</c:v>
                </c:pt>
                <c:pt idx="2499">
                  <c:v>325.962</c:v>
                </c:pt>
                <c:pt idx="2500">
                  <c:v>326.012</c:v>
                </c:pt>
                <c:pt idx="2501">
                  <c:v>326.062</c:v>
                </c:pt>
                <c:pt idx="2502">
                  <c:v>326.112</c:v>
                </c:pt>
                <c:pt idx="2503">
                  <c:v>326.162</c:v>
                </c:pt>
                <c:pt idx="2504">
                  <c:v>326.212</c:v>
                </c:pt>
                <c:pt idx="2505">
                  <c:v>326.262</c:v>
                </c:pt>
                <c:pt idx="2506">
                  <c:v>326.312</c:v>
                </c:pt>
                <c:pt idx="2507">
                  <c:v>326.362</c:v>
                </c:pt>
                <c:pt idx="2508">
                  <c:v>326.412</c:v>
                </c:pt>
                <c:pt idx="2509">
                  <c:v>326.462</c:v>
                </c:pt>
                <c:pt idx="2510">
                  <c:v>326.512</c:v>
                </c:pt>
                <c:pt idx="2511">
                  <c:v>326.562</c:v>
                </c:pt>
                <c:pt idx="2512">
                  <c:v>326.612</c:v>
                </c:pt>
                <c:pt idx="2513">
                  <c:v>326.662</c:v>
                </c:pt>
                <c:pt idx="2514">
                  <c:v>326.712</c:v>
                </c:pt>
                <c:pt idx="2515">
                  <c:v>326.762</c:v>
                </c:pt>
                <c:pt idx="2516">
                  <c:v>326.812</c:v>
                </c:pt>
                <c:pt idx="2517">
                  <c:v>326.862</c:v>
                </c:pt>
                <c:pt idx="2518">
                  <c:v>326.912</c:v>
                </c:pt>
                <c:pt idx="2519">
                  <c:v>326.962</c:v>
                </c:pt>
                <c:pt idx="2520">
                  <c:v>327.012</c:v>
                </c:pt>
                <c:pt idx="2521">
                  <c:v>327.062</c:v>
                </c:pt>
                <c:pt idx="2522">
                  <c:v>327.111</c:v>
                </c:pt>
                <c:pt idx="2523">
                  <c:v>327.161</c:v>
                </c:pt>
                <c:pt idx="2524">
                  <c:v>327.211</c:v>
                </c:pt>
                <c:pt idx="2525">
                  <c:v>327.261</c:v>
                </c:pt>
                <c:pt idx="2526">
                  <c:v>327.311</c:v>
                </c:pt>
                <c:pt idx="2527">
                  <c:v>327.361</c:v>
                </c:pt>
                <c:pt idx="2528">
                  <c:v>327.411</c:v>
                </c:pt>
                <c:pt idx="2529">
                  <c:v>327.461</c:v>
                </c:pt>
                <c:pt idx="2530">
                  <c:v>327.51</c:v>
                </c:pt>
                <c:pt idx="2531">
                  <c:v>327.56</c:v>
                </c:pt>
                <c:pt idx="2532">
                  <c:v>327.61</c:v>
                </c:pt>
                <c:pt idx="2533">
                  <c:v>327.66</c:v>
                </c:pt>
                <c:pt idx="2534">
                  <c:v>327.71</c:v>
                </c:pt>
                <c:pt idx="2535">
                  <c:v>327.76</c:v>
                </c:pt>
                <c:pt idx="2536">
                  <c:v>327.809</c:v>
                </c:pt>
                <c:pt idx="2537">
                  <c:v>327.859</c:v>
                </c:pt>
                <c:pt idx="2538">
                  <c:v>327.909</c:v>
                </c:pt>
                <c:pt idx="2539">
                  <c:v>327.959</c:v>
                </c:pt>
                <c:pt idx="2540">
                  <c:v>328.009</c:v>
                </c:pt>
                <c:pt idx="2541">
                  <c:v>328.058</c:v>
                </c:pt>
                <c:pt idx="2542">
                  <c:v>328.108</c:v>
                </c:pt>
                <c:pt idx="2543">
                  <c:v>328.158</c:v>
                </c:pt>
                <c:pt idx="2544">
                  <c:v>328.208</c:v>
                </c:pt>
                <c:pt idx="2545">
                  <c:v>328.257</c:v>
                </c:pt>
                <c:pt idx="2546">
                  <c:v>328.307</c:v>
                </c:pt>
                <c:pt idx="2547">
                  <c:v>328.357</c:v>
                </c:pt>
                <c:pt idx="2548">
                  <c:v>328.407</c:v>
                </c:pt>
                <c:pt idx="2549">
                  <c:v>328.456</c:v>
                </c:pt>
                <c:pt idx="2550">
                  <c:v>328.506</c:v>
                </c:pt>
                <c:pt idx="2551">
                  <c:v>328.556</c:v>
                </c:pt>
                <c:pt idx="2552">
                  <c:v>328.606</c:v>
                </c:pt>
                <c:pt idx="2553">
                  <c:v>328.655</c:v>
                </c:pt>
                <c:pt idx="2554">
                  <c:v>328.705</c:v>
                </c:pt>
                <c:pt idx="2555">
                  <c:v>328.755</c:v>
                </c:pt>
                <c:pt idx="2556">
                  <c:v>328.804</c:v>
                </c:pt>
                <c:pt idx="2557">
                  <c:v>328.854</c:v>
                </c:pt>
                <c:pt idx="2558">
                  <c:v>328.904</c:v>
                </c:pt>
                <c:pt idx="2559">
                  <c:v>328.954</c:v>
                </c:pt>
                <c:pt idx="2560">
                  <c:v>329.003</c:v>
                </c:pt>
                <c:pt idx="2561">
                  <c:v>329.053</c:v>
                </c:pt>
                <c:pt idx="2562">
                  <c:v>329.103</c:v>
                </c:pt>
                <c:pt idx="2563">
                  <c:v>329.152</c:v>
                </c:pt>
                <c:pt idx="2564">
                  <c:v>329.202</c:v>
                </c:pt>
                <c:pt idx="2565">
                  <c:v>329.252</c:v>
                </c:pt>
                <c:pt idx="2566">
                  <c:v>329.301</c:v>
                </c:pt>
                <c:pt idx="2567">
                  <c:v>329.351</c:v>
                </c:pt>
                <c:pt idx="2568">
                  <c:v>329.4</c:v>
                </c:pt>
                <c:pt idx="2569">
                  <c:v>329.45</c:v>
                </c:pt>
                <c:pt idx="2570">
                  <c:v>329.5</c:v>
                </c:pt>
                <c:pt idx="2571">
                  <c:v>329.549</c:v>
                </c:pt>
                <c:pt idx="2572">
                  <c:v>329.599</c:v>
                </c:pt>
                <c:pt idx="2573">
                  <c:v>329.649</c:v>
                </c:pt>
                <c:pt idx="2574">
                  <c:v>329.698</c:v>
                </c:pt>
                <c:pt idx="2575">
                  <c:v>329.748</c:v>
                </c:pt>
                <c:pt idx="2576">
                  <c:v>329.797</c:v>
                </c:pt>
                <c:pt idx="2577">
                  <c:v>329.847</c:v>
                </c:pt>
                <c:pt idx="2578">
                  <c:v>329.896</c:v>
                </c:pt>
                <c:pt idx="2579">
                  <c:v>329.946</c:v>
                </c:pt>
                <c:pt idx="2580">
                  <c:v>329.996</c:v>
                </c:pt>
                <c:pt idx="2581">
                  <c:v>330.045</c:v>
                </c:pt>
                <c:pt idx="2582">
                  <c:v>330.095</c:v>
                </c:pt>
                <c:pt idx="2583">
                  <c:v>330.144</c:v>
                </c:pt>
                <c:pt idx="2584">
                  <c:v>330.194</c:v>
                </c:pt>
                <c:pt idx="2585">
                  <c:v>330.243</c:v>
                </c:pt>
                <c:pt idx="2586">
                  <c:v>330.293</c:v>
                </c:pt>
                <c:pt idx="2587">
                  <c:v>330.342</c:v>
                </c:pt>
                <c:pt idx="2588">
                  <c:v>330.392</c:v>
                </c:pt>
                <c:pt idx="2589">
                  <c:v>330.441</c:v>
                </c:pt>
                <c:pt idx="2590">
                  <c:v>330.491</c:v>
                </c:pt>
                <c:pt idx="2591">
                  <c:v>330.54</c:v>
                </c:pt>
                <c:pt idx="2592">
                  <c:v>330.59</c:v>
                </c:pt>
                <c:pt idx="2593">
                  <c:v>330.639</c:v>
                </c:pt>
                <c:pt idx="2594">
                  <c:v>330.689</c:v>
                </c:pt>
                <c:pt idx="2595">
                  <c:v>330.738</c:v>
                </c:pt>
                <c:pt idx="2596">
                  <c:v>330.788</c:v>
                </c:pt>
                <c:pt idx="2597">
                  <c:v>330.837</c:v>
                </c:pt>
                <c:pt idx="2598">
                  <c:v>330.887</c:v>
                </c:pt>
                <c:pt idx="2599">
                  <c:v>330.936</c:v>
                </c:pt>
                <c:pt idx="2600">
                  <c:v>330.986</c:v>
                </c:pt>
                <c:pt idx="2601">
                  <c:v>331.035</c:v>
                </c:pt>
                <c:pt idx="2602">
                  <c:v>331.085</c:v>
                </c:pt>
                <c:pt idx="2603">
                  <c:v>331.134</c:v>
                </c:pt>
                <c:pt idx="2604">
                  <c:v>331.183</c:v>
                </c:pt>
                <c:pt idx="2605">
                  <c:v>331.233</c:v>
                </c:pt>
                <c:pt idx="2606">
                  <c:v>331.282</c:v>
                </c:pt>
                <c:pt idx="2607">
                  <c:v>331.332</c:v>
                </c:pt>
                <c:pt idx="2608">
                  <c:v>331.381</c:v>
                </c:pt>
                <c:pt idx="2609">
                  <c:v>331.43</c:v>
                </c:pt>
                <c:pt idx="2610">
                  <c:v>331.48</c:v>
                </c:pt>
                <c:pt idx="2611">
                  <c:v>331.529</c:v>
                </c:pt>
                <c:pt idx="2612">
                  <c:v>331.579</c:v>
                </c:pt>
                <c:pt idx="2613">
                  <c:v>331.628</c:v>
                </c:pt>
                <c:pt idx="2614">
                  <c:v>331.677</c:v>
                </c:pt>
                <c:pt idx="2615">
                  <c:v>331.727</c:v>
                </c:pt>
                <c:pt idx="2616">
                  <c:v>331.776</c:v>
                </c:pt>
                <c:pt idx="2617">
                  <c:v>331.825</c:v>
                </c:pt>
                <c:pt idx="2618">
                  <c:v>331.875</c:v>
                </c:pt>
                <c:pt idx="2619">
                  <c:v>331.924</c:v>
                </c:pt>
                <c:pt idx="2620">
                  <c:v>331.973</c:v>
                </c:pt>
                <c:pt idx="2621">
                  <c:v>332.023</c:v>
                </c:pt>
                <c:pt idx="2622">
                  <c:v>332.072</c:v>
                </c:pt>
                <c:pt idx="2623">
                  <c:v>332.121</c:v>
                </c:pt>
                <c:pt idx="2624">
                  <c:v>332.171</c:v>
                </c:pt>
                <c:pt idx="2625">
                  <c:v>332.22</c:v>
                </c:pt>
                <c:pt idx="2626">
                  <c:v>332.269</c:v>
                </c:pt>
                <c:pt idx="2627">
                  <c:v>332.319</c:v>
                </c:pt>
                <c:pt idx="2628">
                  <c:v>332.368</c:v>
                </c:pt>
                <c:pt idx="2629">
                  <c:v>332.417</c:v>
                </c:pt>
                <c:pt idx="2630">
                  <c:v>332.466</c:v>
                </c:pt>
                <c:pt idx="2631">
                  <c:v>332.516</c:v>
                </c:pt>
                <c:pt idx="2632">
                  <c:v>332.565</c:v>
                </c:pt>
                <c:pt idx="2633">
                  <c:v>332.614</c:v>
                </c:pt>
                <c:pt idx="2634">
                  <c:v>332.664</c:v>
                </c:pt>
                <c:pt idx="2635">
                  <c:v>332.713</c:v>
                </c:pt>
                <c:pt idx="2636">
                  <c:v>332.762</c:v>
                </c:pt>
                <c:pt idx="2637">
                  <c:v>332.811</c:v>
                </c:pt>
                <c:pt idx="2638">
                  <c:v>332.861</c:v>
                </c:pt>
                <c:pt idx="2639">
                  <c:v>332.91</c:v>
                </c:pt>
                <c:pt idx="2640">
                  <c:v>332.959</c:v>
                </c:pt>
                <c:pt idx="2641">
                  <c:v>333.008</c:v>
                </c:pt>
                <c:pt idx="2642">
                  <c:v>333.057</c:v>
                </c:pt>
                <c:pt idx="2643">
                  <c:v>333.107</c:v>
                </c:pt>
                <c:pt idx="2644">
                  <c:v>333.156</c:v>
                </c:pt>
                <c:pt idx="2645">
                  <c:v>333.205</c:v>
                </c:pt>
                <c:pt idx="2646">
                  <c:v>333.254</c:v>
                </c:pt>
                <c:pt idx="2647">
                  <c:v>333.303</c:v>
                </c:pt>
                <c:pt idx="2648">
                  <c:v>333.353</c:v>
                </c:pt>
                <c:pt idx="2649">
                  <c:v>333.402</c:v>
                </c:pt>
                <c:pt idx="2650">
                  <c:v>333.451</c:v>
                </c:pt>
                <c:pt idx="2651">
                  <c:v>333.5</c:v>
                </c:pt>
                <c:pt idx="2652">
                  <c:v>333.549</c:v>
                </c:pt>
                <c:pt idx="2653">
                  <c:v>333.598</c:v>
                </c:pt>
                <c:pt idx="2654">
                  <c:v>333.647</c:v>
                </c:pt>
                <c:pt idx="2655">
                  <c:v>333.697</c:v>
                </c:pt>
                <c:pt idx="2656">
                  <c:v>333.746</c:v>
                </c:pt>
                <c:pt idx="2657">
                  <c:v>333.795</c:v>
                </c:pt>
                <c:pt idx="2658">
                  <c:v>333.844</c:v>
                </c:pt>
                <c:pt idx="2659">
                  <c:v>333.893</c:v>
                </c:pt>
                <c:pt idx="2660">
                  <c:v>333.942</c:v>
                </c:pt>
                <c:pt idx="2661">
                  <c:v>333.991</c:v>
                </c:pt>
                <c:pt idx="2662">
                  <c:v>334.04</c:v>
                </c:pt>
                <c:pt idx="2663">
                  <c:v>334.089</c:v>
                </c:pt>
                <c:pt idx="2664">
                  <c:v>334.139</c:v>
                </c:pt>
                <c:pt idx="2665">
                  <c:v>334.188</c:v>
                </c:pt>
                <c:pt idx="2666">
                  <c:v>334.237</c:v>
                </c:pt>
                <c:pt idx="2667">
                  <c:v>334.286</c:v>
                </c:pt>
                <c:pt idx="2668">
                  <c:v>334.335</c:v>
                </c:pt>
                <c:pt idx="2669">
                  <c:v>334.384</c:v>
                </c:pt>
                <c:pt idx="2670">
                  <c:v>334.433</c:v>
                </c:pt>
                <c:pt idx="2671">
                  <c:v>334.482</c:v>
                </c:pt>
                <c:pt idx="2672">
                  <c:v>334.531</c:v>
                </c:pt>
                <c:pt idx="2673">
                  <c:v>334.58</c:v>
                </c:pt>
                <c:pt idx="2674">
                  <c:v>334.629</c:v>
                </c:pt>
                <c:pt idx="2675">
                  <c:v>334.678</c:v>
                </c:pt>
                <c:pt idx="2676">
                  <c:v>334.727</c:v>
                </c:pt>
                <c:pt idx="2677">
                  <c:v>334.776</c:v>
                </c:pt>
                <c:pt idx="2678">
                  <c:v>334.825</c:v>
                </c:pt>
                <c:pt idx="2679">
                  <c:v>334.874</c:v>
                </c:pt>
                <c:pt idx="2680">
                  <c:v>334.923</c:v>
                </c:pt>
                <c:pt idx="2681">
                  <c:v>334.972</c:v>
                </c:pt>
                <c:pt idx="2682">
                  <c:v>335.021</c:v>
                </c:pt>
                <c:pt idx="2683">
                  <c:v>335.07</c:v>
                </c:pt>
                <c:pt idx="2684">
                  <c:v>335.119</c:v>
                </c:pt>
                <c:pt idx="2685">
                  <c:v>335.168</c:v>
                </c:pt>
                <c:pt idx="2686">
                  <c:v>335.217</c:v>
                </c:pt>
                <c:pt idx="2687">
                  <c:v>335.266</c:v>
                </c:pt>
                <c:pt idx="2688">
                  <c:v>335.315</c:v>
                </c:pt>
                <c:pt idx="2689">
                  <c:v>335.364</c:v>
                </c:pt>
                <c:pt idx="2690">
                  <c:v>335.413</c:v>
                </c:pt>
                <c:pt idx="2691">
                  <c:v>335.462</c:v>
                </c:pt>
                <c:pt idx="2692">
                  <c:v>335.511</c:v>
                </c:pt>
                <c:pt idx="2693">
                  <c:v>335.56</c:v>
                </c:pt>
                <c:pt idx="2694">
                  <c:v>335.608</c:v>
                </c:pt>
                <c:pt idx="2695">
                  <c:v>335.657</c:v>
                </c:pt>
                <c:pt idx="2696">
                  <c:v>335.706</c:v>
                </c:pt>
                <c:pt idx="2697">
                  <c:v>335.755</c:v>
                </c:pt>
                <c:pt idx="2698">
                  <c:v>335.804</c:v>
                </c:pt>
                <c:pt idx="2699">
                  <c:v>335.853</c:v>
                </c:pt>
                <c:pt idx="2700">
                  <c:v>335.902</c:v>
                </c:pt>
                <c:pt idx="2701">
                  <c:v>335.951</c:v>
                </c:pt>
                <c:pt idx="2702">
                  <c:v>336.0</c:v>
                </c:pt>
                <c:pt idx="2703">
                  <c:v>336.048</c:v>
                </c:pt>
                <c:pt idx="2704">
                  <c:v>336.097</c:v>
                </c:pt>
                <c:pt idx="2705">
                  <c:v>336.146</c:v>
                </c:pt>
                <c:pt idx="2706">
                  <c:v>336.195</c:v>
                </c:pt>
                <c:pt idx="2707">
                  <c:v>336.244</c:v>
                </c:pt>
                <c:pt idx="2708">
                  <c:v>336.293</c:v>
                </c:pt>
                <c:pt idx="2709">
                  <c:v>336.341</c:v>
                </c:pt>
                <c:pt idx="2710">
                  <c:v>336.39</c:v>
                </c:pt>
                <c:pt idx="2711">
                  <c:v>336.439</c:v>
                </c:pt>
                <c:pt idx="2712">
                  <c:v>336.488</c:v>
                </c:pt>
                <c:pt idx="2713">
                  <c:v>336.537</c:v>
                </c:pt>
                <c:pt idx="2714">
                  <c:v>336.585</c:v>
                </c:pt>
                <c:pt idx="2715">
                  <c:v>336.634</c:v>
                </c:pt>
                <c:pt idx="2716">
                  <c:v>336.683</c:v>
                </c:pt>
                <c:pt idx="2717">
                  <c:v>336.732</c:v>
                </c:pt>
                <c:pt idx="2718">
                  <c:v>336.781</c:v>
                </c:pt>
                <c:pt idx="2719">
                  <c:v>336.829</c:v>
                </c:pt>
                <c:pt idx="2720">
                  <c:v>336.878</c:v>
                </c:pt>
                <c:pt idx="2721">
                  <c:v>336.927</c:v>
                </c:pt>
                <c:pt idx="2722">
                  <c:v>336.976</c:v>
                </c:pt>
                <c:pt idx="2723">
                  <c:v>337.024</c:v>
                </c:pt>
                <c:pt idx="2724">
                  <c:v>337.073</c:v>
                </c:pt>
                <c:pt idx="2725">
                  <c:v>337.122</c:v>
                </c:pt>
                <c:pt idx="2726">
                  <c:v>337.171</c:v>
                </c:pt>
                <c:pt idx="2727">
                  <c:v>337.219</c:v>
                </c:pt>
                <c:pt idx="2728">
                  <c:v>337.268</c:v>
                </c:pt>
                <c:pt idx="2729">
                  <c:v>337.317</c:v>
                </c:pt>
                <c:pt idx="2730">
                  <c:v>337.365</c:v>
                </c:pt>
                <c:pt idx="2731">
                  <c:v>337.414</c:v>
                </c:pt>
                <c:pt idx="2732">
                  <c:v>337.463</c:v>
                </c:pt>
                <c:pt idx="2733">
                  <c:v>337.512</c:v>
                </c:pt>
                <c:pt idx="2734">
                  <c:v>337.56</c:v>
                </c:pt>
                <c:pt idx="2735">
                  <c:v>337.609</c:v>
                </c:pt>
                <c:pt idx="2736">
                  <c:v>337.658</c:v>
                </c:pt>
                <c:pt idx="2737">
                  <c:v>337.706</c:v>
                </c:pt>
                <c:pt idx="2738">
                  <c:v>337.755</c:v>
                </c:pt>
                <c:pt idx="2739">
                  <c:v>337.804</c:v>
                </c:pt>
                <c:pt idx="2740">
                  <c:v>337.852</c:v>
                </c:pt>
                <c:pt idx="2741">
                  <c:v>337.901</c:v>
                </c:pt>
                <c:pt idx="2742">
                  <c:v>337.949</c:v>
                </c:pt>
                <c:pt idx="2743">
                  <c:v>337.998</c:v>
                </c:pt>
                <c:pt idx="2744">
                  <c:v>338.047</c:v>
                </c:pt>
                <c:pt idx="2745">
                  <c:v>338.095</c:v>
                </c:pt>
                <c:pt idx="2746">
                  <c:v>338.144</c:v>
                </c:pt>
                <c:pt idx="2747">
                  <c:v>338.193</c:v>
                </c:pt>
                <c:pt idx="2748">
                  <c:v>338.241</c:v>
                </c:pt>
                <c:pt idx="2749">
                  <c:v>338.29</c:v>
                </c:pt>
                <c:pt idx="2750">
                  <c:v>338.338</c:v>
                </c:pt>
                <c:pt idx="2751">
                  <c:v>338.387</c:v>
                </c:pt>
                <c:pt idx="2752">
                  <c:v>338.436</c:v>
                </c:pt>
                <c:pt idx="2753">
                  <c:v>338.484</c:v>
                </c:pt>
                <c:pt idx="2754">
                  <c:v>338.533</c:v>
                </c:pt>
                <c:pt idx="2755">
                  <c:v>338.581</c:v>
                </c:pt>
                <c:pt idx="2756">
                  <c:v>338.63</c:v>
                </c:pt>
                <c:pt idx="2757">
                  <c:v>338.678</c:v>
                </c:pt>
                <c:pt idx="2758">
                  <c:v>338.727</c:v>
                </c:pt>
                <c:pt idx="2759">
                  <c:v>338.775</c:v>
                </c:pt>
                <c:pt idx="2760">
                  <c:v>338.824</c:v>
                </c:pt>
                <c:pt idx="2761">
                  <c:v>338.873</c:v>
                </c:pt>
                <c:pt idx="2762">
                  <c:v>338.921</c:v>
                </c:pt>
                <c:pt idx="2763">
                  <c:v>338.97</c:v>
                </c:pt>
                <c:pt idx="2764">
                  <c:v>339.018</c:v>
                </c:pt>
                <c:pt idx="2765">
                  <c:v>339.067</c:v>
                </c:pt>
                <c:pt idx="2766">
                  <c:v>339.115</c:v>
                </c:pt>
                <c:pt idx="2767">
                  <c:v>339.164</c:v>
                </c:pt>
                <c:pt idx="2768">
                  <c:v>339.212</c:v>
                </c:pt>
                <c:pt idx="2769">
                  <c:v>339.261</c:v>
                </c:pt>
                <c:pt idx="2770">
                  <c:v>339.309</c:v>
                </c:pt>
                <c:pt idx="2771">
                  <c:v>339.357</c:v>
                </c:pt>
                <c:pt idx="2772">
                  <c:v>339.406</c:v>
                </c:pt>
                <c:pt idx="2773">
                  <c:v>339.454</c:v>
                </c:pt>
                <c:pt idx="2774">
                  <c:v>339.503</c:v>
                </c:pt>
                <c:pt idx="2775">
                  <c:v>339.551</c:v>
                </c:pt>
                <c:pt idx="2776">
                  <c:v>339.6</c:v>
                </c:pt>
                <c:pt idx="2777">
                  <c:v>339.648</c:v>
                </c:pt>
                <c:pt idx="2778">
                  <c:v>339.697</c:v>
                </c:pt>
                <c:pt idx="2779">
                  <c:v>339.745</c:v>
                </c:pt>
                <c:pt idx="2780">
                  <c:v>339.793</c:v>
                </c:pt>
                <c:pt idx="2781">
                  <c:v>339.842</c:v>
                </c:pt>
                <c:pt idx="2782">
                  <c:v>339.89</c:v>
                </c:pt>
                <c:pt idx="2783">
                  <c:v>339.939</c:v>
                </c:pt>
                <c:pt idx="2784">
                  <c:v>339.987</c:v>
                </c:pt>
                <c:pt idx="2785">
                  <c:v>340.035</c:v>
                </c:pt>
                <c:pt idx="2786">
                  <c:v>340.084</c:v>
                </c:pt>
                <c:pt idx="2787">
                  <c:v>340.132</c:v>
                </c:pt>
                <c:pt idx="2788">
                  <c:v>340.181</c:v>
                </c:pt>
                <c:pt idx="2789">
                  <c:v>340.229</c:v>
                </c:pt>
                <c:pt idx="2790">
                  <c:v>340.277</c:v>
                </c:pt>
                <c:pt idx="2791">
                  <c:v>340.326</c:v>
                </c:pt>
                <c:pt idx="2792">
                  <c:v>340.374</c:v>
                </c:pt>
                <c:pt idx="2793">
                  <c:v>340.422</c:v>
                </c:pt>
                <c:pt idx="2794">
                  <c:v>340.471</c:v>
                </c:pt>
                <c:pt idx="2795">
                  <c:v>340.519</c:v>
                </c:pt>
                <c:pt idx="2796">
                  <c:v>340.567</c:v>
                </c:pt>
                <c:pt idx="2797">
                  <c:v>340.616</c:v>
                </c:pt>
                <c:pt idx="2798">
                  <c:v>340.664</c:v>
                </c:pt>
                <c:pt idx="2799">
                  <c:v>340.712</c:v>
                </c:pt>
                <c:pt idx="2800">
                  <c:v>340.761</c:v>
                </c:pt>
                <c:pt idx="2801">
                  <c:v>340.809</c:v>
                </c:pt>
                <c:pt idx="2802">
                  <c:v>340.857</c:v>
                </c:pt>
                <c:pt idx="2803">
                  <c:v>340.905</c:v>
                </c:pt>
                <c:pt idx="2804">
                  <c:v>340.954</c:v>
                </c:pt>
                <c:pt idx="2805">
                  <c:v>341.002</c:v>
                </c:pt>
                <c:pt idx="2806">
                  <c:v>341.05</c:v>
                </c:pt>
                <c:pt idx="2807">
                  <c:v>341.099</c:v>
                </c:pt>
                <c:pt idx="2808">
                  <c:v>341.147</c:v>
                </c:pt>
                <c:pt idx="2809">
                  <c:v>341.195</c:v>
                </c:pt>
                <c:pt idx="2810">
                  <c:v>341.243</c:v>
                </c:pt>
                <c:pt idx="2811">
                  <c:v>341.292</c:v>
                </c:pt>
                <c:pt idx="2812">
                  <c:v>341.34</c:v>
                </c:pt>
                <c:pt idx="2813">
                  <c:v>341.388</c:v>
                </c:pt>
                <c:pt idx="2814">
                  <c:v>341.436</c:v>
                </c:pt>
                <c:pt idx="2815">
                  <c:v>341.484</c:v>
                </c:pt>
                <c:pt idx="2816">
                  <c:v>341.533</c:v>
                </c:pt>
                <c:pt idx="2817">
                  <c:v>341.581</c:v>
                </c:pt>
                <c:pt idx="2818">
                  <c:v>341.629</c:v>
                </c:pt>
                <c:pt idx="2819">
                  <c:v>341.677</c:v>
                </c:pt>
                <c:pt idx="2820">
                  <c:v>341.725</c:v>
                </c:pt>
                <c:pt idx="2821">
                  <c:v>341.774</c:v>
                </c:pt>
                <c:pt idx="2822">
                  <c:v>341.822</c:v>
                </c:pt>
                <c:pt idx="2823">
                  <c:v>341.87</c:v>
                </c:pt>
                <c:pt idx="2824">
                  <c:v>341.918</c:v>
                </c:pt>
                <c:pt idx="2825">
                  <c:v>341.966</c:v>
                </c:pt>
                <c:pt idx="2826">
                  <c:v>342.014</c:v>
                </c:pt>
                <c:pt idx="2827">
                  <c:v>342.063</c:v>
                </c:pt>
                <c:pt idx="2828">
                  <c:v>342.111</c:v>
                </c:pt>
                <c:pt idx="2829">
                  <c:v>342.159</c:v>
                </c:pt>
                <c:pt idx="2830">
                  <c:v>342.207</c:v>
                </c:pt>
                <c:pt idx="2831">
                  <c:v>342.255</c:v>
                </c:pt>
                <c:pt idx="2832">
                  <c:v>342.303</c:v>
                </c:pt>
                <c:pt idx="2833">
                  <c:v>342.351</c:v>
                </c:pt>
                <c:pt idx="2834">
                  <c:v>342.4</c:v>
                </c:pt>
                <c:pt idx="2835">
                  <c:v>342.448</c:v>
                </c:pt>
                <c:pt idx="2836">
                  <c:v>342.496</c:v>
                </c:pt>
                <c:pt idx="2837">
                  <c:v>342.544</c:v>
                </c:pt>
                <c:pt idx="2838">
                  <c:v>342.592</c:v>
                </c:pt>
                <c:pt idx="2839">
                  <c:v>342.64</c:v>
                </c:pt>
                <c:pt idx="2840">
                  <c:v>342.688</c:v>
                </c:pt>
                <c:pt idx="2841">
                  <c:v>342.736</c:v>
                </c:pt>
                <c:pt idx="2842">
                  <c:v>342.784</c:v>
                </c:pt>
                <c:pt idx="2843">
                  <c:v>342.832</c:v>
                </c:pt>
                <c:pt idx="2844">
                  <c:v>342.88</c:v>
                </c:pt>
                <c:pt idx="2845">
                  <c:v>342.928</c:v>
                </c:pt>
                <c:pt idx="2846">
                  <c:v>342.976</c:v>
                </c:pt>
                <c:pt idx="2847">
                  <c:v>343.024</c:v>
                </c:pt>
                <c:pt idx="2848">
                  <c:v>343.072</c:v>
                </c:pt>
                <c:pt idx="2849">
                  <c:v>343.12</c:v>
                </c:pt>
                <c:pt idx="2850">
                  <c:v>343.168</c:v>
                </c:pt>
                <c:pt idx="2851">
                  <c:v>343.216</c:v>
                </c:pt>
                <c:pt idx="2852">
                  <c:v>343.264</c:v>
                </c:pt>
                <c:pt idx="2853">
                  <c:v>343.312</c:v>
                </c:pt>
                <c:pt idx="2854">
                  <c:v>343.36</c:v>
                </c:pt>
                <c:pt idx="2855">
                  <c:v>343.408</c:v>
                </c:pt>
                <c:pt idx="2856">
                  <c:v>343.456</c:v>
                </c:pt>
                <c:pt idx="2857">
                  <c:v>343.504</c:v>
                </c:pt>
                <c:pt idx="2858">
                  <c:v>343.552</c:v>
                </c:pt>
                <c:pt idx="2859">
                  <c:v>343.6</c:v>
                </c:pt>
                <c:pt idx="2860">
                  <c:v>343.648</c:v>
                </c:pt>
                <c:pt idx="2861">
                  <c:v>343.696</c:v>
                </c:pt>
                <c:pt idx="2862">
                  <c:v>343.744</c:v>
                </c:pt>
                <c:pt idx="2863">
                  <c:v>343.792</c:v>
                </c:pt>
                <c:pt idx="2864">
                  <c:v>343.84</c:v>
                </c:pt>
                <c:pt idx="2865">
                  <c:v>343.888</c:v>
                </c:pt>
                <c:pt idx="2866">
                  <c:v>343.936</c:v>
                </c:pt>
                <c:pt idx="2867">
                  <c:v>343.984</c:v>
                </c:pt>
                <c:pt idx="2868">
                  <c:v>344.032</c:v>
                </c:pt>
                <c:pt idx="2869">
                  <c:v>344.08</c:v>
                </c:pt>
                <c:pt idx="2870">
                  <c:v>344.128</c:v>
                </c:pt>
                <c:pt idx="2871">
                  <c:v>344.175</c:v>
                </c:pt>
                <c:pt idx="2872">
                  <c:v>344.223</c:v>
                </c:pt>
                <c:pt idx="2873">
                  <c:v>344.271</c:v>
                </c:pt>
                <c:pt idx="2874">
                  <c:v>344.319</c:v>
                </c:pt>
                <c:pt idx="2875">
                  <c:v>344.367</c:v>
                </c:pt>
                <c:pt idx="2876">
                  <c:v>344.415</c:v>
                </c:pt>
                <c:pt idx="2877">
                  <c:v>344.463</c:v>
                </c:pt>
                <c:pt idx="2878">
                  <c:v>344.511</c:v>
                </c:pt>
                <c:pt idx="2879">
                  <c:v>344.558</c:v>
                </c:pt>
                <c:pt idx="2880">
                  <c:v>344.606</c:v>
                </c:pt>
                <c:pt idx="2881">
                  <c:v>344.654</c:v>
                </c:pt>
                <c:pt idx="2882">
                  <c:v>344.702</c:v>
                </c:pt>
                <c:pt idx="2883">
                  <c:v>344.75</c:v>
                </c:pt>
                <c:pt idx="2884">
                  <c:v>344.798</c:v>
                </c:pt>
                <c:pt idx="2885">
                  <c:v>344.845</c:v>
                </c:pt>
                <c:pt idx="2886">
                  <c:v>344.893</c:v>
                </c:pt>
                <c:pt idx="2887">
                  <c:v>344.941</c:v>
                </c:pt>
                <c:pt idx="2888">
                  <c:v>344.989</c:v>
                </c:pt>
                <c:pt idx="2889">
                  <c:v>345.037</c:v>
                </c:pt>
                <c:pt idx="2890">
                  <c:v>345.084</c:v>
                </c:pt>
                <c:pt idx="2891">
                  <c:v>345.132</c:v>
                </c:pt>
                <c:pt idx="2892">
                  <c:v>345.18</c:v>
                </c:pt>
                <c:pt idx="2893">
                  <c:v>345.228</c:v>
                </c:pt>
                <c:pt idx="2894">
                  <c:v>345.275</c:v>
                </c:pt>
                <c:pt idx="2895">
                  <c:v>345.323</c:v>
                </c:pt>
                <c:pt idx="2896">
                  <c:v>345.371</c:v>
                </c:pt>
                <c:pt idx="2897">
                  <c:v>345.419</c:v>
                </c:pt>
                <c:pt idx="2898">
                  <c:v>345.466</c:v>
                </c:pt>
                <c:pt idx="2899">
                  <c:v>345.514</c:v>
                </c:pt>
                <c:pt idx="2900">
                  <c:v>345.562</c:v>
                </c:pt>
                <c:pt idx="2901">
                  <c:v>345.61</c:v>
                </c:pt>
                <c:pt idx="2902">
                  <c:v>345.657</c:v>
                </c:pt>
                <c:pt idx="2903">
                  <c:v>345.705</c:v>
                </c:pt>
                <c:pt idx="2904">
                  <c:v>345.753</c:v>
                </c:pt>
                <c:pt idx="2905">
                  <c:v>345.8</c:v>
                </c:pt>
                <c:pt idx="2906">
                  <c:v>345.848</c:v>
                </c:pt>
                <c:pt idx="2907">
                  <c:v>345.896</c:v>
                </c:pt>
                <c:pt idx="2908">
                  <c:v>345.943</c:v>
                </c:pt>
                <c:pt idx="2909">
                  <c:v>345.991</c:v>
                </c:pt>
                <c:pt idx="2910">
                  <c:v>346.039</c:v>
                </c:pt>
                <c:pt idx="2911">
                  <c:v>346.086</c:v>
                </c:pt>
                <c:pt idx="2912">
                  <c:v>346.134</c:v>
                </c:pt>
                <c:pt idx="2913">
                  <c:v>346.182</c:v>
                </c:pt>
                <c:pt idx="2914">
                  <c:v>346.229</c:v>
                </c:pt>
                <c:pt idx="2915">
                  <c:v>346.277</c:v>
                </c:pt>
                <c:pt idx="2916">
                  <c:v>346.325</c:v>
                </c:pt>
                <c:pt idx="2917">
                  <c:v>346.372</c:v>
                </c:pt>
                <c:pt idx="2918">
                  <c:v>346.42</c:v>
                </c:pt>
                <c:pt idx="2919">
                  <c:v>346.468</c:v>
                </c:pt>
                <c:pt idx="2920">
                  <c:v>346.515</c:v>
                </c:pt>
                <c:pt idx="2921">
                  <c:v>346.563</c:v>
                </c:pt>
                <c:pt idx="2922">
                  <c:v>346.61</c:v>
                </c:pt>
                <c:pt idx="2923">
                  <c:v>346.658</c:v>
                </c:pt>
                <c:pt idx="2924">
                  <c:v>346.706</c:v>
                </c:pt>
                <c:pt idx="2925">
                  <c:v>346.753</c:v>
                </c:pt>
                <c:pt idx="2926">
                  <c:v>346.801</c:v>
                </c:pt>
                <c:pt idx="2927">
                  <c:v>346.848</c:v>
                </c:pt>
                <c:pt idx="2928">
                  <c:v>346.896</c:v>
                </c:pt>
                <c:pt idx="2929">
                  <c:v>346.943</c:v>
                </c:pt>
                <c:pt idx="2930">
                  <c:v>346.991</c:v>
                </c:pt>
                <c:pt idx="2931">
                  <c:v>347.039</c:v>
                </c:pt>
                <c:pt idx="2932">
                  <c:v>347.086</c:v>
                </c:pt>
                <c:pt idx="2933">
                  <c:v>347.134</c:v>
                </c:pt>
                <c:pt idx="2934">
                  <c:v>347.181</c:v>
                </c:pt>
                <c:pt idx="2935">
                  <c:v>347.229</c:v>
                </c:pt>
                <c:pt idx="2936">
                  <c:v>347.276</c:v>
                </c:pt>
                <c:pt idx="2937">
                  <c:v>347.324</c:v>
                </c:pt>
                <c:pt idx="2938">
                  <c:v>347.371</c:v>
                </c:pt>
                <c:pt idx="2939">
                  <c:v>347.419</c:v>
                </c:pt>
                <c:pt idx="2940">
                  <c:v>347.466</c:v>
                </c:pt>
                <c:pt idx="2941">
                  <c:v>347.514</c:v>
                </c:pt>
                <c:pt idx="2942">
                  <c:v>347.561</c:v>
                </c:pt>
                <c:pt idx="2943">
                  <c:v>347.609</c:v>
                </c:pt>
                <c:pt idx="2944">
                  <c:v>347.656</c:v>
                </c:pt>
                <c:pt idx="2945">
                  <c:v>347.704</c:v>
                </c:pt>
                <c:pt idx="2946">
                  <c:v>347.751</c:v>
                </c:pt>
                <c:pt idx="2947">
                  <c:v>347.798</c:v>
                </c:pt>
                <c:pt idx="2948">
                  <c:v>347.846</c:v>
                </c:pt>
                <c:pt idx="2949">
                  <c:v>347.893</c:v>
                </c:pt>
                <c:pt idx="2950">
                  <c:v>347.941</c:v>
                </c:pt>
                <c:pt idx="2951">
                  <c:v>347.988</c:v>
                </c:pt>
                <c:pt idx="2952">
                  <c:v>348.036</c:v>
                </c:pt>
                <c:pt idx="2953">
                  <c:v>348.083</c:v>
                </c:pt>
                <c:pt idx="2954">
                  <c:v>348.13</c:v>
                </c:pt>
                <c:pt idx="2955">
                  <c:v>348.178</c:v>
                </c:pt>
                <c:pt idx="2956">
                  <c:v>348.225</c:v>
                </c:pt>
                <c:pt idx="2957">
                  <c:v>348.273</c:v>
                </c:pt>
                <c:pt idx="2958">
                  <c:v>348.32</c:v>
                </c:pt>
                <c:pt idx="2959">
                  <c:v>348.367</c:v>
                </c:pt>
                <c:pt idx="2960">
                  <c:v>348.415</c:v>
                </c:pt>
                <c:pt idx="2961">
                  <c:v>348.462</c:v>
                </c:pt>
                <c:pt idx="2962">
                  <c:v>348.51</c:v>
                </c:pt>
                <c:pt idx="2963">
                  <c:v>348.557</c:v>
                </c:pt>
                <c:pt idx="2964">
                  <c:v>348.604</c:v>
                </c:pt>
                <c:pt idx="2965">
                  <c:v>348.652</c:v>
                </c:pt>
                <c:pt idx="2966">
                  <c:v>348.699</c:v>
                </c:pt>
                <c:pt idx="2967">
                  <c:v>348.746</c:v>
                </c:pt>
                <c:pt idx="2968">
                  <c:v>348.794</c:v>
                </c:pt>
                <c:pt idx="2969">
                  <c:v>348.841</c:v>
                </c:pt>
                <c:pt idx="2970">
                  <c:v>348.888</c:v>
                </c:pt>
                <c:pt idx="2971">
                  <c:v>348.936</c:v>
                </c:pt>
                <c:pt idx="2972">
                  <c:v>348.983</c:v>
                </c:pt>
                <c:pt idx="2973">
                  <c:v>349.03</c:v>
                </c:pt>
                <c:pt idx="2974">
                  <c:v>349.078</c:v>
                </c:pt>
                <c:pt idx="2975">
                  <c:v>349.125</c:v>
                </c:pt>
                <c:pt idx="2976">
                  <c:v>349.172</c:v>
                </c:pt>
                <c:pt idx="2977">
                  <c:v>349.219</c:v>
                </c:pt>
                <c:pt idx="2978">
                  <c:v>349.267</c:v>
                </c:pt>
                <c:pt idx="2979">
                  <c:v>349.314</c:v>
                </c:pt>
                <c:pt idx="2980">
                  <c:v>349.361</c:v>
                </c:pt>
                <c:pt idx="2981">
                  <c:v>349.408</c:v>
                </c:pt>
                <c:pt idx="2982">
                  <c:v>349.456</c:v>
                </c:pt>
                <c:pt idx="2983">
                  <c:v>349.503</c:v>
                </c:pt>
                <c:pt idx="2984">
                  <c:v>349.55</c:v>
                </c:pt>
                <c:pt idx="2985">
                  <c:v>349.597</c:v>
                </c:pt>
                <c:pt idx="2986">
                  <c:v>349.645</c:v>
                </c:pt>
                <c:pt idx="2987">
                  <c:v>349.692</c:v>
                </c:pt>
                <c:pt idx="2988">
                  <c:v>349.739</c:v>
                </c:pt>
                <c:pt idx="2989">
                  <c:v>349.786</c:v>
                </c:pt>
                <c:pt idx="2990">
                  <c:v>349.834</c:v>
                </c:pt>
                <c:pt idx="2991">
                  <c:v>349.881</c:v>
                </c:pt>
                <c:pt idx="2992">
                  <c:v>349.928</c:v>
                </c:pt>
                <c:pt idx="2993">
                  <c:v>349.975</c:v>
                </c:pt>
                <c:pt idx="2994">
                  <c:v>350.022</c:v>
                </c:pt>
                <c:pt idx="2995">
                  <c:v>350.069</c:v>
                </c:pt>
                <c:pt idx="2996">
                  <c:v>350.117</c:v>
                </c:pt>
                <c:pt idx="2997">
                  <c:v>350.164</c:v>
                </c:pt>
                <c:pt idx="2998">
                  <c:v>350.211</c:v>
                </c:pt>
                <c:pt idx="2999">
                  <c:v>350.258</c:v>
                </c:pt>
                <c:pt idx="3000">
                  <c:v>350.305</c:v>
                </c:pt>
                <c:pt idx="3001">
                  <c:v>350.352</c:v>
                </c:pt>
                <c:pt idx="3002">
                  <c:v>350.4</c:v>
                </c:pt>
                <c:pt idx="3003">
                  <c:v>350.447</c:v>
                </c:pt>
                <c:pt idx="3004">
                  <c:v>350.494</c:v>
                </c:pt>
                <c:pt idx="3005">
                  <c:v>350.541</c:v>
                </c:pt>
                <c:pt idx="3006">
                  <c:v>350.588</c:v>
                </c:pt>
                <c:pt idx="3007">
                  <c:v>350.635</c:v>
                </c:pt>
                <c:pt idx="3008">
                  <c:v>350.682</c:v>
                </c:pt>
                <c:pt idx="3009">
                  <c:v>350.729</c:v>
                </c:pt>
                <c:pt idx="3010">
                  <c:v>350.776</c:v>
                </c:pt>
                <c:pt idx="3011">
                  <c:v>350.823</c:v>
                </c:pt>
                <c:pt idx="3012">
                  <c:v>350.871</c:v>
                </c:pt>
                <c:pt idx="3013">
                  <c:v>350.918</c:v>
                </c:pt>
                <c:pt idx="3014">
                  <c:v>350.965</c:v>
                </c:pt>
                <c:pt idx="3015">
                  <c:v>351.012</c:v>
                </c:pt>
                <c:pt idx="3016">
                  <c:v>351.059</c:v>
                </c:pt>
                <c:pt idx="3017">
                  <c:v>351.106</c:v>
                </c:pt>
                <c:pt idx="3018">
                  <c:v>351.153</c:v>
                </c:pt>
                <c:pt idx="3019">
                  <c:v>351.2</c:v>
                </c:pt>
                <c:pt idx="3020">
                  <c:v>351.247</c:v>
                </c:pt>
                <c:pt idx="3021">
                  <c:v>351.294</c:v>
                </c:pt>
                <c:pt idx="3022">
                  <c:v>351.341</c:v>
                </c:pt>
                <c:pt idx="3023">
                  <c:v>351.388</c:v>
                </c:pt>
                <c:pt idx="3024">
                  <c:v>351.435</c:v>
                </c:pt>
                <c:pt idx="3025">
                  <c:v>351.482</c:v>
                </c:pt>
                <c:pt idx="3026">
                  <c:v>351.529</c:v>
                </c:pt>
                <c:pt idx="3027">
                  <c:v>351.576</c:v>
                </c:pt>
                <c:pt idx="3028">
                  <c:v>351.623</c:v>
                </c:pt>
                <c:pt idx="3029">
                  <c:v>351.67</c:v>
                </c:pt>
                <c:pt idx="3030">
                  <c:v>351.717</c:v>
                </c:pt>
                <c:pt idx="3031">
                  <c:v>351.764</c:v>
                </c:pt>
                <c:pt idx="3032">
                  <c:v>351.811</c:v>
                </c:pt>
                <c:pt idx="3033">
                  <c:v>351.858</c:v>
                </c:pt>
                <c:pt idx="3034">
                  <c:v>351.905</c:v>
                </c:pt>
                <c:pt idx="3035">
                  <c:v>351.952</c:v>
                </c:pt>
                <c:pt idx="3036">
                  <c:v>351.999</c:v>
                </c:pt>
                <c:pt idx="3037">
                  <c:v>352.046</c:v>
                </c:pt>
                <c:pt idx="3038">
                  <c:v>352.093</c:v>
                </c:pt>
                <c:pt idx="3039">
                  <c:v>352.139</c:v>
                </c:pt>
                <c:pt idx="3040">
                  <c:v>352.186</c:v>
                </c:pt>
                <c:pt idx="3041">
                  <c:v>352.233</c:v>
                </c:pt>
                <c:pt idx="3042">
                  <c:v>352.28</c:v>
                </c:pt>
                <c:pt idx="3043">
                  <c:v>352.327</c:v>
                </c:pt>
                <c:pt idx="3044">
                  <c:v>352.374</c:v>
                </c:pt>
                <c:pt idx="3045">
                  <c:v>352.421</c:v>
                </c:pt>
                <c:pt idx="3046">
                  <c:v>352.468</c:v>
                </c:pt>
                <c:pt idx="3047">
                  <c:v>352.515</c:v>
                </c:pt>
                <c:pt idx="3048">
                  <c:v>352.561</c:v>
                </c:pt>
                <c:pt idx="3049">
                  <c:v>352.608</c:v>
                </c:pt>
                <c:pt idx="3050">
                  <c:v>352.655</c:v>
                </c:pt>
                <c:pt idx="3051">
                  <c:v>352.702</c:v>
                </c:pt>
                <c:pt idx="3052">
                  <c:v>352.749</c:v>
                </c:pt>
                <c:pt idx="3053">
                  <c:v>352.796</c:v>
                </c:pt>
                <c:pt idx="3054">
                  <c:v>352.843</c:v>
                </c:pt>
                <c:pt idx="3055">
                  <c:v>352.889</c:v>
                </c:pt>
                <c:pt idx="3056">
                  <c:v>352.936</c:v>
                </c:pt>
                <c:pt idx="3057">
                  <c:v>352.983</c:v>
                </c:pt>
                <c:pt idx="3058">
                  <c:v>353.03</c:v>
                </c:pt>
                <c:pt idx="3059">
                  <c:v>353.077</c:v>
                </c:pt>
                <c:pt idx="3060">
                  <c:v>353.123</c:v>
                </c:pt>
                <c:pt idx="3061">
                  <c:v>353.17</c:v>
                </c:pt>
                <c:pt idx="3062">
                  <c:v>353.217</c:v>
                </c:pt>
                <c:pt idx="3063">
                  <c:v>353.264</c:v>
                </c:pt>
                <c:pt idx="3064">
                  <c:v>353.311</c:v>
                </c:pt>
                <c:pt idx="3065">
                  <c:v>353.357</c:v>
                </c:pt>
                <c:pt idx="3066">
                  <c:v>353.404</c:v>
                </c:pt>
                <c:pt idx="3067">
                  <c:v>353.451</c:v>
                </c:pt>
                <c:pt idx="3068">
                  <c:v>353.498</c:v>
                </c:pt>
                <c:pt idx="3069">
                  <c:v>353.544</c:v>
                </c:pt>
                <c:pt idx="3070">
                  <c:v>353.591</c:v>
                </c:pt>
                <c:pt idx="3071">
                  <c:v>353.638</c:v>
                </c:pt>
                <c:pt idx="3072">
                  <c:v>353.685</c:v>
                </c:pt>
                <c:pt idx="3073">
                  <c:v>353.731</c:v>
                </c:pt>
                <c:pt idx="3074">
                  <c:v>353.778</c:v>
                </c:pt>
                <c:pt idx="3075">
                  <c:v>353.825</c:v>
                </c:pt>
                <c:pt idx="3076">
                  <c:v>353.871</c:v>
                </c:pt>
                <c:pt idx="3077">
                  <c:v>353.918</c:v>
                </c:pt>
                <c:pt idx="3078">
                  <c:v>353.965</c:v>
                </c:pt>
                <c:pt idx="3079">
                  <c:v>354.011</c:v>
                </c:pt>
                <c:pt idx="3080">
                  <c:v>354.058</c:v>
                </c:pt>
                <c:pt idx="3081">
                  <c:v>354.105</c:v>
                </c:pt>
                <c:pt idx="3082">
                  <c:v>354.151</c:v>
                </c:pt>
                <c:pt idx="3083">
                  <c:v>354.198</c:v>
                </c:pt>
                <c:pt idx="3084">
                  <c:v>354.245</c:v>
                </c:pt>
                <c:pt idx="3085">
                  <c:v>354.291</c:v>
                </c:pt>
                <c:pt idx="3086">
                  <c:v>354.338</c:v>
                </c:pt>
                <c:pt idx="3087">
                  <c:v>354.385</c:v>
                </c:pt>
                <c:pt idx="3088">
                  <c:v>354.431</c:v>
                </c:pt>
                <c:pt idx="3089">
                  <c:v>354.478</c:v>
                </c:pt>
                <c:pt idx="3090">
                  <c:v>354.525</c:v>
                </c:pt>
                <c:pt idx="3091">
                  <c:v>354.571</c:v>
                </c:pt>
                <c:pt idx="3092">
                  <c:v>354.618</c:v>
                </c:pt>
                <c:pt idx="3093">
                  <c:v>354.664</c:v>
                </c:pt>
                <c:pt idx="3094">
                  <c:v>354.711</c:v>
                </c:pt>
                <c:pt idx="3095">
                  <c:v>354.758</c:v>
                </c:pt>
                <c:pt idx="3096">
                  <c:v>354.804</c:v>
                </c:pt>
                <c:pt idx="3097">
                  <c:v>354.851</c:v>
                </c:pt>
                <c:pt idx="3098">
                  <c:v>354.897</c:v>
                </c:pt>
                <c:pt idx="3099">
                  <c:v>354.944</c:v>
                </c:pt>
                <c:pt idx="3100">
                  <c:v>354.991</c:v>
                </c:pt>
                <c:pt idx="3101">
                  <c:v>355.037</c:v>
                </c:pt>
                <c:pt idx="3102">
                  <c:v>355.084</c:v>
                </c:pt>
                <c:pt idx="3103">
                  <c:v>355.13</c:v>
                </c:pt>
                <c:pt idx="3104">
                  <c:v>355.177</c:v>
                </c:pt>
                <c:pt idx="3105">
                  <c:v>355.223</c:v>
                </c:pt>
                <c:pt idx="3106">
                  <c:v>355.27</c:v>
                </c:pt>
                <c:pt idx="3107">
                  <c:v>355.316</c:v>
                </c:pt>
                <c:pt idx="3108">
                  <c:v>355.363</c:v>
                </c:pt>
                <c:pt idx="3109">
                  <c:v>355.409</c:v>
                </c:pt>
                <c:pt idx="3110">
                  <c:v>355.456</c:v>
                </c:pt>
                <c:pt idx="3111">
                  <c:v>355.502</c:v>
                </c:pt>
                <c:pt idx="3112">
                  <c:v>355.549</c:v>
                </c:pt>
                <c:pt idx="3113">
                  <c:v>355.595</c:v>
                </c:pt>
                <c:pt idx="3114">
                  <c:v>355.642</c:v>
                </c:pt>
                <c:pt idx="3115">
                  <c:v>355.688</c:v>
                </c:pt>
                <c:pt idx="3116">
                  <c:v>355.735</c:v>
                </c:pt>
                <c:pt idx="3117">
                  <c:v>355.781</c:v>
                </c:pt>
                <c:pt idx="3118">
                  <c:v>355.828</c:v>
                </c:pt>
                <c:pt idx="3119">
                  <c:v>355.874</c:v>
                </c:pt>
                <c:pt idx="3120">
                  <c:v>355.921</c:v>
                </c:pt>
                <c:pt idx="3121">
                  <c:v>355.967</c:v>
                </c:pt>
                <c:pt idx="3122">
                  <c:v>356.013</c:v>
                </c:pt>
                <c:pt idx="3123">
                  <c:v>356.06</c:v>
                </c:pt>
                <c:pt idx="3124">
                  <c:v>356.106</c:v>
                </c:pt>
                <c:pt idx="3125">
                  <c:v>356.153</c:v>
                </c:pt>
                <c:pt idx="3126">
                  <c:v>356.199</c:v>
                </c:pt>
                <c:pt idx="3127">
                  <c:v>356.246</c:v>
                </c:pt>
                <c:pt idx="3128">
                  <c:v>356.292</c:v>
                </c:pt>
                <c:pt idx="3129">
                  <c:v>356.338</c:v>
                </c:pt>
                <c:pt idx="3130">
                  <c:v>356.385</c:v>
                </c:pt>
                <c:pt idx="3131">
                  <c:v>356.431</c:v>
                </c:pt>
                <c:pt idx="3132">
                  <c:v>356.477</c:v>
                </c:pt>
                <c:pt idx="3133">
                  <c:v>356.524</c:v>
                </c:pt>
                <c:pt idx="3134">
                  <c:v>356.57</c:v>
                </c:pt>
                <c:pt idx="3135">
                  <c:v>356.617</c:v>
                </c:pt>
                <c:pt idx="3136">
                  <c:v>356.663</c:v>
                </c:pt>
                <c:pt idx="3137">
                  <c:v>356.709</c:v>
                </c:pt>
                <c:pt idx="3138">
                  <c:v>356.756</c:v>
                </c:pt>
                <c:pt idx="3139">
                  <c:v>356.802</c:v>
                </c:pt>
                <c:pt idx="3140">
                  <c:v>356.848</c:v>
                </c:pt>
                <c:pt idx="3141">
                  <c:v>356.895</c:v>
                </c:pt>
                <c:pt idx="3142">
                  <c:v>356.941</c:v>
                </c:pt>
                <c:pt idx="3143">
                  <c:v>356.987</c:v>
                </c:pt>
                <c:pt idx="3144">
                  <c:v>357.034</c:v>
                </c:pt>
                <c:pt idx="3145">
                  <c:v>357.08</c:v>
                </c:pt>
                <c:pt idx="3146">
                  <c:v>357.126</c:v>
                </c:pt>
                <c:pt idx="3147">
                  <c:v>357.172</c:v>
                </c:pt>
                <c:pt idx="3148">
                  <c:v>357.219</c:v>
                </c:pt>
                <c:pt idx="3149">
                  <c:v>357.265</c:v>
                </c:pt>
                <c:pt idx="3150">
                  <c:v>357.311</c:v>
                </c:pt>
                <c:pt idx="3151">
                  <c:v>357.358</c:v>
                </c:pt>
                <c:pt idx="3152">
                  <c:v>357.404</c:v>
                </c:pt>
                <c:pt idx="3153">
                  <c:v>357.45</c:v>
                </c:pt>
                <c:pt idx="3154">
                  <c:v>357.496</c:v>
                </c:pt>
                <c:pt idx="3155">
                  <c:v>357.543</c:v>
                </c:pt>
                <c:pt idx="3156">
                  <c:v>357.589</c:v>
                </c:pt>
                <c:pt idx="3157">
                  <c:v>357.635</c:v>
                </c:pt>
                <c:pt idx="3158">
                  <c:v>357.681</c:v>
                </c:pt>
                <c:pt idx="3159">
                  <c:v>357.727</c:v>
                </c:pt>
                <c:pt idx="3160">
                  <c:v>357.774</c:v>
                </c:pt>
                <c:pt idx="3161">
                  <c:v>357.82</c:v>
                </c:pt>
                <c:pt idx="3162">
                  <c:v>357.866</c:v>
                </c:pt>
                <c:pt idx="3163">
                  <c:v>357.912</c:v>
                </c:pt>
                <c:pt idx="3164">
                  <c:v>357.958</c:v>
                </c:pt>
                <c:pt idx="3165">
                  <c:v>358.005</c:v>
                </c:pt>
                <c:pt idx="3166">
                  <c:v>358.051</c:v>
                </c:pt>
                <c:pt idx="3167">
                  <c:v>358.097</c:v>
                </c:pt>
                <c:pt idx="3168">
                  <c:v>358.143</c:v>
                </c:pt>
                <c:pt idx="3169">
                  <c:v>358.189</c:v>
                </c:pt>
                <c:pt idx="3170">
                  <c:v>358.235</c:v>
                </c:pt>
                <c:pt idx="3171">
                  <c:v>358.282</c:v>
                </c:pt>
                <c:pt idx="3172">
                  <c:v>358.328</c:v>
                </c:pt>
                <c:pt idx="3173">
                  <c:v>358.374</c:v>
                </c:pt>
                <c:pt idx="3174">
                  <c:v>358.42</c:v>
                </c:pt>
                <c:pt idx="3175">
                  <c:v>358.466</c:v>
                </c:pt>
                <c:pt idx="3176">
                  <c:v>358.512</c:v>
                </c:pt>
                <c:pt idx="3177">
                  <c:v>358.558</c:v>
                </c:pt>
                <c:pt idx="3178">
                  <c:v>358.605</c:v>
                </c:pt>
                <c:pt idx="3179">
                  <c:v>358.651</c:v>
                </c:pt>
                <c:pt idx="3180">
                  <c:v>358.697</c:v>
                </c:pt>
                <c:pt idx="3181">
                  <c:v>358.743</c:v>
                </c:pt>
                <c:pt idx="3182">
                  <c:v>358.789</c:v>
                </c:pt>
                <c:pt idx="3183">
                  <c:v>358.835</c:v>
                </c:pt>
                <c:pt idx="3184">
                  <c:v>358.881</c:v>
                </c:pt>
                <c:pt idx="3185">
                  <c:v>358.927</c:v>
                </c:pt>
                <c:pt idx="3186">
                  <c:v>358.973</c:v>
                </c:pt>
                <c:pt idx="3187">
                  <c:v>359.019</c:v>
                </c:pt>
                <c:pt idx="3188">
                  <c:v>359.065</c:v>
                </c:pt>
                <c:pt idx="3189">
                  <c:v>359.111</c:v>
                </c:pt>
                <c:pt idx="3190">
                  <c:v>359.157</c:v>
                </c:pt>
                <c:pt idx="3191">
                  <c:v>359.203</c:v>
                </c:pt>
                <c:pt idx="3192">
                  <c:v>359.249</c:v>
                </c:pt>
                <c:pt idx="3193">
                  <c:v>359.295</c:v>
                </c:pt>
                <c:pt idx="3194">
                  <c:v>359.341</c:v>
                </c:pt>
                <c:pt idx="3195">
                  <c:v>359.387</c:v>
                </c:pt>
                <c:pt idx="3196">
                  <c:v>359.433</c:v>
                </c:pt>
                <c:pt idx="3197">
                  <c:v>359.479</c:v>
                </c:pt>
                <c:pt idx="3198">
                  <c:v>359.525</c:v>
                </c:pt>
                <c:pt idx="3199">
                  <c:v>359.571</c:v>
                </c:pt>
                <c:pt idx="3200">
                  <c:v>359.617</c:v>
                </c:pt>
                <c:pt idx="3201">
                  <c:v>359.663</c:v>
                </c:pt>
                <c:pt idx="3202">
                  <c:v>359.709</c:v>
                </c:pt>
                <c:pt idx="3203">
                  <c:v>359.755</c:v>
                </c:pt>
                <c:pt idx="3204">
                  <c:v>359.801</c:v>
                </c:pt>
                <c:pt idx="3205">
                  <c:v>359.847</c:v>
                </c:pt>
                <c:pt idx="3206">
                  <c:v>359.893</c:v>
                </c:pt>
                <c:pt idx="3207">
                  <c:v>359.939</c:v>
                </c:pt>
                <c:pt idx="3208">
                  <c:v>359.985</c:v>
                </c:pt>
                <c:pt idx="3209">
                  <c:v>360.031</c:v>
                </c:pt>
                <c:pt idx="3210">
                  <c:v>360.077</c:v>
                </c:pt>
                <c:pt idx="3211">
                  <c:v>360.123</c:v>
                </c:pt>
                <c:pt idx="3212">
                  <c:v>360.169</c:v>
                </c:pt>
                <c:pt idx="3213">
                  <c:v>360.215</c:v>
                </c:pt>
                <c:pt idx="3214">
                  <c:v>360.26</c:v>
                </c:pt>
                <c:pt idx="3215">
                  <c:v>360.306</c:v>
                </c:pt>
                <c:pt idx="3216">
                  <c:v>360.352</c:v>
                </c:pt>
                <c:pt idx="3217">
                  <c:v>360.398</c:v>
                </c:pt>
                <c:pt idx="3218">
                  <c:v>360.444</c:v>
                </c:pt>
                <c:pt idx="3219">
                  <c:v>360.49</c:v>
                </c:pt>
                <c:pt idx="3220">
                  <c:v>360.536</c:v>
                </c:pt>
                <c:pt idx="3221">
                  <c:v>360.582</c:v>
                </c:pt>
                <c:pt idx="3222">
                  <c:v>360.627</c:v>
                </c:pt>
                <c:pt idx="3223">
                  <c:v>360.673</c:v>
                </c:pt>
                <c:pt idx="3224">
                  <c:v>360.719</c:v>
                </c:pt>
                <c:pt idx="3225">
                  <c:v>360.765</c:v>
                </c:pt>
                <c:pt idx="3226">
                  <c:v>360.811</c:v>
                </c:pt>
                <c:pt idx="3227">
                  <c:v>360.857</c:v>
                </c:pt>
                <c:pt idx="3228">
                  <c:v>360.902</c:v>
                </c:pt>
                <c:pt idx="3229">
                  <c:v>360.948</c:v>
                </c:pt>
                <c:pt idx="3230">
                  <c:v>360.994</c:v>
                </c:pt>
                <c:pt idx="3231">
                  <c:v>361.04</c:v>
                </c:pt>
                <c:pt idx="3232">
                  <c:v>361.086</c:v>
                </c:pt>
                <c:pt idx="3233">
                  <c:v>361.131</c:v>
                </c:pt>
                <c:pt idx="3234">
                  <c:v>361.177</c:v>
                </c:pt>
                <c:pt idx="3235">
                  <c:v>361.223</c:v>
                </c:pt>
                <c:pt idx="3236">
                  <c:v>361.269</c:v>
                </c:pt>
                <c:pt idx="3237">
                  <c:v>361.315</c:v>
                </c:pt>
                <c:pt idx="3238">
                  <c:v>361.36</c:v>
                </c:pt>
                <c:pt idx="3239">
                  <c:v>361.406</c:v>
                </c:pt>
                <c:pt idx="3240">
                  <c:v>361.452</c:v>
                </c:pt>
                <c:pt idx="3241">
                  <c:v>361.497</c:v>
                </c:pt>
                <c:pt idx="3242">
                  <c:v>361.543</c:v>
                </c:pt>
                <c:pt idx="3243">
                  <c:v>361.589</c:v>
                </c:pt>
                <c:pt idx="3244">
                  <c:v>361.635</c:v>
                </c:pt>
                <c:pt idx="3245">
                  <c:v>361.68</c:v>
                </c:pt>
                <c:pt idx="3246">
                  <c:v>361.726</c:v>
                </c:pt>
                <c:pt idx="3247">
                  <c:v>361.772</c:v>
                </c:pt>
                <c:pt idx="3248">
                  <c:v>361.817</c:v>
                </c:pt>
                <c:pt idx="3249">
                  <c:v>361.863</c:v>
                </c:pt>
                <c:pt idx="3250">
                  <c:v>361.909</c:v>
                </c:pt>
                <c:pt idx="3251">
                  <c:v>361.955</c:v>
                </c:pt>
                <c:pt idx="3252">
                  <c:v>362.0</c:v>
                </c:pt>
                <c:pt idx="3253">
                  <c:v>362.046</c:v>
                </c:pt>
                <c:pt idx="3254">
                  <c:v>362.092</c:v>
                </c:pt>
                <c:pt idx="3255">
                  <c:v>362.137</c:v>
                </c:pt>
                <c:pt idx="3256">
                  <c:v>362.183</c:v>
                </c:pt>
                <c:pt idx="3257">
                  <c:v>362.229</c:v>
                </c:pt>
                <c:pt idx="3258">
                  <c:v>362.274</c:v>
                </c:pt>
                <c:pt idx="3259">
                  <c:v>362.32</c:v>
                </c:pt>
                <c:pt idx="3260">
                  <c:v>362.365</c:v>
                </c:pt>
                <c:pt idx="3261">
                  <c:v>362.411</c:v>
                </c:pt>
                <c:pt idx="3262">
                  <c:v>362.457</c:v>
                </c:pt>
                <c:pt idx="3263">
                  <c:v>362.502</c:v>
                </c:pt>
                <c:pt idx="3264">
                  <c:v>362.548</c:v>
                </c:pt>
                <c:pt idx="3265">
                  <c:v>362.593</c:v>
                </c:pt>
                <c:pt idx="3266">
                  <c:v>362.639</c:v>
                </c:pt>
                <c:pt idx="3267">
                  <c:v>362.685</c:v>
                </c:pt>
                <c:pt idx="3268">
                  <c:v>362.73</c:v>
                </c:pt>
                <c:pt idx="3269">
                  <c:v>362.776</c:v>
                </c:pt>
                <c:pt idx="3270">
                  <c:v>362.821</c:v>
                </c:pt>
                <c:pt idx="3271">
                  <c:v>362.867</c:v>
                </c:pt>
                <c:pt idx="3272">
                  <c:v>362.912</c:v>
                </c:pt>
                <c:pt idx="3273">
                  <c:v>362.958</c:v>
                </c:pt>
                <c:pt idx="3274">
                  <c:v>363.004</c:v>
                </c:pt>
                <c:pt idx="3275">
                  <c:v>363.049</c:v>
                </c:pt>
                <c:pt idx="3276">
                  <c:v>363.095</c:v>
                </c:pt>
                <c:pt idx="3277">
                  <c:v>363.14</c:v>
                </c:pt>
                <c:pt idx="3278">
                  <c:v>363.186</c:v>
                </c:pt>
                <c:pt idx="3279">
                  <c:v>363.231</c:v>
                </c:pt>
                <c:pt idx="3280">
                  <c:v>363.277</c:v>
                </c:pt>
                <c:pt idx="3281">
                  <c:v>363.322</c:v>
                </c:pt>
                <c:pt idx="3282">
                  <c:v>363.368</c:v>
                </c:pt>
                <c:pt idx="3283">
                  <c:v>363.413</c:v>
                </c:pt>
                <c:pt idx="3284">
                  <c:v>363.459</c:v>
                </c:pt>
                <c:pt idx="3285">
                  <c:v>363.504</c:v>
                </c:pt>
                <c:pt idx="3286">
                  <c:v>363.55</c:v>
                </c:pt>
                <c:pt idx="3287">
                  <c:v>363.595</c:v>
                </c:pt>
                <c:pt idx="3288">
                  <c:v>363.641</c:v>
                </c:pt>
                <c:pt idx="3289">
                  <c:v>363.686</c:v>
                </c:pt>
                <c:pt idx="3290">
                  <c:v>363.731</c:v>
                </c:pt>
                <c:pt idx="3291">
                  <c:v>363.777</c:v>
                </c:pt>
                <c:pt idx="3292">
                  <c:v>363.822</c:v>
                </c:pt>
                <c:pt idx="3293">
                  <c:v>363.868</c:v>
                </c:pt>
                <c:pt idx="3294">
                  <c:v>363.913</c:v>
                </c:pt>
                <c:pt idx="3295">
                  <c:v>363.959</c:v>
                </c:pt>
                <c:pt idx="3296">
                  <c:v>364.004</c:v>
                </c:pt>
                <c:pt idx="3297">
                  <c:v>364.049</c:v>
                </c:pt>
                <c:pt idx="3298">
                  <c:v>364.095</c:v>
                </c:pt>
                <c:pt idx="3299">
                  <c:v>364.14</c:v>
                </c:pt>
                <c:pt idx="3300">
                  <c:v>364.186</c:v>
                </c:pt>
                <c:pt idx="3301">
                  <c:v>364.231</c:v>
                </c:pt>
                <c:pt idx="3302">
                  <c:v>364.276</c:v>
                </c:pt>
                <c:pt idx="3303">
                  <c:v>364.322</c:v>
                </c:pt>
                <c:pt idx="3304">
                  <c:v>364.367</c:v>
                </c:pt>
                <c:pt idx="3305">
                  <c:v>364.413</c:v>
                </c:pt>
                <c:pt idx="3306">
                  <c:v>364.458</c:v>
                </c:pt>
                <c:pt idx="3307">
                  <c:v>364.503</c:v>
                </c:pt>
                <c:pt idx="3308">
                  <c:v>364.549</c:v>
                </c:pt>
                <c:pt idx="3309">
                  <c:v>364.594</c:v>
                </c:pt>
                <c:pt idx="3310">
                  <c:v>364.639</c:v>
                </c:pt>
                <c:pt idx="3311">
                  <c:v>364.685</c:v>
                </c:pt>
                <c:pt idx="3312">
                  <c:v>364.73</c:v>
                </c:pt>
                <c:pt idx="3313">
                  <c:v>364.775</c:v>
                </c:pt>
                <c:pt idx="3314">
                  <c:v>364.82</c:v>
                </c:pt>
                <c:pt idx="3315">
                  <c:v>364.866</c:v>
                </c:pt>
                <c:pt idx="3316">
                  <c:v>364.911</c:v>
                </c:pt>
                <c:pt idx="3317">
                  <c:v>364.956</c:v>
                </c:pt>
                <c:pt idx="3318">
                  <c:v>365.002</c:v>
                </c:pt>
                <c:pt idx="3319">
                  <c:v>365.047</c:v>
                </c:pt>
                <c:pt idx="3320">
                  <c:v>365.092</c:v>
                </c:pt>
                <c:pt idx="3321">
                  <c:v>365.137</c:v>
                </c:pt>
                <c:pt idx="3322">
                  <c:v>365.183</c:v>
                </c:pt>
                <c:pt idx="3323">
                  <c:v>365.228</c:v>
                </c:pt>
                <c:pt idx="3324">
                  <c:v>365.273</c:v>
                </c:pt>
                <c:pt idx="3325">
                  <c:v>365.319</c:v>
                </c:pt>
                <c:pt idx="3326">
                  <c:v>365.364</c:v>
                </c:pt>
                <c:pt idx="3327">
                  <c:v>365.409</c:v>
                </c:pt>
                <c:pt idx="3328">
                  <c:v>365.454</c:v>
                </c:pt>
                <c:pt idx="3329">
                  <c:v>365.499</c:v>
                </c:pt>
                <c:pt idx="3330">
                  <c:v>365.545</c:v>
                </c:pt>
                <c:pt idx="3331">
                  <c:v>365.59</c:v>
                </c:pt>
                <c:pt idx="3332">
                  <c:v>365.635</c:v>
                </c:pt>
                <c:pt idx="3333">
                  <c:v>365.68</c:v>
                </c:pt>
                <c:pt idx="3334">
                  <c:v>365.725</c:v>
                </c:pt>
                <c:pt idx="3335">
                  <c:v>365.771</c:v>
                </c:pt>
                <c:pt idx="3336">
                  <c:v>365.816</c:v>
                </c:pt>
                <c:pt idx="3337">
                  <c:v>365.861</c:v>
                </c:pt>
                <c:pt idx="3338">
                  <c:v>365.906</c:v>
                </c:pt>
                <c:pt idx="3339">
                  <c:v>365.951</c:v>
                </c:pt>
                <c:pt idx="3340">
                  <c:v>365.996</c:v>
                </c:pt>
                <c:pt idx="3341">
                  <c:v>366.042</c:v>
                </c:pt>
                <c:pt idx="3342">
                  <c:v>366.087</c:v>
                </c:pt>
                <c:pt idx="3343">
                  <c:v>366.132</c:v>
                </c:pt>
                <c:pt idx="3344">
                  <c:v>366.177</c:v>
                </c:pt>
                <c:pt idx="3345">
                  <c:v>366.222</c:v>
                </c:pt>
                <c:pt idx="3346">
                  <c:v>366.267</c:v>
                </c:pt>
                <c:pt idx="3347">
                  <c:v>366.312</c:v>
                </c:pt>
                <c:pt idx="3348">
                  <c:v>366.357</c:v>
                </c:pt>
                <c:pt idx="3349">
                  <c:v>366.403</c:v>
                </c:pt>
                <c:pt idx="3350">
                  <c:v>366.448</c:v>
                </c:pt>
                <c:pt idx="3351">
                  <c:v>366.493</c:v>
                </c:pt>
                <c:pt idx="3352">
                  <c:v>366.538</c:v>
                </c:pt>
                <c:pt idx="3353">
                  <c:v>366.583</c:v>
                </c:pt>
                <c:pt idx="3354">
                  <c:v>366.628</c:v>
                </c:pt>
                <c:pt idx="3355">
                  <c:v>366.673</c:v>
                </c:pt>
                <c:pt idx="3356">
                  <c:v>366.718</c:v>
                </c:pt>
                <c:pt idx="3357">
                  <c:v>366.763</c:v>
                </c:pt>
                <c:pt idx="3358">
                  <c:v>366.808</c:v>
                </c:pt>
                <c:pt idx="3359">
                  <c:v>366.853</c:v>
                </c:pt>
                <c:pt idx="3360">
                  <c:v>366.898</c:v>
                </c:pt>
                <c:pt idx="3361">
                  <c:v>366.943</c:v>
                </c:pt>
                <c:pt idx="3362">
                  <c:v>366.988</c:v>
                </c:pt>
                <c:pt idx="3363">
                  <c:v>367.033</c:v>
                </c:pt>
                <c:pt idx="3364">
                  <c:v>367.078</c:v>
                </c:pt>
                <c:pt idx="3365">
                  <c:v>367.123</c:v>
                </c:pt>
                <c:pt idx="3366">
                  <c:v>367.168</c:v>
                </c:pt>
                <c:pt idx="3367">
                  <c:v>367.213</c:v>
                </c:pt>
                <c:pt idx="3368">
                  <c:v>367.258</c:v>
                </c:pt>
                <c:pt idx="3369">
                  <c:v>367.303</c:v>
                </c:pt>
                <c:pt idx="3370">
                  <c:v>367.348</c:v>
                </c:pt>
                <c:pt idx="3371">
                  <c:v>367.393</c:v>
                </c:pt>
                <c:pt idx="3372">
                  <c:v>367.438</c:v>
                </c:pt>
                <c:pt idx="3373">
                  <c:v>367.483</c:v>
                </c:pt>
                <c:pt idx="3374">
                  <c:v>367.528</c:v>
                </c:pt>
                <c:pt idx="3375">
                  <c:v>367.573</c:v>
                </c:pt>
                <c:pt idx="3376">
                  <c:v>367.618</c:v>
                </c:pt>
                <c:pt idx="3377">
                  <c:v>367.663</c:v>
                </c:pt>
                <c:pt idx="3378">
                  <c:v>367.708</c:v>
                </c:pt>
                <c:pt idx="3379">
                  <c:v>367.753</c:v>
                </c:pt>
                <c:pt idx="3380">
                  <c:v>367.798</c:v>
                </c:pt>
                <c:pt idx="3381">
                  <c:v>367.843</c:v>
                </c:pt>
                <c:pt idx="3382">
                  <c:v>367.888</c:v>
                </c:pt>
                <c:pt idx="3383">
                  <c:v>367.933</c:v>
                </c:pt>
                <c:pt idx="3384">
                  <c:v>367.977</c:v>
                </c:pt>
                <c:pt idx="3385">
                  <c:v>368.022</c:v>
                </c:pt>
                <c:pt idx="3386">
                  <c:v>368.067</c:v>
                </c:pt>
                <c:pt idx="3387">
                  <c:v>368.112</c:v>
                </c:pt>
                <c:pt idx="3388">
                  <c:v>368.157</c:v>
                </c:pt>
                <c:pt idx="3389">
                  <c:v>368.202</c:v>
                </c:pt>
                <c:pt idx="3390">
                  <c:v>368.247</c:v>
                </c:pt>
                <c:pt idx="3391">
                  <c:v>368.292</c:v>
                </c:pt>
                <c:pt idx="3392">
                  <c:v>368.336</c:v>
                </c:pt>
                <c:pt idx="3393">
                  <c:v>368.381</c:v>
                </c:pt>
                <c:pt idx="3394">
                  <c:v>368.426</c:v>
                </c:pt>
                <c:pt idx="3395">
                  <c:v>368.471</c:v>
                </c:pt>
                <c:pt idx="3396">
                  <c:v>368.516</c:v>
                </c:pt>
                <c:pt idx="3397">
                  <c:v>368.561</c:v>
                </c:pt>
                <c:pt idx="3398">
                  <c:v>368.605</c:v>
                </c:pt>
                <c:pt idx="3399">
                  <c:v>368.65</c:v>
                </c:pt>
                <c:pt idx="3400">
                  <c:v>368.695</c:v>
                </c:pt>
                <c:pt idx="3401">
                  <c:v>368.74</c:v>
                </c:pt>
                <c:pt idx="3402">
                  <c:v>368.785</c:v>
                </c:pt>
                <c:pt idx="3403">
                  <c:v>368.829</c:v>
                </c:pt>
                <c:pt idx="3404">
                  <c:v>368.874</c:v>
                </c:pt>
                <c:pt idx="3405">
                  <c:v>368.919</c:v>
                </c:pt>
                <c:pt idx="3406">
                  <c:v>368.964</c:v>
                </c:pt>
                <c:pt idx="3407">
                  <c:v>369.008</c:v>
                </c:pt>
                <c:pt idx="3408">
                  <c:v>369.053</c:v>
                </c:pt>
                <c:pt idx="3409">
                  <c:v>369.098</c:v>
                </c:pt>
                <c:pt idx="3410">
                  <c:v>369.143</c:v>
                </c:pt>
                <c:pt idx="3411">
                  <c:v>369.187</c:v>
                </c:pt>
                <c:pt idx="3412">
                  <c:v>369.232</c:v>
                </c:pt>
                <c:pt idx="3413">
                  <c:v>369.277</c:v>
                </c:pt>
                <c:pt idx="3414">
                  <c:v>369.322</c:v>
                </c:pt>
                <c:pt idx="3415">
                  <c:v>369.366</c:v>
                </c:pt>
                <c:pt idx="3416">
                  <c:v>369.411</c:v>
                </c:pt>
                <c:pt idx="3417">
                  <c:v>369.456</c:v>
                </c:pt>
                <c:pt idx="3418">
                  <c:v>369.5</c:v>
                </c:pt>
                <c:pt idx="3419">
                  <c:v>369.545</c:v>
                </c:pt>
                <c:pt idx="3420">
                  <c:v>369.59</c:v>
                </c:pt>
                <c:pt idx="3421">
                  <c:v>369.634</c:v>
                </c:pt>
                <c:pt idx="3422">
                  <c:v>369.679</c:v>
                </c:pt>
                <c:pt idx="3423">
                  <c:v>369.724</c:v>
                </c:pt>
                <c:pt idx="3424">
                  <c:v>369.768</c:v>
                </c:pt>
                <c:pt idx="3425">
                  <c:v>369.813</c:v>
                </c:pt>
                <c:pt idx="3426">
                  <c:v>369.858</c:v>
                </c:pt>
                <c:pt idx="3427">
                  <c:v>369.902</c:v>
                </c:pt>
                <c:pt idx="3428">
                  <c:v>369.947</c:v>
                </c:pt>
                <c:pt idx="3429">
                  <c:v>369.992</c:v>
                </c:pt>
                <c:pt idx="3430">
                  <c:v>370.036</c:v>
                </c:pt>
                <c:pt idx="3431">
                  <c:v>370.081</c:v>
                </c:pt>
                <c:pt idx="3432">
                  <c:v>370.125</c:v>
                </c:pt>
                <c:pt idx="3433">
                  <c:v>370.17</c:v>
                </c:pt>
                <c:pt idx="3434">
                  <c:v>370.215</c:v>
                </c:pt>
                <c:pt idx="3435">
                  <c:v>370.259</c:v>
                </c:pt>
                <c:pt idx="3436">
                  <c:v>370.304</c:v>
                </c:pt>
                <c:pt idx="3437">
                  <c:v>370.348</c:v>
                </c:pt>
                <c:pt idx="3438">
                  <c:v>370.393</c:v>
                </c:pt>
                <c:pt idx="3439">
                  <c:v>370.438</c:v>
                </c:pt>
                <c:pt idx="3440">
                  <c:v>370.482</c:v>
                </c:pt>
                <c:pt idx="3441">
                  <c:v>370.527</c:v>
                </c:pt>
                <c:pt idx="3442">
                  <c:v>370.571</c:v>
                </c:pt>
                <c:pt idx="3443">
                  <c:v>370.616</c:v>
                </c:pt>
                <c:pt idx="3444">
                  <c:v>370.66</c:v>
                </c:pt>
                <c:pt idx="3445">
                  <c:v>370.705</c:v>
                </c:pt>
                <c:pt idx="3446">
                  <c:v>370.749</c:v>
                </c:pt>
                <c:pt idx="3447">
                  <c:v>370.794</c:v>
                </c:pt>
                <c:pt idx="3448">
                  <c:v>370.838</c:v>
                </c:pt>
                <c:pt idx="3449">
                  <c:v>370.883</c:v>
                </c:pt>
                <c:pt idx="3450">
                  <c:v>370.927</c:v>
                </c:pt>
                <c:pt idx="3451">
                  <c:v>370.972</c:v>
                </c:pt>
                <c:pt idx="3452">
                  <c:v>371.016</c:v>
                </c:pt>
                <c:pt idx="3453">
                  <c:v>371.061</c:v>
                </c:pt>
                <c:pt idx="3454">
                  <c:v>371.105</c:v>
                </c:pt>
                <c:pt idx="3455">
                  <c:v>371.15</c:v>
                </c:pt>
                <c:pt idx="3456">
                  <c:v>371.194</c:v>
                </c:pt>
                <c:pt idx="3457">
                  <c:v>371.239</c:v>
                </c:pt>
                <c:pt idx="3458">
                  <c:v>371.283</c:v>
                </c:pt>
                <c:pt idx="3459">
                  <c:v>371.328</c:v>
                </c:pt>
                <c:pt idx="3460">
                  <c:v>371.372</c:v>
                </c:pt>
                <c:pt idx="3461">
                  <c:v>371.417</c:v>
                </c:pt>
                <c:pt idx="3462">
                  <c:v>371.461</c:v>
                </c:pt>
                <c:pt idx="3463">
                  <c:v>371.505</c:v>
                </c:pt>
                <c:pt idx="3464">
                  <c:v>371.55</c:v>
                </c:pt>
                <c:pt idx="3465">
                  <c:v>371.594</c:v>
                </c:pt>
                <c:pt idx="3466">
                  <c:v>371.639</c:v>
                </c:pt>
                <c:pt idx="3467">
                  <c:v>371.683</c:v>
                </c:pt>
                <c:pt idx="3468">
                  <c:v>371.728</c:v>
                </c:pt>
                <c:pt idx="3469">
                  <c:v>371.772</c:v>
                </c:pt>
                <c:pt idx="3470">
                  <c:v>371.816</c:v>
                </c:pt>
                <c:pt idx="3471">
                  <c:v>371.861</c:v>
                </c:pt>
                <c:pt idx="3472">
                  <c:v>371.905</c:v>
                </c:pt>
                <c:pt idx="3473">
                  <c:v>371.949</c:v>
                </c:pt>
                <c:pt idx="3474">
                  <c:v>371.994</c:v>
                </c:pt>
                <c:pt idx="3475">
                  <c:v>372.038</c:v>
                </c:pt>
                <c:pt idx="3476">
                  <c:v>372.082</c:v>
                </c:pt>
                <c:pt idx="3477">
                  <c:v>372.127</c:v>
                </c:pt>
                <c:pt idx="3478">
                  <c:v>372.171</c:v>
                </c:pt>
                <c:pt idx="3479">
                  <c:v>372.215</c:v>
                </c:pt>
                <c:pt idx="3480">
                  <c:v>372.26</c:v>
                </c:pt>
                <c:pt idx="3481">
                  <c:v>372.304</c:v>
                </c:pt>
                <c:pt idx="3482">
                  <c:v>372.348</c:v>
                </c:pt>
                <c:pt idx="3483">
                  <c:v>372.393</c:v>
                </c:pt>
                <c:pt idx="3484">
                  <c:v>372.437</c:v>
                </c:pt>
                <c:pt idx="3485">
                  <c:v>372.481</c:v>
                </c:pt>
                <c:pt idx="3486">
                  <c:v>372.526</c:v>
                </c:pt>
                <c:pt idx="3487">
                  <c:v>372.57</c:v>
                </c:pt>
                <c:pt idx="3488">
                  <c:v>372.614</c:v>
                </c:pt>
                <c:pt idx="3489">
                  <c:v>372.658</c:v>
                </c:pt>
                <c:pt idx="3490">
                  <c:v>372.703</c:v>
                </c:pt>
                <c:pt idx="3491">
                  <c:v>372.747</c:v>
                </c:pt>
                <c:pt idx="3492">
                  <c:v>372.791</c:v>
                </c:pt>
                <c:pt idx="3493">
                  <c:v>372.836</c:v>
                </c:pt>
                <c:pt idx="3494">
                  <c:v>372.88</c:v>
                </c:pt>
                <c:pt idx="3495">
                  <c:v>372.924</c:v>
                </c:pt>
                <c:pt idx="3496">
                  <c:v>372.968</c:v>
                </c:pt>
                <c:pt idx="3497">
                  <c:v>373.012</c:v>
                </c:pt>
                <c:pt idx="3498">
                  <c:v>373.057</c:v>
                </c:pt>
                <c:pt idx="3499">
                  <c:v>373.101</c:v>
                </c:pt>
                <c:pt idx="3500">
                  <c:v>373.145</c:v>
                </c:pt>
                <c:pt idx="3501">
                  <c:v>373.189</c:v>
                </c:pt>
                <c:pt idx="3502">
                  <c:v>373.233</c:v>
                </c:pt>
                <c:pt idx="3503">
                  <c:v>373.278</c:v>
                </c:pt>
                <c:pt idx="3504">
                  <c:v>373.322</c:v>
                </c:pt>
                <c:pt idx="3505">
                  <c:v>373.366</c:v>
                </c:pt>
                <c:pt idx="3506">
                  <c:v>373.41</c:v>
                </c:pt>
                <c:pt idx="3507">
                  <c:v>373.454</c:v>
                </c:pt>
                <c:pt idx="3508">
                  <c:v>373.499</c:v>
                </c:pt>
                <c:pt idx="3509">
                  <c:v>373.543</c:v>
                </c:pt>
                <c:pt idx="3510">
                  <c:v>373.587</c:v>
                </c:pt>
                <c:pt idx="3511">
                  <c:v>373.631</c:v>
                </c:pt>
                <c:pt idx="3512">
                  <c:v>373.675</c:v>
                </c:pt>
                <c:pt idx="3513">
                  <c:v>373.719</c:v>
                </c:pt>
                <c:pt idx="3514">
                  <c:v>373.763</c:v>
                </c:pt>
                <c:pt idx="3515">
                  <c:v>373.807</c:v>
                </c:pt>
                <c:pt idx="3516">
                  <c:v>373.852</c:v>
                </c:pt>
                <c:pt idx="3517">
                  <c:v>373.896</c:v>
                </c:pt>
                <c:pt idx="3518">
                  <c:v>373.94</c:v>
                </c:pt>
                <c:pt idx="3519">
                  <c:v>373.984</c:v>
                </c:pt>
                <c:pt idx="3520">
                  <c:v>374.028</c:v>
                </c:pt>
                <c:pt idx="3521">
                  <c:v>374.072</c:v>
                </c:pt>
                <c:pt idx="3522">
                  <c:v>374.116</c:v>
                </c:pt>
                <c:pt idx="3523">
                  <c:v>374.16</c:v>
                </c:pt>
                <c:pt idx="3524">
                  <c:v>374.204</c:v>
                </c:pt>
                <c:pt idx="3525">
                  <c:v>374.248</c:v>
                </c:pt>
                <c:pt idx="3526">
                  <c:v>374.292</c:v>
                </c:pt>
                <c:pt idx="3527">
                  <c:v>374.336</c:v>
                </c:pt>
                <c:pt idx="3528">
                  <c:v>374.38</c:v>
                </c:pt>
                <c:pt idx="3529">
                  <c:v>374.425</c:v>
                </c:pt>
                <c:pt idx="3530">
                  <c:v>374.469</c:v>
                </c:pt>
                <c:pt idx="3531">
                  <c:v>374.513</c:v>
                </c:pt>
                <c:pt idx="3532">
                  <c:v>374.557</c:v>
                </c:pt>
                <c:pt idx="3533">
                  <c:v>374.601</c:v>
                </c:pt>
                <c:pt idx="3534">
                  <c:v>374.645</c:v>
                </c:pt>
                <c:pt idx="3535">
                  <c:v>374.689</c:v>
                </c:pt>
                <c:pt idx="3536">
                  <c:v>374.733</c:v>
                </c:pt>
                <c:pt idx="3537">
                  <c:v>374.777</c:v>
                </c:pt>
                <c:pt idx="3538">
                  <c:v>374.821</c:v>
                </c:pt>
                <c:pt idx="3539">
                  <c:v>374.865</c:v>
                </c:pt>
                <c:pt idx="3540">
                  <c:v>374.909</c:v>
                </c:pt>
                <c:pt idx="3541">
                  <c:v>374.952</c:v>
                </c:pt>
                <c:pt idx="3542">
                  <c:v>374.996</c:v>
                </c:pt>
                <c:pt idx="3543">
                  <c:v>375.04</c:v>
                </c:pt>
                <c:pt idx="3544">
                  <c:v>375.084</c:v>
                </c:pt>
                <c:pt idx="3545">
                  <c:v>375.128</c:v>
                </c:pt>
                <c:pt idx="3546">
                  <c:v>375.172</c:v>
                </c:pt>
                <c:pt idx="3547">
                  <c:v>375.216</c:v>
                </c:pt>
                <c:pt idx="3548">
                  <c:v>375.26</c:v>
                </c:pt>
                <c:pt idx="3549">
                  <c:v>375.304</c:v>
                </c:pt>
                <c:pt idx="3550">
                  <c:v>375.348</c:v>
                </c:pt>
                <c:pt idx="3551">
                  <c:v>375.392</c:v>
                </c:pt>
                <c:pt idx="3552">
                  <c:v>375.436</c:v>
                </c:pt>
                <c:pt idx="3553">
                  <c:v>375.48</c:v>
                </c:pt>
                <c:pt idx="3554">
                  <c:v>375.523</c:v>
                </c:pt>
                <c:pt idx="3555">
                  <c:v>375.567</c:v>
                </c:pt>
                <c:pt idx="3556">
                  <c:v>375.611</c:v>
                </c:pt>
                <c:pt idx="3557">
                  <c:v>375.655</c:v>
                </c:pt>
                <c:pt idx="3558">
                  <c:v>375.699</c:v>
                </c:pt>
                <c:pt idx="3559">
                  <c:v>375.743</c:v>
                </c:pt>
                <c:pt idx="3560">
                  <c:v>375.787</c:v>
                </c:pt>
                <c:pt idx="3561">
                  <c:v>375.83</c:v>
                </c:pt>
                <c:pt idx="3562">
                  <c:v>375.874</c:v>
                </c:pt>
                <c:pt idx="3563">
                  <c:v>375.918</c:v>
                </c:pt>
                <c:pt idx="3564">
                  <c:v>375.962</c:v>
                </c:pt>
                <c:pt idx="3565">
                  <c:v>376.006</c:v>
                </c:pt>
                <c:pt idx="3566">
                  <c:v>376.05</c:v>
                </c:pt>
                <c:pt idx="3567">
                  <c:v>376.093</c:v>
                </c:pt>
                <c:pt idx="3568">
                  <c:v>376.137</c:v>
                </c:pt>
                <c:pt idx="3569">
                  <c:v>376.181</c:v>
                </c:pt>
                <c:pt idx="3570">
                  <c:v>376.225</c:v>
                </c:pt>
                <c:pt idx="3571">
                  <c:v>376.269</c:v>
                </c:pt>
                <c:pt idx="3572">
                  <c:v>376.312</c:v>
                </c:pt>
                <c:pt idx="3573">
                  <c:v>376.356</c:v>
                </c:pt>
                <c:pt idx="3574">
                  <c:v>376.4</c:v>
                </c:pt>
                <c:pt idx="3575">
                  <c:v>376.444</c:v>
                </c:pt>
                <c:pt idx="3576">
                  <c:v>376.487</c:v>
                </c:pt>
                <c:pt idx="3577">
                  <c:v>376.531</c:v>
                </c:pt>
                <c:pt idx="3578">
                  <c:v>376.575</c:v>
                </c:pt>
                <c:pt idx="3579">
                  <c:v>376.619</c:v>
                </c:pt>
                <c:pt idx="3580">
                  <c:v>376.662</c:v>
                </c:pt>
                <c:pt idx="3581">
                  <c:v>376.706</c:v>
                </c:pt>
                <c:pt idx="3582">
                  <c:v>376.75</c:v>
                </c:pt>
                <c:pt idx="3583">
                  <c:v>376.794</c:v>
                </c:pt>
                <c:pt idx="3584">
                  <c:v>376.837</c:v>
                </c:pt>
                <c:pt idx="3585">
                  <c:v>376.881</c:v>
                </c:pt>
                <c:pt idx="3586">
                  <c:v>376.925</c:v>
                </c:pt>
                <c:pt idx="3587">
                  <c:v>376.968</c:v>
                </c:pt>
                <c:pt idx="3588">
                  <c:v>377.012</c:v>
                </c:pt>
                <c:pt idx="3589">
                  <c:v>377.056</c:v>
                </c:pt>
                <c:pt idx="3590">
                  <c:v>377.099</c:v>
                </c:pt>
                <c:pt idx="3591">
                  <c:v>377.143</c:v>
                </c:pt>
                <c:pt idx="3592">
                  <c:v>377.187</c:v>
                </c:pt>
                <c:pt idx="3593">
                  <c:v>377.23</c:v>
                </c:pt>
                <c:pt idx="3594">
                  <c:v>377.274</c:v>
                </c:pt>
                <c:pt idx="3595">
                  <c:v>377.318</c:v>
                </c:pt>
                <c:pt idx="3596">
                  <c:v>377.361</c:v>
                </c:pt>
                <c:pt idx="3597">
                  <c:v>377.405</c:v>
                </c:pt>
                <c:pt idx="3598">
                  <c:v>377.449</c:v>
                </c:pt>
                <c:pt idx="3599">
                  <c:v>377.492</c:v>
                </c:pt>
                <c:pt idx="3600">
                  <c:v>377.536</c:v>
                </c:pt>
                <c:pt idx="3601">
                  <c:v>377.579</c:v>
                </c:pt>
                <c:pt idx="3602">
                  <c:v>377.623</c:v>
                </c:pt>
                <c:pt idx="3603">
                  <c:v>377.667</c:v>
                </c:pt>
                <c:pt idx="3604">
                  <c:v>377.71</c:v>
                </c:pt>
                <c:pt idx="3605">
                  <c:v>377.754</c:v>
                </c:pt>
                <c:pt idx="3606">
                  <c:v>377.797</c:v>
                </c:pt>
                <c:pt idx="3607">
                  <c:v>377.841</c:v>
                </c:pt>
                <c:pt idx="3608">
                  <c:v>377.884</c:v>
                </c:pt>
                <c:pt idx="3609">
                  <c:v>377.928</c:v>
                </c:pt>
                <c:pt idx="3610">
                  <c:v>377.972</c:v>
                </c:pt>
                <c:pt idx="3611">
                  <c:v>378.015</c:v>
                </c:pt>
                <c:pt idx="3612">
                  <c:v>378.059</c:v>
                </c:pt>
                <c:pt idx="3613">
                  <c:v>378.102</c:v>
                </c:pt>
                <c:pt idx="3614">
                  <c:v>378.146</c:v>
                </c:pt>
                <c:pt idx="3615">
                  <c:v>378.189</c:v>
                </c:pt>
                <c:pt idx="3616">
                  <c:v>378.233</c:v>
                </c:pt>
                <c:pt idx="3617">
                  <c:v>378.276</c:v>
                </c:pt>
                <c:pt idx="3618">
                  <c:v>378.32</c:v>
                </c:pt>
                <c:pt idx="3619">
                  <c:v>378.363</c:v>
                </c:pt>
                <c:pt idx="3620">
                  <c:v>378.407</c:v>
                </c:pt>
                <c:pt idx="3621">
                  <c:v>378.45</c:v>
                </c:pt>
                <c:pt idx="3622">
                  <c:v>378.494</c:v>
                </c:pt>
                <c:pt idx="3623">
                  <c:v>378.537</c:v>
                </c:pt>
                <c:pt idx="3624">
                  <c:v>378.581</c:v>
                </c:pt>
                <c:pt idx="3625">
                  <c:v>378.624</c:v>
                </c:pt>
                <c:pt idx="3626">
                  <c:v>378.668</c:v>
                </c:pt>
                <c:pt idx="3627">
                  <c:v>378.711</c:v>
                </c:pt>
                <c:pt idx="3628">
                  <c:v>378.754</c:v>
                </c:pt>
                <c:pt idx="3629">
                  <c:v>378.798</c:v>
                </c:pt>
                <c:pt idx="3630">
                  <c:v>378.841</c:v>
                </c:pt>
                <c:pt idx="3631">
                  <c:v>378.885</c:v>
                </c:pt>
                <c:pt idx="3632">
                  <c:v>378.928</c:v>
                </c:pt>
                <c:pt idx="3633">
                  <c:v>378.972</c:v>
                </c:pt>
                <c:pt idx="3634">
                  <c:v>379.015</c:v>
                </c:pt>
                <c:pt idx="3635">
                  <c:v>379.058</c:v>
                </c:pt>
                <c:pt idx="3636">
                  <c:v>379.102</c:v>
                </c:pt>
                <c:pt idx="3637">
                  <c:v>379.145</c:v>
                </c:pt>
                <c:pt idx="3638">
                  <c:v>379.189</c:v>
                </c:pt>
                <c:pt idx="3639">
                  <c:v>379.232</c:v>
                </c:pt>
                <c:pt idx="3640">
                  <c:v>379.275</c:v>
                </c:pt>
                <c:pt idx="3641">
                  <c:v>379.319</c:v>
                </c:pt>
                <c:pt idx="3642">
                  <c:v>379.362</c:v>
                </c:pt>
                <c:pt idx="3643">
                  <c:v>379.405</c:v>
                </c:pt>
                <c:pt idx="3644">
                  <c:v>379.449</c:v>
                </c:pt>
                <c:pt idx="3645">
                  <c:v>379.492</c:v>
                </c:pt>
                <c:pt idx="3646">
                  <c:v>379.535</c:v>
                </c:pt>
                <c:pt idx="3647">
                  <c:v>379.579</c:v>
                </c:pt>
                <c:pt idx="3648">
                  <c:v>379.622</c:v>
                </c:pt>
                <c:pt idx="3649">
                  <c:v>379.665</c:v>
                </c:pt>
                <c:pt idx="3650">
                  <c:v>379.709</c:v>
                </c:pt>
                <c:pt idx="3651">
                  <c:v>379.752</c:v>
                </c:pt>
                <c:pt idx="3652">
                  <c:v>379.795</c:v>
                </c:pt>
                <c:pt idx="3653">
                  <c:v>379.839</c:v>
                </c:pt>
                <c:pt idx="3654">
                  <c:v>379.882</c:v>
                </c:pt>
                <c:pt idx="3655">
                  <c:v>379.925</c:v>
                </c:pt>
                <c:pt idx="3656">
                  <c:v>379.968</c:v>
                </c:pt>
                <c:pt idx="3657">
                  <c:v>380.012</c:v>
                </c:pt>
                <c:pt idx="3658">
                  <c:v>380.055</c:v>
                </c:pt>
                <c:pt idx="3659">
                  <c:v>380.098</c:v>
                </c:pt>
                <c:pt idx="3660">
                  <c:v>380.142</c:v>
                </c:pt>
                <c:pt idx="3661">
                  <c:v>380.185</c:v>
                </c:pt>
                <c:pt idx="3662">
                  <c:v>380.228</c:v>
                </c:pt>
                <c:pt idx="3663">
                  <c:v>380.271</c:v>
                </c:pt>
                <c:pt idx="3664">
                  <c:v>380.314</c:v>
                </c:pt>
                <c:pt idx="3665">
                  <c:v>380.358</c:v>
                </c:pt>
                <c:pt idx="3666">
                  <c:v>380.401</c:v>
                </c:pt>
                <c:pt idx="3667">
                  <c:v>380.444</c:v>
                </c:pt>
                <c:pt idx="3668">
                  <c:v>380.487</c:v>
                </c:pt>
                <c:pt idx="3669">
                  <c:v>380.531</c:v>
                </c:pt>
                <c:pt idx="3670">
                  <c:v>380.574</c:v>
                </c:pt>
                <c:pt idx="3671">
                  <c:v>380.617</c:v>
                </c:pt>
                <c:pt idx="3672">
                  <c:v>380.66</c:v>
                </c:pt>
                <c:pt idx="3673">
                  <c:v>380.703</c:v>
                </c:pt>
                <c:pt idx="3674">
                  <c:v>380.746</c:v>
                </c:pt>
                <c:pt idx="3675">
                  <c:v>380.79</c:v>
                </c:pt>
                <c:pt idx="3676">
                  <c:v>380.833</c:v>
                </c:pt>
                <c:pt idx="3677">
                  <c:v>380.876</c:v>
                </c:pt>
                <c:pt idx="3678">
                  <c:v>380.919</c:v>
                </c:pt>
                <c:pt idx="3679">
                  <c:v>380.962</c:v>
                </c:pt>
                <c:pt idx="3680">
                  <c:v>381.005</c:v>
                </c:pt>
                <c:pt idx="3681">
                  <c:v>381.048</c:v>
                </c:pt>
                <c:pt idx="3682">
                  <c:v>381.092</c:v>
                </c:pt>
                <c:pt idx="3683">
                  <c:v>381.135</c:v>
                </c:pt>
                <c:pt idx="3684">
                  <c:v>381.178</c:v>
                </c:pt>
                <c:pt idx="3685">
                  <c:v>381.221</c:v>
                </c:pt>
                <c:pt idx="3686">
                  <c:v>381.264</c:v>
                </c:pt>
                <c:pt idx="3687">
                  <c:v>381.307</c:v>
                </c:pt>
                <c:pt idx="3688">
                  <c:v>381.35</c:v>
                </c:pt>
                <c:pt idx="3689">
                  <c:v>381.393</c:v>
                </c:pt>
                <c:pt idx="3690">
                  <c:v>381.436</c:v>
                </c:pt>
                <c:pt idx="3691">
                  <c:v>381.479</c:v>
                </c:pt>
                <c:pt idx="3692">
                  <c:v>381.522</c:v>
                </c:pt>
                <c:pt idx="3693">
                  <c:v>381.566</c:v>
                </c:pt>
                <c:pt idx="3694">
                  <c:v>381.609</c:v>
                </c:pt>
                <c:pt idx="3695">
                  <c:v>381.652</c:v>
                </c:pt>
                <c:pt idx="3696">
                  <c:v>381.695</c:v>
                </c:pt>
                <c:pt idx="3697">
                  <c:v>381.738</c:v>
                </c:pt>
                <c:pt idx="3698">
                  <c:v>381.781</c:v>
                </c:pt>
                <c:pt idx="3699">
                  <c:v>381.824</c:v>
                </c:pt>
                <c:pt idx="3700">
                  <c:v>381.867</c:v>
                </c:pt>
                <c:pt idx="3701">
                  <c:v>381.91</c:v>
                </c:pt>
                <c:pt idx="3702">
                  <c:v>381.953</c:v>
                </c:pt>
                <c:pt idx="3703">
                  <c:v>381.996</c:v>
                </c:pt>
                <c:pt idx="3704">
                  <c:v>382.039</c:v>
                </c:pt>
                <c:pt idx="3705">
                  <c:v>382.082</c:v>
                </c:pt>
                <c:pt idx="3706">
                  <c:v>382.125</c:v>
                </c:pt>
                <c:pt idx="3707">
                  <c:v>382.168</c:v>
                </c:pt>
                <c:pt idx="3708">
                  <c:v>382.211</c:v>
                </c:pt>
                <c:pt idx="3709">
                  <c:v>382.254</c:v>
                </c:pt>
                <c:pt idx="3710">
                  <c:v>382.297</c:v>
                </c:pt>
                <c:pt idx="3711">
                  <c:v>382.339</c:v>
                </c:pt>
                <c:pt idx="3712">
                  <c:v>382.382</c:v>
                </c:pt>
                <c:pt idx="3713">
                  <c:v>382.425</c:v>
                </c:pt>
                <c:pt idx="3714">
                  <c:v>382.468</c:v>
                </c:pt>
                <c:pt idx="3715">
                  <c:v>382.511</c:v>
                </c:pt>
                <c:pt idx="3716">
                  <c:v>382.554</c:v>
                </c:pt>
                <c:pt idx="3717">
                  <c:v>382.597</c:v>
                </c:pt>
                <c:pt idx="3718">
                  <c:v>382.64</c:v>
                </c:pt>
                <c:pt idx="3719">
                  <c:v>382.683</c:v>
                </c:pt>
                <c:pt idx="3720">
                  <c:v>382.726</c:v>
                </c:pt>
                <c:pt idx="3721">
                  <c:v>382.769</c:v>
                </c:pt>
                <c:pt idx="3722">
                  <c:v>382.811</c:v>
                </c:pt>
                <c:pt idx="3723">
                  <c:v>382.854</c:v>
                </c:pt>
                <c:pt idx="3724">
                  <c:v>382.897</c:v>
                </c:pt>
                <c:pt idx="3725">
                  <c:v>382.94</c:v>
                </c:pt>
                <c:pt idx="3726">
                  <c:v>382.983</c:v>
                </c:pt>
                <c:pt idx="3727">
                  <c:v>383.026</c:v>
                </c:pt>
                <c:pt idx="3728">
                  <c:v>383.069</c:v>
                </c:pt>
                <c:pt idx="3729">
                  <c:v>383.111</c:v>
                </c:pt>
                <c:pt idx="3730">
                  <c:v>383.154</c:v>
                </c:pt>
                <c:pt idx="3731">
                  <c:v>383.197</c:v>
                </c:pt>
                <c:pt idx="3732">
                  <c:v>383.24</c:v>
                </c:pt>
                <c:pt idx="3733">
                  <c:v>383.283</c:v>
                </c:pt>
                <c:pt idx="3734">
                  <c:v>383.326</c:v>
                </c:pt>
                <c:pt idx="3735">
                  <c:v>383.368</c:v>
                </c:pt>
                <c:pt idx="3736">
                  <c:v>383.411</c:v>
                </c:pt>
                <c:pt idx="3737">
                  <c:v>383.454</c:v>
                </c:pt>
                <c:pt idx="3738">
                  <c:v>383.497</c:v>
                </c:pt>
                <c:pt idx="3739">
                  <c:v>383.54</c:v>
                </c:pt>
                <c:pt idx="3740">
                  <c:v>383.582</c:v>
                </c:pt>
                <c:pt idx="3741">
                  <c:v>383.625</c:v>
                </c:pt>
                <c:pt idx="3742">
                  <c:v>383.668</c:v>
                </c:pt>
                <c:pt idx="3743">
                  <c:v>383.711</c:v>
                </c:pt>
                <c:pt idx="3744">
                  <c:v>383.753</c:v>
                </c:pt>
                <c:pt idx="3745">
                  <c:v>383.796</c:v>
                </c:pt>
                <c:pt idx="3746">
                  <c:v>383.839</c:v>
                </c:pt>
                <c:pt idx="3747">
                  <c:v>383.882</c:v>
                </c:pt>
                <c:pt idx="3748">
                  <c:v>383.924</c:v>
                </c:pt>
                <c:pt idx="3749">
                  <c:v>383.967</c:v>
                </c:pt>
                <c:pt idx="3750">
                  <c:v>384.01</c:v>
                </c:pt>
                <c:pt idx="3751">
                  <c:v>384.052</c:v>
                </c:pt>
                <c:pt idx="3752">
                  <c:v>384.095</c:v>
                </c:pt>
                <c:pt idx="3753">
                  <c:v>384.138</c:v>
                </c:pt>
                <c:pt idx="3754">
                  <c:v>384.181</c:v>
                </c:pt>
                <c:pt idx="3755">
                  <c:v>384.223</c:v>
                </c:pt>
                <c:pt idx="3756">
                  <c:v>384.266</c:v>
                </c:pt>
                <c:pt idx="3757">
                  <c:v>384.309</c:v>
                </c:pt>
                <c:pt idx="3758">
                  <c:v>384.351</c:v>
                </c:pt>
                <c:pt idx="3759">
                  <c:v>384.394</c:v>
                </c:pt>
                <c:pt idx="3760">
                  <c:v>384.437</c:v>
                </c:pt>
                <c:pt idx="3761">
                  <c:v>384.479</c:v>
                </c:pt>
                <c:pt idx="3762">
                  <c:v>384.522</c:v>
                </c:pt>
                <c:pt idx="3763">
                  <c:v>384.564</c:v>
                </c:pt>
                <c:pt idx="3764">
                  <c:v>384.607</c:v>
                </c:pt>
                <c:pt idx="3765">
                  <c:v>384.65</c:v>
                </c:pt>
                <c:pt idx="3766">
                  <c:v>384.692</c:v>
                </c:pt>
                <c:pt idx="3767">
                  <c:v>384.735</c:v>
                </c:pt>
                <c:pt idx="3768">
                  <c:v>384.778</c:v>
                </c:pt>
                <c:pt idx="3769">
                  <c:v>384.82</c:v>
                </c:pt>
                <c:pt idx="3770">
                  <c:v>384.863</c:v>
                </c:pt>
                <c:pt idx="3771">
                  <c:v>384.905</c:v>
                </c:pt>
                <c:pt idx="3772">
                  <c:v>384.948</c:v>
                </c:pt>
                <c:pt idx="3773">
                  <c:v>384.99</c:v>
                </c:pt>
                <c:pt idx="3774">
                  <c:v>385.033</c:v>
                </c:pt>
                <c:pt idx="3775">
                  <c:v>385.076</c:v>
                </c:pt>
                <c:pt idx="3776">
                  <c:v>385.118</c:v>
                </c:pt>
                <c:pt idx="3777">
                  <c:v>385.161</c:v>
                </c:pt>
                <c:pt idx="3778">
                  <c:v>385.203</c:v>
                </c:pt>
                <c:pt idx="3779">
                  <c:v>385.246</c:v>
                </c:pt>
                <c:pt idx="3780">
                  <c:v>385.288</c:v>
                </c:pt>
                <c:pt idx="3781">
                  <c:v>385.331</c:v>
                </c:pt>
                <c:pt idx="3782">
                  <c:v>385.373</c:v>
                </c:pt>
                <c:pt idx="3783">
                  <c:v>385.416</c:v>
                </c:pt>
                <c:pt idx="3784">
                  <c:v>385.458</c:v>
                </c:pt>
                <c:pt idx="3785">
                  <c:v>385.501</c:v>
                </c:pt>
                <c:pt idx="3786">
                  <c:v>385.543</c:v>
                </c:pt>
                <c:pt idx="3787">
                  <c:v>385.586</c:v>
                </c:pt>
                <c:pt idx="3788">
                  <c:v>385.628</c:v>
                </c:pt>
                <c:pt idx="3789">
                  <c:v>385.671</c:v>
                </c:pt>
                <c:pt idx="3790">
                  <c:v>385.713</c:v>
                </c:pt>
                <c:pt idx="3791">
                  <c:v>385.756</c:v>
                </c:pt>
                <c:pt idx="3792">
                  <c:v>385.798</c:v>
                </c:pt>
                <c:pt idx="3793">
                  <c:v>385.841</c:v>
                </c:pt>
                <c:pt idx="3794">
                  <c:v>385.883</c:v>
                </c:pt>
                <c:pt idx="3795">
                  <c:v>385.926</c:v>
                </c:pt>
                <c:pt idx="3796">
                  <c:v>385.968</c:v>
                </c:pt>
                <c:pt idx="3797">
                  <c:v>386.01</c:v>
                </c:pt>
                <c:pt idx="3798">
                  <c:v>386.053</c:v>
                </c:pt>
                <c:pt idx="3799">
                  <c:v>386.095</c:v>
                </c:pt>
                <c:pt idx="3800">
                  <c:v>386.138</c:v>
                </c:pt>
                <c:pt idx="3801">
                  <c:v>386.18</c:v>
                </c:pt>
                <c:pt idx="3802">
                  <c:v>386.223</c:v>
                </c:pt>
                <c:pt idx="3803">
                  <c:v>386.265</c:v>
                </c:pt>
                <c:pt idx="3804">
                  <c:v>386.307</c:v>
                </c:pt>
                <c:pt idx="3805">
                  <c:v>386.35</c:v>
                </c:pt>
                <c:pt idx="3806">
                  <c:v>386.392</c:v>
                </c:pt>
                <c:pt idx="3807">
                  <c:v>386.434</c:v>
                </c:pt>
                <c:pt idx="3808">
                  <c:v>386.477</c:v>
                </c:pt>
                <c:pt idx="3809">
                  <c:v>386.519</c:v>
                </c:pt>
                <c:pt idx="3810">
                  <c:v>386.561</c:v>
                </c:pt>
                <c:pt idx="3811">
                  <c:v>386.604</c:v>
                </c:pt>
                <c:pt idx="3812">
                  <c:v>386.646</c:v>
                </c:pt>
                <c:pt idx="3813">
                  <c:v>386.689</c:v>
                </c:pt>
                <c:pt idx="3814">
                  <c:v>386.731</c:v>
                </c:pt>
                <c:pt idx="3815">
                  <c:v>386.773</c:v>
                </c:pt>
                <c:pt idx="3816">
                  <c:v>386.815</c:v>
                </c:pt>
                <c:pt idx="3817">
                  <c:v>386.858</c:v>
                </c:pt>
                <c:pt idx="3818">
                  <c:v>386.9</c:v>
                </c:pt>
                <c:pt idx="3819">
                  <c:v>386.942</c:v>
                </c:pt>
                <c:pt idx="3820">
                  <c:v>386.985</c:v>
                </c:pt>
                <c:pt idx="3821">
                  <c:v>387.027</c:v>
                </c:pt>
                <c:pt idx="3822">
                  <c:v>387.069</c:v>
                </c:pt>
                <c:pt idx="3823">
                  <c:v>387.112</c:v>
                </c:pt>
                <c:pt idx="3824">
                  <c:v>387.154</c:v>
                </c:pt>
                <c:pt idx="3825">
                  <c:v>387.196</c:v>
                </c:pt>
                <c:pt idx="3826">
                  <c:v>387.238</c:v>
                </c:pt>
                <c:pt idx="3827">
                  <c:v>387.281</c:v>
                </c:pt>
                <c:pt idx="3828">
                  <c:v>387.323</c:v>
                </c:pt>
                <c:pt idx="3829">
                  <c:v>387.365</c:v>
                </c:pt>
                <c:pt idx="3830">
                  <c:v>387.407</c:v>
                </c:pt>
                <c:pt idx="3831">
                  <c:v>387.449</c:v>
                </c:pt>
                <c:pt idx="3832">
                  <c:v>387.492</c:v>
                </c:pt>
                <c:pt idx="3833">
                  <c:v>387.534</c:v>
                </c:pt>
                <c:pt idx="3834">
                  <c:v>387.576</c:v>
                </c:pt>
                <c:pt idx="3835">
                  <c:v>387.618</c:v>
                </c:pt>
                <c:pt idx="3836">
                  <c:v>387.661</c:v>
                </c:pt>
                <c:pt idx="3837">
                  <c:v>387.703</c:v>
                </c:pt>
                <c:pt idx="3838">
                  <c:v>387.745</c:v>
                </c:pt>
                <c:pt idx="3839">
                  <c:v>387.787</c:v>
                </c:pt>
                <c:pt idx="3840">
                  <c:v>387.829</c:v>
                </c:pt>
                <c:pt idx="3841">
                  <c:v>387.871</c:v>
                </c:pt>
                <c:pt idx="3842">
                  <c:v>387.914</c:v>
                </c:pt>
                <c:pt idx="3843">
                  <c:v>387.956</c:v>
                </c:pt>
                <c:pt idx="3844">
                  <c:v>387.998</c:v>
                </c:pt>
                <c:pt idx="3845">
                  <c:v>388.04</c:v>
                </c:pt>
                <c:pt idx="3846">
                  <c:v>388.082</c:v>
                </c:pt>
                <c:pt idx="3847">
                  <c:v>388.124</c:v>
                </c:pt>
                <c:pt idx="3848">
                  <c:v>388.166</c:v>
                </c:pt>
                <c:pt idx="3849">
                  <c:v>388.208</c:v>
                </c:pt>
                <c:pt idx="3850">
                  <c:v>388.251</c:v>
                </c:pt>
                <c:pt idx="3851">
                  <c:v>388.293</c:v>
                </c:pt>
                <c:pt idx="3852">
                  <c:v>388.335</c:v>
                </c:pt>
                <c:pt idx="3853">
                  <c:v>388.377</c:v>
                </c:pt>
                <c:pt idx="3854">
                  <c:v>388.419</c:v>
                </c:pt>
                <c:pt idx="3855">
                  <c:v>388.461</c:v>
                </c:pt>
                <c:pt idx="3856">
                  <c:v>388.503</c:v>
                </c:pt>
                <c:pt idx="3857">
                  <c:v>388.545</c:v>
                </c:pt>
                <c:pt idx="3858">
                  <c:v>388.587</c:v>
                </c:pt>
                <c:pt idx="3859">
                  <c:v>388.629</c:v>
                </c:pt>
                <c:pt idx="3860">
                  <c:v>388.671</c:v>
                </c:pt>
                <c:pt idx="3861">
                  <c:v>388.713</c:v>
                </c:pt>
                <c:pt idx="3862">
                  <c:v>388.755</c:v>
                </c:pt>
                <c:pt idx="3863">
                  <c:v>388.797</c:v>
                </c:pt>
                <c:pt idx="3864">
                  <c:v>388.84</c:v>
                </c:pt>
                <c:pt idx="3865">
                  <c:v>388.882</c:v>
                </c:pt>
                <c:pt idx="3866">
                  <c:v>388.924</c:v>
                </c:pt>
                <c:pt idx="3867">
                  <c:v>388.966</c:v>
                </c:pt>
                <c:pt idx="3868">
                  <c:v>389.008</c:v>
                </c:pt>
                <c:pt idx="3869">
                  <c:v>389.05</c:v>
                </c:pt>
                <c:pt idx="3870">
                  <c:v>389.092</c:v>
                </c:pt>
                <c:pt idx="3871">
                  <c:v>389.134</c:v>
                </c:pt>
                <c:pt idx="3872">
                  <c:v>389.176</c:v>
                </c:pt>
                <c:pt idx="3873">
                  <c:v>389.217</c:v>
                </c:pt>
                <c:pt idx="3874">
                  <c:v>389.259</c:v>
                </c:pt>
                <c:pt idx="3875">
                  <c:v>389.301</c:v>
                </c:pt>
                <c:pt idx="3876">
                  <c:v>389.343</c:v>
                </c:pt>
                <c:pt idx="3877">
                  <c:v>389.385</c:v>
                </c:pt>
                <c:pt idx="3878">
                  <c:v>389.427</c:v>
                </c:pt>
                <c:pt idx="3879">
                  <c:v>389.469</c:v>
                </c:pt>
                <c:pt idx="3880">
                  <c:v>389.511</c:v>
                </c:pt>
                <c:pt idx="3881">
                  <c:v>389.553</c:v>
                </c:pt>
                <c:pt idx="3882">
                  <c:v>389.595</c:v>
                </c:pt>
                <c:pt idx="3883">
                  <c:v>389.637</c:v>
                </c:pt>
                <c:pt idx="3884">
                  <c:v>389.679</c:v>
                </c:pt>
                <c:pt idx="3885">
                  <c:v>389.721</c:v>
                </c:pt>
                <c:pt idx="3886">
                  <c:v>389.763</c:v>
                </c:pt>
                <c:pt idx="3887">
                  <c:v>389.804</c:v>
                </c:pt>
                <c:pt idx="3888">
                  <c:v>389.846</c:v>
                </c:pt>
                <c:pt idx="3889">
                  <c:v>389.888</c:v>
                </c:pt>
                <c:pt idx="3890">
                  <c:v>389.93</c:v>
                </c:pt>
                <c:pt idx="3891">
                  <c:v>389.972</c:v>
                </c:pt>
                <c:pt idx="3892">
                  <c:v>390.014</c:v>
                </c:pt>
                <c:pt idx="3893">
                  <c:v>390.056</c:v>
                </c:pt>
                <c:pt idx="3894">
                  <c:v>390.097</c:v>
                </c:pt>
                <c:pt idx="3895">
                  <c:v>390.139</c:v>
                </c:pt>
                <c:pt idx="3896">
                  <c:v>390.181</c:v>
                </c:pt>
                <c:pt idx="3897">
                  <c:v>390.223</c:v>
                </c:pt>
                <c:pt idx="3898">
                  <c:v>390.265</c:v>
                </c:pt>
                <c:pt idx="3899">
                  <c:v>390.307</c:v>
                </c:pt>
                <c:pt idx="3900">
                  <c:v>390.348</c:v>
                </c:pt>
                <c:pt idx="3901">
                  <c:v>390.39</c:v>
                </c:pt>
                <c:pt idx="3902">
                  <c:v>390.432</c:v>
                </c:pt>
                <c:pt idx="3903">
                  <c:v>390.474</c:v>
                </c:pt>
                <c:pt idx="3904">
                  <c:v>390.516</c:v>
                </c:pt>
                <c:pt idx="3905">
                  <c:v>390.557</c:v>
                </c:pt>
                <c:pt idx="3906">
                  <c:v>390.599</c:v>
                </c:pt>
                <c:pt idx="3907">
                  <c:v>390.641</c:v>
                </c:pt>
                <c:pt idx="3908">
                  <c:v>390.683</c:v>
                </c:pt>
                <c:pt idx="3909">
                  <c:v>390.724</c:v>
                </c:pt>
                <c:pt idx="3910">
                  <c:v>390.766</c:v>
                </c:pt>
                <c:pt idx="3911">
                  <c:v>390.808</c:v>
                </c:pt>
                <c:pt idx="3912">
                  <c:v>390.85</c:v>
                </c:pt>
                <c:pt idx="3913">
                  <c:v>390.891</c:v>
                </c:pt>
                <c:pt idx="3914">
                  <c:v>390.933</c:v>
                </c:pt>
                <c:pt idx="3915">
                  <c:v>390.975</c:v>
                </c:pt>
                <c:pt idx="3916">
                  <c:v>391.017</c:v>
                </c:pt>
                <c:pt idx="3917">
                  <c:v>391.058</c:v>
                </c:pt>
                <c:pt idx="3918">
                  <c:v>391.1</c:v>
                </c:pt>
                <c:pt idx="3919">
                  <c:v>391.142</c:v>
                </c:pt>
                <c:pt idx="3920">
                  <c:v>391.183</c:v>
                </c:pt>
                <c:pt idx="3921">
                  <c:v>391.225</c:v>
                </c:pt>
                <c:pt idx="3922">
                  <c:v>391.267</c:v>
                </c:pt>
                <c:pt idx="3923">
                  <c:v>391.308</c:v>
                </c:pt>
                <c:pt idx="3924">
                  <c:v>391.35</c:v>
                </c:pt>
                <c:pt idx="3925">
                  <c:v>391.392</c:v>
                </c:pt>
                <c:pt idx="3926">
                  <c:v>391.433</c:v>
                </c:pt>
                <c:pt idx="3927">
                  <c:v>391.475</c:v>
                </c:pt>
                <c:pt idx="3928">
                  <c:v>391.517</c:v>
                </c:pt>
                <c:pt idx="3929">
                  <c:v>391.558</c:v>
                </c:pt>
                <c:pt idx="3930">
                  <c:v>391.6</c:v>
                </c:pt>
                <c:pt idx="3931">
                  <c:v>391.641</c:v>
                </c:pt>
                <c:pt idx="3932">
                  <c:v>391.683</c:v>
                </c:pt>
                <c:pt idx="3933">
                  <c:v>391.725</c:v>
                </c:pt>
                <c:pt idx="3934">
                  <c:v>391.766</c:v>
                </c:pt>
                <c:pt idx="3935">
                  <c:v>391.808</c:v>
                </c:pt>
                <c:pt idx="3936">
                  <c:v>391.849</c:v>
                </c:pt>
                <c:pt idx="3937">
                  <c:v>391.891</c:v>
                </c:pt>
                <c:pt idx="3938">
                  <c:v>391.933</c:v>
                </c:pt>
                <c:pt idx="3939">
                  <c:v>391.974</c:v>
                </c:pt>
                <c:pt idx="3940">
                  <c:v>392.016</c:v>
                </c:pt>
                <c:pt idx="3941">
                  <c:v>392.057</c:v>
                </c:pt>
                <c:pt idx="3942">
                  <c:v>392.099</c:v>
                </c:pt>
                <c:pt idx="3943">
                  <c:v>392.14</c:v>
                </c:pt>
                <c:pt idx="3944">
                  <c:v>392.182</c:v>
                </c:pt>
                <c:pt idx="3945">
                  <c:v>392.224</c:v>
                </c:pt>
                <c:pt idx="3946">
                  <c:v>392.265</c:v>
                </c:pt>
                <c:pt idx="3947">
                  <c:v>392.307</c:v>
                </c:pt>
                <c:pt idx="3948">
                  <c:v>392.348</c:v>
                </c:pt>
                <c:pt idx="3949">
                  <c:v>392.39</c:v>
                </c:pt>
                <c:pt idx="3950">
                  <c:v>392.431</c:v>
                </c:pt>
                <c:pt idx="3951">
                  <c:v>392.473</c:v>
                </c:pt>
                <c:pt idx="3952">
                  <c:v>392.514</c:v>
                </c:pt>
                <c:pt idx="3953">
                  <c:v>392.556</c:v>
                </c:pt>
                <c:pt idx="3954">
                  <c:v>392.597</c:v>
                </c:pt>
                <c:pt idx="3955">
                  <c:v>392.639</c:v>
                </c:pt>
                <c:pt idx="3956">
                  <c:v>392.68</c:v>
                </c:pt>
                <c:pt idx="3957">
                  <c:v>392.721</c:v>
                </c:pt>
                <c:pt idx="3958">
                  <c:v>392.763</c:v>
                </c:pt>
                <c:pt idx="3959">
                  <c:v>392.804</c:v>
                </c:pt>
                <c:pt idx="3960">
                  <c:v>392.846</c:v>
                </c:pt>
                <c:pt idx="3961">
                  <c:v>392.887</c:v>
                </c:pt>
                <c:pt idx="3962">
                  <c:v>392.929</c:v>
                </c:pt>
                <c:pt idx="3963">
                  <c:v>392.97</c:v>
                </c:pt>
                <c:pt idx="3964">
                  <c:v>393.012</c:v>
                </c:pt>
                <c:pt idx="3965">
                  <c:v>393.053</c:v>
                </c:pt>
                <c:pt idx="3966">
                  <c:v>393.094</c:v>
                </c:pt>
                <c:pt idx="3967">
                  <c:v>393.136</c:v>
                </c:pt>
                <c:pt idx="3968">
                  <c:v>393.189</c:v>
                </c:pt>
                <c:pt idx="3969">
                  <c:v>393.26</c:v>
                </c:pt>
                <c:pt idx="3970">
                  <c:v>393.331</c:v>
                </c:pt>
                <c:pt idx="3971">
                  <c:v>393.401</c:v>
                </c:pt>
                <c:pt idx="3972">
                  <c:v>393.472</c:v>
                </c:pt>
                <c:pt idx="3973">
                  <c:v>393.542</c:v>
                </c:pt>
                <c:pt idx="3974">
                  <c:v>393.613</c:v>
                </c:pt>
                <c:pt idx="3975">
                  <c:v>393.683</c:v>
                </c:pt>
                <c:pt idx="3976">
                  <c:v>393.754</c:v>
                </c:pt>
                <c:pt idx="3977">
                  <c:v>393.824</c:v>
                </c:pt>
                <c:pt idx="3978">
                  <c:v>393.895</c:v>
                </c:pt>
                <c:pt idx="3979">
                  <c:v>393.965</c:v>
                </c:pt>
                <c:pt idx="3980">
                  <c:v>394.036</c:v>
                </c:pt>
                <c:pt idx="3981">
                  <c:v>394.106</c:v>
                </c:pt>
                <c:pt idx="3982">
                  <c:v>394.177</c:v>
                </c:pt>
                <c:pt idx="3983">
                  <c:v>394.247</c:v>
                </c:pt>
                <c:pt idx="3984">
                  <c:v>394.318</c:v>
                </c:pt>
                <c:pt idx="3985">
                  <c:v>394.388</c:v>
                </c:pt>
                <c:pt idx="3986">
                  <c:v>394.458</c:v>
                </c:pt>
                <c:pt idx="3987">
                  <c:v>394.529</c:v>
                </c:pt>
                <c:pt idx="3988">
                  <c:v>394.599</c:v>
                </c:pt>
                <c:pt idx="3989">
                  <c:v>394.67</c:v>
                </c:pt>
                <c:pt idx="3990">
                  <c:v>394.74</c:v>
                </c:pt>
                <c:pt idx="3991">
                  <c:v>394.81</c:v>
                </c:pt>
                <c:pt idx="3992">
                  <c:v>394.881</c:v>
                </c:pt>
                <c:pt idx="3993">
                  <c:v>394.951</c:v>
                </c:pt>
                <c:pt idx="3994">
                  <c:v>395.022</c:v>
                </c:pt>
                <c:pt idx="3995">
                  <c:v>395.092</c:v>
                </c:pt>
                <c:pt idx="3996">
                  <c:v>395.162</c:v>
                </c:pt>
                <c:pt idx="3997">
                  <c:v>395.233</c:v>
                </c:pt>
                <c:pt idx="3998">
                  <c:v>395.303</c:v>
                </c:pt>
                <c:pt idx="3999">
                  <c:v>395.373</c:v>
                </c:pt>
                <c:pt idx="4000">
                  <c:v>395.444</c:v>
                </c:pt>
                <c:pt idx="4001">
                  <c:v>395.514</c:v>
                </c:pt>
                <c:pt idx="4002">
                  <c:v>395.584</c:v>
                </c:pt>
                <c:pt idx="4003">
                  <c:v>395.655</c:v>
                </c:pt>
                <c:pt idx="4004">
                  <c:v>395.725</c:v>
                </c:pt>
                <c:pt idx="4005">
                  <c:v>395.795</c:v>
                </c:pt>
                <c:pt idx="4006">
                  <c:v>395.865</c:v>
                </c:pt>
                <c:pt idx="4007">
                  <c:v>395.936</c:v>
                </c:pt>
                <c:pt idx="4008">
                  <c:v>396.006</c:v>
                </c:pt>
                <c:pt idx="4009">
                  <c:v>396.076</c:v>
                </c:pt>
                <c:pt idx="4010">
                  <c:v>396.147</c:v>
                </c:pt>
                <c:pt idx="4011">
                  <c:v>396.217</c:v>
                </c:pt>
                <c:pt idx="4012">
                  <c:v>396.287</c:v>
                </c:pt>
                <c:pt idx="4013">
                  <c:v>396.357</c:v>
                </c:pt>
                <c:pt idx="4014">
                  <c:v>396.427</c:v>
                </c:pt>
                <c:pt idx="4015">
                  <c:v>396.498</c:v>
                </c:pt>
                <c:pt idx="4016">
                  <c:v>396.568</c:v>
                </c:pt>
                <c:pt idx="4017">
                  <c:v>396.638</c:v>
                </c:pt>
                <c:pt idx="4018">
                  <c:v>396.708</c:v>
                </c:pt>
                <c:pt idx="4019">
                  <c:v>396.778</c:v>
                </c:pt>
                <c:pt idx="4020">
                  <c:v>396.849</c:v>
                </c:pt>
                <c:pt idx="4021">
                  <c:v>396.919</c:v>
                </c:pt>
                <c:pt idx="4022">
                  <c:v>396.989</c:v>
                </c:pt>
                <c:pt idx="4023">
                  <c:v>397.059</c:v>
                </c:pt>
                <c:pt idx="4024">
                  <c:v>397.129</c:v>
                </c:pt>
                <c:pt idx="4025">
                  <c:v>397.199</c:v>
                </c:pt>
                <c:pt idx="4026">
                  <c:v>397.269</c:v>
                </c:pt>
                <c:pt idx="4027">
                  <c:v>397.34</c:v>
                </c:pt>
                <c:pt idx="4028">
                  <c:v>397.41</c:v>
                </c:pt>
                <c:pt idx="4029">
                  <c:v>397.48</c:v>
                </c:pt>
                <c:pt idx="4030">
                  <c:v>397.55</c:v>
                </c:pt>
                <c:pt idx="4031">
                  <c:v>397.62</c:v>
                </c:pt>
                <c:pt idx="4032">
                  <c:v>397.69</c:v>
                </c:pt>
                <c:pt idx="4033">
                  <c:v>397.76</c:v>
                </c:pt>
                <c:pt idx="4034">
                  <c:v>397.83</c:v>
                </c:pt>
                <c:pt idx="4035">
                  <c:v>397.9</c:v>
                </c:pt>
                <c:pt idx="4036">
                  <c:v>397.97</c:v>
                </c:pt>
                <c:pt idx="4037">
                  <c:v>398.04</c:v>
                </c:pt>
                <c:pt idx="4038">
                  <c:v>398.11</c:v>
                </c:pt>
                <c:pt idx="4039">
                  <c:v>398.18</c:v>
                </c:pt>
                <c:pt idx="4040">
                  <c:v>398.25</c:v>
                </c:pt>
                <c:pt idx="4041">
                  <c:v>398.32</c:v>
                </c:pt>
                <c:pt idx="4042">
                  <c:v>398.39</c:v>
                </c:pt>
                <c:pt idx="4043">
                  <c:v>398.46</c:v>
                </c:pt>
                <c:pt idx="4044">
                  <c:v>398.53</c:v>
                </c:pt>
                <c:pt idx="4045">
                  <c:v>398.6</c:v>
                </c:pt>
                <c:pt idx="4046">
                  <c:v>398.67</c:v>
                </c:pt>
                <c:pt idx="4047">
                  <c:v>398.74</c:v>
                </c:pt>
                <c:pt idx="4048">
                  <c:v>398.81</c:v>
                </c:pt>
                <c:pt idx="4049">
                  <c:v>398.88</c:v>
                </c:pt>
                <c:pt idx="4050">
                  <c:v>398.95</c:v>
                </c:pt>
                <c:pt idx="4051">
                  <c:v>399.02</c:v>
                </c:pt>
                <c:pt idx="4052">
                  <c:v>399.09</c:v>
                </c:pt>
                <c:pt idx="4053">
                  <c:v>399.16</c:v>
                </c:pt>
                <c:pt idx="4054">
                  <c:v>399.23</c:v>
                </c:pt>
                <c:pt idx="4055">
                  <c:v>399.3</c:v>
                </c:pt>
                <c:pt idx="4056">
                  <c:v>399.37</c:v>
                </c:pt>
                <c:pt idx="4057">
                  <c:v>399.44</c:v>
                </c:pt>
                <c:pt idx="4058">
                  <c:v>399.509</c:v>
                </c:pt>
                <c:pt idx="4059">
                  <c:v>399.579</c:v>
                </c:pt>
                <c:pt idx="4060">
                  <c:v>399.649</c:v>
                </c:pt>
                <c:pt idx="4061">
                  <c:v>399.719</c:v>
                </c:pt>
                <c:pt idx="4062">
                  <c:v>399.789</c:v>
                </c:pt>
                <c:pt idx="4063">
                  <c:v>399.859</c:v>
                </c:pt>
                <c:pt idx="4064">
                  <c:v>399.929</c:v>
                </c:pt>
                <c:pt idx="4065">
                  <c:v>399.998</c:v>
                </c:pt>
                <c:pt idx="4066">
                  <c:v>400.068</c:v>
                </c:pt>
                <c:pt idx="4067">
                  <c:v>400.138</c:v>
                </c:pt>
                <c:pt idx="4068">
                  <c:v>400.208</c:v>
                </c:pt>
                <c:pt idx="4069">
                  <c:v>400.278</c:v>
                </c:pt>
                <c:pt idx="4070">
                  <c:v>400.347</c:v>
                </c:pt>
                <c:pt idx="4071">
                  <c:v>400.417</c:v>
                </c:pt>
                <c:pt idx="4072">
                  <c:v>400.487</c:v>
                </c:pt>
                <c:pt idx="4073">
                  <c:v>400.557</c:v>
                </c:pt>
                <c:pt idx="4074">
                  <c:v>400.627</c:v>
                </c:pt>
                <c:pt idx="4075">
                  <c:v>400.696</c:v>
                </c:pt>
                <c:pt idx="4076">
                  <c:v>400.766</c:v>
                </c:pt>
                <c:pt idx="4077">
                  <c:v>400.836</c:v>
                </c:pt>
                <c:pt idx="4078">
                  <c:v>400.905</c:v>
                </c:pt>
                <c:pt idx="4079">
                  <c:v>400.975</c:v>
                </c:pt>
                <c:pt idx="4080">
                  <c:v>401.045</c:v>
                </c:pt>
                <c:pt idx="4081">
                  <c:v>401.115</c:v>
                </c:pt>
                <c:pt idx="4082">
                  <c:v>401.184</c:v>
                </c:pt>
                <c:pt idx="4083">
                  <c:v>401.254</c:v>
                </c:pt>
                <c:pt idx="4084">
                  <c:v>401.324</c:v>
                </c:pt>
                <c:pt idx="4085">
                  <c:v>401.393</c:v>
                </c:pt>
                <c:pt idx="4086">
                  <c:v>401.463</c:v>
                </c:pt>
                <c:pt idx="4087">
                  <c:v>401.533</c:v>
                </c:pt>
                <c:pt idx="4088">
                  <c:v>401.602</c:v>
                </c:pt>
                <c:pt idx="4089">
                  <c:v>401.672</c:v>
                </c:pt>
                <c:pt idx="4090">
                  <c:v>401.742</c:v>
                </c:pt>
                <c:pt idx="4091">
                  <c:v>401.811</c:v>
                </c:pt>
                <c:pt idx="4092">
                  <c:v>401.881</c:v>
                </c:pt>
                <c:pt idx="4093">
                  <c:v>401.95</c:v>
                </c:pt>
                <c:pt idx="4094">
                  <c:v>402.02</c:v>
                </c:pt>
                <c:pt idx="4095">
                  <c:v>402.09</c:v>
                </c:pt>
                <c:pt idx="4096">
                  <c:v>402.159</c:v>
                </c:pt>
                <c:pt idx="4097">
                  <c:v>402.229</c:v>
                </c:pt>
                <c:pt idx="4098">
                  <c:v>402.298</c:v>
                </c:pt>
                <c:pt idx="4099">
                  <c:v>402.368</c:v>
                </c:pt>
                <c:pt idx="4100">
                  <c:v>402.437</c:v>
                </c:pt>
                <c:pt idx="4101">
                  <c:v>402.507</c:v>
                </c:pt>
                <c:pt idx="4102">
                  <c:v>402.577</c:v>
                </c:pt>
                <c:pt idx="4103">
                  <c:v>402.646</c:v>
                </c:pt>
                <c:pt idx="4104">
                  <c:v>402.716</c:v>
                </c:pt>
                <c:pt idx="4105">
                  <c:v>402.785</c:v>
                </c:pt>
                <c:pt idx="4106">
                  <c:v>402.855</c:v>
                </c:pt>
                <c:pt idx="4107">
                  <c:v>402.924</c:v>
                </c:pt>
                <c:pt idx="4108">
                  <c:v>402.994</c:v>
                </c:pt>
                <c:pt idx="4109">
                  <c:v>403.063</c:v>
                </c:pt>
                <c:pt idx="4110">
                  <c:v>403.133</c:v>
                </c:pt>
                <c:pt idx="4111">
                  <c:v>403.202</c:v>
                </c:pt>
                <c:pt idx="4112">
                  <c:v>403.272</c:v>
                </c:pt>
                <c:pt idx="4113">
                  <c:v>403.341</c:v>
                </c:pt>
                <c:pt idx="4114">
                  <c:v>403.41</c:v>
                </c:pt>
                <c:pt idx="4115">
                  <c:v>403.48</c:v>
                </c:pt>
                <c:pt idx="4116">
                  <c:v>403.549</c:v>
                </c:pt>
                <c:pt idx="4117">
                  <c:v>403.619</c:v>
                </c:pt>
                <c:pt idx="4118">
                  <c:v>403.688</c:v>
                </c:pt>
                <c:pt idx="4119">
                  <c:v>403.758</c:v>
                </c:pt>
                <c:pt idx="4120">
                  <c:v>403.827</c:v>
                </c:pt>
                <c:pt idx="4121">
                  <c:v>403.896</c:v>
                </c:pt>
                <c:pt idx="4122">
                  <c:v>403.966</c:v>
                </c:pt>
                <c:pt idx="4123">
                  <c:v>404.035</c:v>
                </c:pt>
                <c:pt idx="4124">
                  <c:v>404.105</c:v>
                </c:pt>
                <c:pt idx="4125">
                  <c:v>404.174</c:v>
                </c:pt>
                <c:pt idx="4126">
                  <c:v>404.243</c:v>
                </c:pt>
                <c:pt idx="4127">
                  <c:v>404.313</c:v>
                </c:pt>
                <c:pt idx="4128">
                  <c:v>404.382</c:v>
                </c:pt>
                <c:pt idx="4129">
                  <c:v>404.451</c:v>
                </c:pt>
                <c:pt idx="4130">
                  <c:v>404.521</c:v>
                </c:pt>
                <c:pt idx="4131">
                  <c:v>404.59</c:v>
                </c:pt>
                <c:pt idx="4132">
                  <c:v>404.659</c:v>
                </c:pt>
                <c:pt idx="4133">
                  <c:v>404.729</c:v>
                </c:pt>
                <c:pt idx="4134">
                  <c:v>404.798</c:v>
                </c:pt>
                <c:pt idx="4135">
                  <c:v>404.867</c:v>
                </c:pt>
                <c:pt idx="4136">
                  <c:v>404.936</c:v>
                </c:pt>
                <c:pt idx="4137">
                  <c:v>405.006</c:v>
                </c:pt>
                <c:pt idx="4138">
                  <c:v>405.075</c:v>
                </c:pt>
                <c:pt idx="4139">
                  <c:v>405.144</c:v>
                </c:pt>
                <c:pt idx="4140">
                  <c:v>405.213</c:v>
                </c:pt>
                <c:pt idx="4141">
                  <c:v>405.283</c:v>
                </c:pt>
                <c:pt idx="4142">
                  <c:v>405.352</c:v>
                </c:pt>
                <c:pt idx="4143">
                  <c:v>405.421</c:v>
                </c:pt>
                <c:pt idx="4144">
                  <c:v>405.49</c:v>
                </c:pt>
                <c:pt idx="4145">
                  <c:v>405.56</c:v>
                </c:pt>
                <c:pt idx="4146">
                  <c:v>405.629</c:v>
                </c:pt>
                <c:pt idx="4147">
                  <c:v>405.698</c:v>
                </c:pt>
                <c:pt idx="4148">
                  <c:v>405.767</c:v>
                </c:pt>
                <c:pt idx="4149">
                  <c:v>405.836</c:v>
                </c:pt>
                <c:pt idx="4150">
                  <c:v>405.905</c:v>
                </c:pt>
                <c:pt idx="4151">
                  <c:v>405.975</c:v>
                </c:pt>
                <c:pt idx="4152">
                  <c:v>406.044</c:v>
                </c:pt>
                <c:pt idx="4153">
                  <c:v>406.113</c:v>
                </c:pt>
                <c:pt idx="4154">
                  <c:v>406.182</c:v>
                </c:pt>
                <c:pt idx="4155">
                  <c:v>406.251</c:v>
                </c:pt>
                <c:pt idx="4156">
                  <c:v>406.32</c:v>
                </c:pt>
                <c:pt idx="4157">
                  <c:v>406.389</c:v>
                </c:pt>
                <c:pt idx="4158">
                  <c:v>406.459</c:v>
                </c:pt>
                <c:pt idx="4159">
                  <c:v>406.528</c:v>
                </c:pt>
                <c:pt idx="4160">
                  <c:v>406.597</c:v>
                </c:pt>
                <c:pt idx="4161">
                  <c:v>406.666</c:v>
                </c:pt>
                <c:pt idx="4162">
                  <c:v>406.735</c:v>
                </c:pt>
                <c:pt idx="4163">
                  <c:v>406.804</c:v>
                </c:pt>
                <c:pt idx="4164">
                  <c:v>406.873</c:v>
                </c:pt>
                <c:pt idx="4165">
                  <c:v>406.942</c:v>
                </c:pt>
                <c:pt idx="4166">
                  <c:v>407.011</c:v>
                </c:pt>
                <c:pt idx="4167">
                  <c:v>407.08</c:v>
                </c:pt>
                <c:pt idx="4168">
                  <c:v>407.149</c:v>
                </c:pt>
                <c:pt idx="4169">
                  <c:v>407.218</c:v>
                </c:pt>
                <c:pt idx="4170">
                  <c:v>407.287</c:v>
                </c:pt>
                <c:pt idx="4171">
                  <c:v>407.356</c:v>
                </c:pt>
                <c:pt idx="4172">
                  <c:v>407.425</c:v>
                </c:pt>
                <c:pt idx="4173">
                  <c:v>407.494</c:v>
                </c:pt>
                <c:pt idx="4174">
                  <c:v>407.563</c:v>
                </c:pt>
                <c:pt idx="4175">
                  <c:v>407.632</c:v>
                </c:pt>
                <c:pt idx="4176">
                  <c:v>407.701</c:v>
                </c:pt>
                <c:pt idx="4177">
                  <c:v>407.77</c:v>
                </c:pt>
                <c:pt idx="4178">
                  <c:v>407.839</c:v>
                </c:pt>
                <c:pt idx="4179">
                  <c:v>407.908</c:v>
                </c:pt>
                <c:pt idx="4180">
                  <c:v>407.977</c:v>
                </c:pt>
                <c:pt idx="4181">
                  <c:v>408.046</c:v>
                </c:pt>
                <c:pt idx="4182">
                  <c:v>408.115</c:v>
                </c:pt>
                <c:pt idx="4183">
                  <c:v>408.184</c:v>
                </c:pt>
                <c:pt idx="4184">
                  <c:v>408.253</c:v>
                </c:pt>
                <c:pt idx="4185">
                  <c:v>408.322</c:v>
                </c:pt>
                <c:pt idx="4186">
                  <c:v>408.391</c:v>
                </c:pt>
                <c:pt idx="4187">
                  <c:v>408.459</c:v>
                </c:pt>
                <c:pt idx="4188">
                  <c:v>408.528</c:v>
                </c:pt>
                <c:pt idx="4189">
                  <c:v>408.597</c:v>
                </c:pt>
                <c:pt idx="4190">
                  <c:v>408.666</c:v>
                </c:pt>
                <c:pt idx="4191">
                  <c:v>408.735</c:v>
                </c:pt>
                <c:pt idx="4192">
                  <c:v>408.804</c:v>
                </c:pt>
                <c:pt idx="4193">
                  <c:v>408.873</c:v>
                </c:pt>
                <c:pt idx="4194">
                  <c:v>408.941</c:v>
                </c:pt>
                <c:pt idx="4195">
                  <c:v>409.01</c:v>
                </c:pt>
                <c:pt idx="4196">
                  <c:v>409.079</c:v>
                </c:pt>
                <c:pt idx="4197">
                  <c:v>409.148</c:v>
                </c:pt>
                <c:pt idx="4198">
                  <c:v>409.217</c:v>
                </c:pt>
                <c:pt idx="4199">
                  <c:v>409.285</c:v>
                </c:pt>
                <c:pt idx="4200">
                  <c:v>409.354</c:v>
                </c:pt>
                <c:pt idx="4201">
                  <c:v>409.423</c:v>
                </c:pt>
                <c:pt idx="4202">
                  <c:v>409.492</c:v>
                </c:pt>
                <c:pt idx="4203">
                  <c:v>409.561</c:v>
                </c:pt>
                <c:pt idx="4204">
                  <c:v>409.629</c:v>
                </c:pt>
                <c:pt idx="4205">
                  <c:v>409.698</c:v>
                </c:pt>
                <c:pt idx="4206">
                  <c:v>409.767</c:v>
                </c:pt>
                <c:pt idx="4207">
                  <c:v>409.836</c:v>
                </c:pt>
                <c:pt idx="4208">
                  <c:v>409.904</c:v>
                </c:pt>
                <c:pt idx="4209">
                  <c:v>409.973</c:v>
                </c:pt>
                <c:pt idx="4210">
                  <c:v>410.042</c:v>
                </c:pt>
                <c:pt idx="4211">
                  <c:v>410.11</c:v>
                </c:pt>
                <c:pt idx="4212">
                  <c:v>410.179</c:v>
                </c:pt>
                <c:pt idx="4213">
                  <c:v>410.248</c:v>
                </c:pt>
                <c:pt idx="4214">
                  <c:v>410.316</c:v>
                </c:pt>
                <c:pt idx="4215">
                  <c:v>410.385</c:v>
                </c:pt>
                <c:pt idx="4216">
                  <c:v>410.454</c:v>
                </c:pt>
                <c:pt idx="4217">
                  <c:v>410.522</c:v>
                </c:pt>
                <c:pt idx="4218">
                  <c:v>410.591</c:v>
                </c:pt>
                <c:pt idx="4219">
                  <c:v>410.66</c:v>
                </c:pt>
                <c:pt idx="4220">
                  <c:v>410.728</c:v>
                </c:pt>
                <c:pt idx="4221">
                  <c:v>410.797</c:v>
                </c:pt>
                <c:pt idx="4222">
                  <c:v>410.866</c:v>
                </c:pt>
                <c:pt idx="4223">
                  <c:v>410.934</c:v>
                </c:pt>
                <c:pt idx="4224">
                  <c:v>411.003</c:v>
                </c:pt>
                <c:pt idx="4225">
                  <c:v>411.071</c:v>
                </c:pt>
                <c:pt idx="4226">
                  <c:v>411.14</c:v>
                </c:pt>
                <c:pt idx="4227">
                  <c:v>411.209</c:v>
                </c:pt>
                <c:pt idx="4228">
                  <c:v>411.277</c:v>
                </c:pt>
                <c:pt idx="4229">
                  <c:v>411.346</c:v>
                </c:pt>
                <c:pt idx="4230">
                  <c:v>411.414</c:v>
                </c:pt>
                <c:pt idx="4231">
                  <c:v>411.483</c:v>
                </c:pt>
                <c:pt idx="4232">
                  <c:v>411.551</c:v>
                </c:pt>
                <c:pt idx="4233">
                  <c:v>411.62</c:v>
                </c:pt>
                <c:pt idx="4234">
                  <c:v>411.688</c:v>
                </c:pt>
                <c:pt idx="4235">
                  <c:v>411.757</c:v>
                </c:pt>
                <c:pt idx="4236">
                  <c:v>411.826</c:v>
                </c:pt>
                <c:pt idx="4237">
                  <c:v>411.894</c:v>
                </c:pt>
                <c:pt idx="4238">
                  <c:v>411.963</c:v>
                </c:pt>
                <c:pt idx="4239">
                  <c:v>412.031</c:v>
                </c:pt>
                <c:pt idx="4240">
                  <c:v>412.099</c:v>
                </c:pt>
                <c:pt idx="4241">
                  <c:v>412.168</c:v>
                </c:pt>
                <c:pt idx="4242">
                  <c:v>412.236</c:v>
                </c:pt>
                <c:pt idx="4243">
                  <c:v>412.305</c:v>
                </c:pt>
                <c:pt idx="4244">
                  <c:v>412.373</c:v>
                </c:pt>
                <c:pt idx="4245">
                  <c:v>412.442</c:v>
                </c:pt>
                <c:pt idx="4246">
                  <c:v>412.51</c:v>
                </c:pt>
                <c:pt idx="4247">
                  <c:v>412.579</c:v>
                </c:pt>
                <c:pt idx="4248">
                  <c:v>412.647</c:v>
                </c:pt>
                <c:pt idx="4249">
                  <c:v>412.715</c:v>
                </c:pt>
                <c:pt idx="4250">
                  <c:v>412.784</c:v>
                </c:pt>
                <c:pt idx="4251">
                  <c:v>412.852</c:v>
                </c:pt>
                <c:pt idx="4252">
                  <c:v>412.921</c:v>
                </c:pt>
                <c:pt idx="4253">
                  <c:v>412.989</c:v>
                </c:pt>
                <c:pt idx="4254">
                  <c:v>413.057</c:v>
                </c:pt>
                <c:pt idx="4255">
                  <c:v>413.126</c:v>
                </c:pt>
                <c:pt idx="4256">
                  <c:v>413.194</c:v>
                </c:pt>
                <c:pt idx="4257">
                  <c:v>413.262</c:v>
                </c:pt>
                <c:pt idx="4258">
                  <c:v>413.331</c:v>
                </c:pt>
                <c:pt idx="4259">
                  <c:v>413.399</c:v>
                </c:pt>
                <c:pt idx="4260">
                  <c:v>413.467</c:v>
                </c:pt>
                <c:pt idx="4261">
                  <c:v>413.536</c:v>
                </c:pt>
                <c:pt idx="4262">
                  <c:v>413.604</c:v>
                </c:pt>
                <c:pt idx="4263">
                  <c:v>413.672</c:v>
                </c:pt>
                <c:pt idx="4264">
                  <c:v>413.741</c:v>
                </c:pt>
                <c:pt idx="4265">
                  <c:v>413.809</c:v>
                </c:pt>
                <c:pt idx="4266">
                  <c:v>413.877</c:v>
                </c:pt>
                <c:pt idx="4267">
                  <c:v>413.946</c:v>
                </c:pt>
                <c:pt idx="4268">
                  <c:v>414.014</c:v>
                </c:pt>
                <c:pt idx="4269">
                  <c:v>414.082</c:v>
                </c:pt>
                <c:pt idx="4270">
                  <c:v>414.15</c:v>
                </c:pt>
                <c:pt idx="4271">
                  <c:v>414.219</c:v>
                </c:pt>
                <c:pt idx="4272">
                  <c:v>414.287</c:v>
                </c:pt>
                <c:pt idx="4273">
                  <c:v>414.355</c:v>
                </c:pt>
                <c:pt idx="4274">
                  <c:v>414.423</c:v>
                </c:pt>
                <c:pt idx="4275">
                  <c:v>414.491</c:v>
                </c:pt>
                <c:pt idx="4276">
                  <c:v>414.56</c:v>
                </c:pt>
                <c:pt idx="4277">
                  <c:v>414.628</c:v>
                </c:pt>
                <c:pt idx="4278">
                  <c:v>414.696</c:v>
                </c:pt>
                <c:pt idx="4279">
                  <c:v>414.764</c:v>
                </c:pt>
                <c:pt idx="4280">
                  <c:v>414.832</c:v>
                </c:pt>
                <c:pt idx="4281">
                  <c:v>414.901</c:v>
                </c:pt>
                <c:pt idx="4282">
                  <c:v>414.969</c:v>
                </c:pt>
                <c:pt idx="4283">
                  <c:v>415.037</c:v>
                </c:pt>
                <c:pt idx="4284">
                  <c:v>415.105</c:v>
                </c:pt>
                <c:pt idx="4285">
                  <c:v>415.173</c:v>
                </c:pt>
                <c:pt idx="4286">
                  <c:v>415.241</c:v>
                </c:pt>
                <c:pt idx="4287">
                  <c:v>415.309</c:v>
                </c:pt>
                <c:pt idx="4288">
                  <c:v>415.377</c:v>
                </c:pt>
                <c:pt idx="4289">
                  <c:v>415.446</c:v>
                </c:pt>
                <c:pt idx="4290">
                  <c:v>415.514</c:v>
                </c:pt>
                <c:pt idx="4291">
                  <c:v>415.582</c:v>
                </c:pt>
                <c:pt idx="4292">
                  <c:v>415.65</c:v>
                </c:pt>
                <c:pt idx="4293">
                  <c:v>415.718</c:v>
                </c:pt>
                <c:pt idx="4294">
                  <c:v>415.786</c:v>
                </c:pt>
                <c:pt idx="4295">
                  <c:v>415.854</c:v>
                </c:pt>
                <c:pt idx="4296">
                  <c:v>415.922</c:v>
                </c:pt>
                <c:pt idx="4297">
                  <c:v>415.99</c:v>
                </c:pt>
                <c:pt idx="4298">
                  <c:v>416.058</c:v>
                </c:pt>
                <c:pt idx="4299">
                  <c:v>416.126</c:v>
                </c:pt>
                <c:pt idx="4300">
                  <c:v>416.194</c:v>
                </c:pt>
                <c:pt idx="4301">
                  <c:v>416.262</c:v>
                </c:pt>
                <c:pt idx="4302">
                  <c:v>416.33</c:v>
                </c:pt>
                <c:pt idx="4303">
                  <c:v>416.398</c:v>
                </c:pt>
                <c:pt idx="4304">
                  <c:v>416.466</c:v>
                </c:pt>
                <c:pt idx="4305">
                  <c:v>416.534</c:v>
                </c:pt>
                <c:pt idx="4306">
                  <c:v>416.602</c:v>
                </c:pt>
                <c:pt idx="4307">
                  <c:v>416.67</c:v>
                </c:pt>
                <c:pt idx="4308">
                  <c:v>416.738</c:v>
                </c:pt>
                <c:pt idx="4309">
                  <c:v>416.806</c:v>
                </c:pt>
                <c:pt idx="4310">
                  <c:v>416.874</c:v>
                </c:pt>
                <c:pt idx="4311">
                  <c:v>416.942</c:v>
                </c:pt>
                <c:pt idx="4312">
                  <c:v>417.01</c:v>
                </c:pt>
                <c:pt idx="4313">
                  <c:v>417.078</c:v>
                </c:pt>
                <c:pt idx="4314">
                  <c:v>417.146</c:v>
                </c:pt>
                <c:pt idx="4315">
                  <c:v>417.214</c:v>
                </c:pt>
                <c:pt idx="4316">
                  <c:v>417.282</c:v>
                </c:pt>
                <c:pt idx="4317">
                  <c:v>417.349</c:v>
                </c:pt>
                <c:pt idx="4318">
                  <c:v>417.417</c:v>
                </c:pt>
                <c:pt idx="4319">
                  <c:v>417.485</c:v>
                </c:pt>
                <c:pt idx="4320">
                  <c:v>417.553</c:v>
                </c:pt>
                <c:pt idx="4321">
                  <c:v>417.621</c:v>
                </c:pt>
                <c:pt idx="4322">
                  <c:v>417.689</c:v>
                </c:pt>
                <c:pt idx="4323">
                  <c:v>417.757</c:v>
                </c:pt>
                <c:pt idx="4324">
                  <c:v>417.824</c:v>
                </c:pt>
                <c:pt idx="4325">
                  <c:v>417.892</c:v>
                </c:pt>
                <c:pt idx="4326">
                  <c:v>417.96</c:v>
                </c:pt>
                <c:pt idx="4327">
                  <c:v>418.028</c:v>
                </c:pt>
                <c:pt idx="4328">
                  <c:v>418.096</c:v>
                </c:pt>
                <c:pt idx="4329">
                  <c:v>418.163</c:v>
                </c:pt>
                <c:pt idx="4330">
                  <c:v>418.231</c:v>
                </c:pt>
                <c:pt idx="4331">
                  <c:v>418.299</c:v>
                </c:pt>
                <c:pt idx="4332">
                  <c:v>418.367</c:v>
                </c:pt>
                <c:pt idx="4333">
                  <c:v>418.435</c:v>
                </c:pt>
                <c:pt idx="4334">
                  <c:v>418.502</c:v>
                </c:pt>
                <c:pt idx="4335">
                  <c:v>418.57</c:v>
                </c:pt>
                <c:pt idx="4336">
                  <c:v>418.638</c:v>
                </c:pt>
                <c:pt idx="4337">
                  <c:v>418.706</c:v>
                </c:pt>
                <c:pt idx="4338">
                  <c:v>418.773</c:v>
                </c:pt>
                <c:pt idx="4339">
                  <c:v>418.841</c:v>
                </c:pt>
                <c:pt idx="4340">
                  <c:v>418.909</c:v>
                </c:pt>
                <c:pt idx="4341">
                  <c:v>418.976</c:v>
                </c:pt>
                <c:pt idx="4342">
                  <c:v>419.044</c:v>
                </c:pt>
                <c:pt idx="4343">
                  <c:v>419.112</c:v>
                </c:pt>
                <c:pt idx="4344">
                  <c:v>419.18</c:v>
                </c:pt>
                <c:pt idx="4345">
                  <c:v>419.247</c:v>
                </c:pt>
                <c:pt idx="4346">
                  <c:v>419.315</c:v>
                </c:pt>
                <c:pt idx="4347">
                  <c:v>419.383</c:v>
                </c:pt>
                <c:pt idx="4348">
                  <c:v>419.45</c:v>
                </c:pt>
                <c:pt idx="4349">
                  <c:v>419.518</c:v>
                </c:pt>
                <c:pt idx="4350">
                  <c:v>419.585</c:v>
                </c:pt>
                <c:pt idx="4351">
                  <c:v>419.653</c:v>
                </c:pt>
                <c:pt idx="4352">
                  <c:v>419.721</c:v>
                </c:pt>
                <c:pt idx="4353">
                  <c:v>419.788</c:v>
                </c:pt>
                <c:pt idx="4354">
                  <c:v>419.856</c:v>
                </c:pt>
                <c:pt idx="4355">
                  <c:v>419.924</c:v>
                </c:pt>
                <c:pt idx="4356">
                  <c:v>419.991</c:v>
                </c:pt>
                <c:pt idx="4357">
                  <c:v>420.059</c:v>
                </c:pt>
                <c:pt idx="4358">
                  <c:v>420.126</c:v>
                </c:pt>
                <c:pt idx="4359">
                  <c:v>420.194</c:v>
                </c:pt>
                <c:pt idx="4360">
                  <c:v>420.261</c:v>
                </c:pt>
                <c:pt idx="4361">
                  <c:v>420.329</c:v>
                </c:pt>
                <c:pt idx="4362">
                  <c:v>420.396</c:v>
                </c:pt>
                <c:pt idx="4363">
                  <c:v>420.464</c:v>
                </c:pt>
                <c:pt idx="4364">
                  <c:v>420.532</c:v>
                </c:pt>
                <c:pt idx="4365">
                  <c:v>420.599</c:v>
                </c:pt>
                <c:pt idx="4366">
                  <c:v>420.667</c:v>
                </c:pt>
                <c:pt idx="4367">
                  <c:v>420.734</c:v>
                </c:pt>
                <c:pt idx="4368">
                  <c:v>420.802</c:v>
                </c:pt>
                <c:pt idx="4369">
                  <c:v>420.869</c:v>
                </c:pt>
                <c:pt idx="4370">
                  <c:v>420.937</c:v>
                </c:pt>
                <c:pt idx="4371">
                  <c:v>421.004</c:v>
                </c:pt>
                <c:pt idx="4372">
                  <c:v>421.072</c:v>
                </c:pt>
                <c:pt idx="4373">
                  <c:v>421.139</c:v>
                </c:pt>
                <c:pt idx="4374">
                  <c:v>421.206</c:v>
                </c:pt>
                <c:pt idx="4375">
                  <c:v>421.274</c:v>
                </c:pt>
                <c:pt idx="4376">
                  <c:v>421.341</c:v>
                </c:pt>
                <c:pt idx="4377">
                  <c:v>421.409</c:v>
                </c:pt>
                <c:pt idx="4378">
                  <c:v>421.476</c:v>
                </c:pt>
                <c:pt idx="4379">
                  <c:v>421.544</c:v>
                </c:pt>
                <c:pt idx="4380">
                  <c:v>421.611</c:v>
                </c:pt>
                <c:pt idx="4381">
                  <c:v>421.678</c:v>
                </c:pt>
                <c:pt idx="4382">
                  <c:v>421.746</c:v>
                </c:pt>
                <c:pt idx="4383">
                  <c:v>421.813</c:v>
                </c:pt>
                <c:pt idx="4384">
                  <c:v>421.881</c:v>
                </c:pt>
                <c:pt idx="4385">
                  <c:v>421.948</c:v>
                </c:pt>
                <c:pt idx="4386">
                  <c:v>422.015</c:v>
                </c:pt>
                <c:pt idx="4387">
                  <c:v>422.083</c:v>
                </c:pt>
                <c:pt idx="4388">
                  <c:v>422.15</c:v>
                </c:pt>
                <c:pt idx="4389">
                  <c:v>422.217</c:v>
                </c:pt>
                <c:pt idx="4390">
                  <c:v>422.285</c:v>
                </c:pt>
                <c:pt idx="4391">
                  <c:v>422.352</c:v>
                </c:pt>
                <c:pt idx="4392">
                  <c:v>422.419</c:v>
                </c:pt>
                <c:pt idx="4393">
                  <c:v>422.487</c:v>
                </c:pt>
                <c:pt idx="4394">
                  <c:v>422.554</c:v>
                </c:pt>
                <c:pt idx="4395">
                  <c:v>422.621</c:v>
                </c:pt>
                <c:pt idx="4396">
                  <c:v>422.688</c:v>
                </c:pt>
                <c:pt idx="4397">
                  <c:v>422.756</c:v>
                </c:pt>
                <c:pt idx="4398">
                  <c:v>422.823</c:v>
                </c:pt>
                <c:pt idx="4399">
                  <c:v>422.89</c:v>
                </c:pt>
                <c:pt idx="4400">
                  <c:v>422.958</c:v>
                </c:pt>
                <c:pt idx="4401">
                  <c:v>423.025</c:v>
                </c:pt>
                <c:pt idx="4402">
                  <c:v>423.092</c:v>
                </c:pt>
                <c:pt idx="4403">
                  <c:v>423.159</c:v>
                </c:pt>
                <c:pt idx="4404">
                  <c:v>423.226</c:v>
                </c:pt>
                <c:pt idx="4405">
                  <c:v>423.294</c:v>
                </c:pt>
                <c:pt idx="4406">
                  <c:v>423.361</c:v>
                </c:pt>
                <c:pt idx="4407">
                  <c:v>423.428</c:v>
                </c:pt>
                <c:pt idx="4408">
                  <c:v>423.495</c:v>
                </c:pt>
                <c:pt idx="4409">
                  <c:v>423.562</c:v>
                </c:pt>
                <c:pt idx="4410">
                  <c:v>423.63</c:v>
                </c:pt>
                <c:pt idx="4411">
                  <c:v>423.697</c:v>
                </c:pt>
                <c:pt idx="4412">
                  <c:v>423.764</c:v>
                </c:pt>
                <c:pt idx="4413">
                  <c:v>423.831</c:v>
                </c:pt>
                <c:pt idx="4414">
                  <c:v>423.898</c:v>
                </c:pt>
                <c:pt idx="4415">
                  <c:v>423.965</c:v>
                </c:pt>
                <c:pt idx="4416">
                  <c:v>424.033</c:v>
                </c:pt>
                <c:pt idx="4417">
                  <c:v>424.1</c:v>
                </c:pt>
                <c:pt idx="4418">
                  <c:v>424.167</c:v>
                </c:pt>
                <c:pt idx="4419">
                  <c:v>424.234</c:v>
                </c:pt>
                <c:pt idx="4420">
                  <c:v>424.301</c:v>
                </c:pt>
                <c:pt idx="4421">
                  <c:v>424.368</c:v>
                </c:pt>
                <c:pt idx="4422">
                  <c:v>424.435</c:v>
                </c:pt>
                <c:pt idx="4423">
                  <c:v>424.502</c:v>
                </c:pt>
                <c:pt idx="4424">
                  <c:v>424.569</c:v>
                </c:pt>
                <c:pt idx="4425">
                  <c:v>424.636</c:v>
                </c:pt>
                <c:pt idx="4426">
                  <c:v>424.703</c:v>
                </c:pt>
                <c:pt idx="4427">
                  <c:v>424.77</c:v>
                </c:pt>
                <c:pt idx="4428">
                  <c:v>424.837</c:v>
                </c:pt>
                <c:pt idx="4429">
                  <c:v>424.905</c:v>
                </c:pt>
                <c:pt idx="4430">
                  <c:v>424.972</c:v>
                </c:pt>
                <c:pt idx="4431">
                  <c:v>425.039</c:v>
                </c:pt>
                <c:pt idx="4432">
                  <c:v>425.106</c:v>
                </c:pt>
                <c:pt idx="4433">
                  <c:v>425.173</c:v>
                </c:pt>
                <c:pt idx="4434">
                  <c:v>425.24</c:v>
                </c:pt>
                <c:pt idx="4435">
                  <c:v>425.307</c:v>
                </c:pt>
                <c:pt idx="4436">
                  <c:v>425.374</c:v>
                </c:pt>
                <c:pt idx="4437">
                  <c:v>425.441</c:v>
                </c:pt>
                <c:pt idx="4438">
                  <c:v>425.507</c:v>
                </c:pt>
                <c:pt idx="4439">
                  <c:v>425.574</c:v>
                </c:pt>
                <c:pt idx="4440">
                  <c:v>425.641</c:v>
                </c:pt>
                <c:pt idx="4441">
                  <c:v>425.708</c:v>
                </c:pt>
                <c:pt idx="4442">
                  <c:v>425.775</c:v>
                </c:pt>
                <c:pt idx="4443">
                  <c:v>425.842</c:v>
                </c:pt>
                <c:pt idx="4444">
                  <c:v>425.909</c:v>
                </c:pt>
                <c:pt idx="4445">
                  <c:v>425.976</c:v>
                </c:pt>
                <c:pt idx="4446">
                  <c:v>426.043</c:v>
                </c:pt>
                <c:pt idx="4447">
                  <c:v>426.11</c:v>
                </c:pt>
                <c:pt idx="4448">
                  <c:v>426.177</c:v>
                </c:pt>
                <c:pt idx="4449">
                  <c:v>426.244</c:v>
                </c:pt>
                <c:pt idx="4450">
                  <c:v>426.31</c:v>
                </c:pt>
                <c:pt idx="4451">
                  <c:v>426.377</c:v>
                </c:pt>
                <c:pt idx="4452">
                  <c:v>426.444</c:v>
                </c:pt>
                <c:pt idx="4453">
                  <c:v>426.511</c:v>
                </c:pt>
                <c:pt idx="4454">
                  <c:v>426.578</c:v>
                </c:pt>
                <c:pt idx="4455">
                  <c:v>426.645</c:v>
                </c:pt>
                <c:pt idx="4456">
                  <c:v>426.712</c:v>
                </c:pt>
                <c:pt idx="4457">
                  <c:v>426.778</c:v>
                </c:pt>
                <c:pt idx="4458">
                  <c:v>426.845</c:v>
                </c:pt>
                <c:pt idx="4459">
                  <c:v>426.912</c:v>
                </c:pt>
                <c:pt idx="4460">
                  <c:v>426.979</c:v>
                </c:pt>
                <c:pt idx="4461">
                  <c:v>427.046</c:v>
                </c:pt>
                <c:pt idx="4462">
                  <c:v>427.112</c:v>
                </c:pt>
                <c:pt idx="4463">
                  <c:v>427.179</c:v>
                </c:pt>
                <c:pt idx="4464">
                  <c:v>427.246</c:v>
                </c:pt>
                <c:pt idx="4465">
                  <c:v>427.313</c:v>
                </c:pt>
                <c:pt idx="4466">
                  <c:v>427.379</c:v>
                </c:pt>
                <c:pt idx="4467">
                  <c:v>427.446</c:v>
                </c:pt>
                <c:pt idx="4468">
                  <c:v>427.513</c:v>
                </c:pt>
                <c:pt idx="4469">
                  <c:v>427.58</c:v>
                </c:pt>
                <c:pt idx="4470">
                  <c:v>427.646</c:v>
                </c:pt>
                <c:pt idx="4471">
                  <c:v>427.713</c:v>
                </c:pt>
                <c:pt idx="4472">
                  <c:v>427.78</c:v>
                </c:pt>
                <c:pt idx="4473">
                  <c:v>427.846</c:v>
                </c:pt>
                <c:pt idx="4474">
                  <c:v>427.913</c:v>
                </c:pt>
                <c:pt idx="4475">
                  <c:v>427.98</c:v>
                </c:pt>
                <c:pt idx="4476">
                  <c:v>428.046</c:v>
                </c:pt>
                <c:pt idx="4477">
                  <c:v>428.113</c:v>
                </c:pt>
                <c:pt idx="4478">
                  <c:v>428.18</c:v>
                </c:pt>
                <c:pt idx="4479">
                  <c:v>428.246</c:v>
                </c:pt>
                <c:pt idx="4480">
                  <c:v>428.313</c:v>
                </c:pt>
                <c:pt idx="4481">
                  <c:v>428.38</c:v>
                </c:pt>
                <c:pt idx="4482">
                  <c:v>428.446</c:v>
                </c:pt>
                <c:pt idx="4483">
                  <c:v>428.513</c:v>
                </c:pt>
                <c:pt idx="4484">
                  <c:v>428.58</c:v>
                </c:pt>
                <c:pt idx="4485">
                  <c:v>428.646</c:v>
                </c:pt>
                <c:pt idx="4486">
                  <c:v>428.713</c:v>
                </c:pt>
                <c:pt idx="4487">
                  <c:v>428.779</c:v>
                </c:pt>
                <c:pt idx="4488">
                  <c:v>428.846</c:v>
                </c:pt>
                <c:pt idx="4489">
                  <c:v>428.912</c:v>
                </c:pt>
                <c:pt idx="4490">
                  <c:v>428.979</c:v>
                </c:pt>
                <c:pt idx="4491">
                  <c:v>429.046</c:v>
                </c:pt>
                <c:pt idx="4492">
                  <c:v>429.112</c:v>
                </c:pt>
                <c:pt idx="4493">
                  <c:v>429.179</c:v>
                </c:pt>
                <c:pt idx="4494">
                  <c:v>429.245</c:v>
                </c:pt>
                <c:pt idx="4495">
                  <c:v>429.312</c:v>
                </c:pt>
                <c:pt idx="4496">
                  <c:v>429.378</c:v>
                </c:pt>
                <c:pt idx="4497">
                  <c:v>429.445</c:v>
                </c:pt>
                <c:pt idx="4498">
                  <c:v>429.511</c:v>
                </c:pt>
                <c:pt idx="4499">
                  <c:v>429.578</c:v>
                </c:pt>
                <c:pt idx="4500">
                  <c:v>429.644</c:v>
                </c:pt>
                <c:pt idx="4501">
                  <c:v>429.711</c:v>
                </c:pt>
                <c:pt idx="4502">
                  <c:v>429.777</c:v>
                </c:pt>
                <c:pt idx="4503">
                  <c:v>429.844</c:v>
                </c:pt>
                <c:pt idx="4504">
                  <c:v>429.91</c:v>
                </c:pt>
                <c:pt idx="4505">
                  <c:v>429.977</c:v>
                </c:pt>
                <c:pt idx="4506">
                  <c:v>430.043</c:v>
                </c:pt>
                <c:pt idx="4507">
                  <c:v>430.109</c:v>
                </c:pt>
                <c:pt idx="4508">
                  <c:v>430.176</c:v>
                </c:pt>
                <c:pt idx="4509">
                  <c:v>430.242</c:v>
                </c:pt>
                <c:pt idx="4510">
                  <c:v>430.309</c:v>
                </c:pt>
                <c:pt idx="4511">
                  <c:v>430.375</c:v>
                </c:pt>
                <c:pt idx="4512">
                  <c:v>430.442</c:v>
                </c:pt>
                <c:pt idx="4513">
                  <c:v>430.508</c:v>
                </c:pt>
                <c:pt idx="4514">
                  <c:v>430.574</c:v>
                </c:pt>
                <c:pt idx="4515">
                  <c:v>430.641</c:v>
                </c:pt>
                <c:pt idx="4516">
                  <c:v>430.707</c:v>
                </c:pt>
                <c:pt idx="4517">
                  <c:v>430.773</c:v>
                </c:pt>
                <c:pt idx="4518">
                  <c:v>430.84</c:v>
                </c:pt>
                <c:pt idx="4519">
                  <c:v>430.906</c:v>
                </c:pt>
                <c:pt idx="4520">
                  <c:v>430.972</c:v>
                </c:pt>
                <c:pt idx="4521">
                  <c:v>431.039</c:v>
                </c:pt>
                <c:pt idx="4522">
                  <c:v>431.105</c:v>
                </c:pt>
                <c:pt idx="4523">
                  <c:v>431.171</c:v>
                </c:pt>
                <c:pt idx="4524">
                  <c:v>431.238</c:v>
                </c:pt>
                <c:pt idx="4525">
                  <c:v>431.304</c:v>
                </c:pt>
                <c:pt idx="4526">
                  <c:v>431.37</c:v>
                </c:pt>
                <c:pt idx="4527">
                  <c:v>431.437</c:v>
                </c:pt>
                <c:pt idx="4528">
                  <c:v>431.503</c:v>
                </c:pt>
                <c:pt idx="4529">
                  <c:v>431.569</c:v>
                </c:pt>
                <c:pt idx="4530">
                  <c:v>431.635</c:v>
                </c:pt>
                <c:pt idx="4531">
                  <c:v>431.702</c:v>
                </c:pt>
                <c:pt idx="4532">
                  <c:v>431.768</c:v>
                </c:pt>
                <c:pt idx="4533">
                  <c:v>431.834</c:v>
                </c:pt>
                <c:pt idx="4534">
                  <c:v>431.9</c:v>
                </c:pt>
                <c:pt idx="4535">
                  <c:v>431.967</c:v>
                </c:pt>
                <c:pt idx="4536">
                  <c:v>432.033</c:v>
                </c:pt>
                <c:pt idx="4537">
                  <c:v>432.099</c:v>
                </c:pt>
                <c:pt idx="4538">
                  <c:v>432.165</c:v>
                </c:pt>
                <c:pt idx="4539">
                  <c:v>432.231</c:v>
                </c:pt>
                <c:pt idx="4540">
                  <c:v>432.298</c:v>
                </c:pt>
                <c:pt idx="4541">
                  <c:v>432.364</c:v>
                </c:pt>
                <c:pt idx="4542">
                  <c:v>432.43</c:v>
                </c:pt>
                <c:pt idx="4543">
                  <c:v>432.496</c:v>
                </c:pt>
                <c:pt idx="4544">
                  <c:v>432.562</c:v>
                </c:pt>
                <c:pt idx="4545">
                  <c:v>432.628</c:v>
                </c:pt>
                <c:pt idx="4546">
                  <c:v>432.695</c:v>
                </c:pt>
                <c:pt idx="4547">
                  <c:v>432.761</c:v>
                </c:pt>
                <c:pt idx="4548">
                  <c:v>432.827</c:v>
                </c:pt>
                <c:pt idx="4549">
                  <c:v>432.893</c:v>
                </c:pt>
                <c:pt idx="4550">
                  <c:v>432.959</c:v>
                </c:pt>
                <c:pt idx="4551">
                  <c:v>433.025</c:v>
                </c:pt>
                <c:pt idx="4552">
                  <c:v>433.091</c:v>
                </c:pt>
                <c:pt idx="4553">
                  <c:v>433.157</c:v>
                </c:pt>
                <c:pt idx="4554">
                  <c:v>433.223</c:v>
                </c:pt>
                <c:pt idx="4555">
                  <c:v>433.289</c:v>
                </c:pt>
                <c:pt idx="4556">
                  <c:v>433.355</c:v>
                </c:pt>
                <c:pt idx="4557">
                  <c:v>433.422</c:v>
                </c:pt>
                <c:pt idx="4558">
                  <c:v>433.488</c:v>
                </c:pt>
                <c:pt idx="4559">
                  <c:v>433.554</c:v>
                </c:pt>
                <c:pt idx="4560">
                  <c:v>433.62</c:v>
                </c:pt>
                <c:pt idx="4561">
                  <c:v>433.686</c:v>
                </c:pt>
                <c:pt idx="4562">
                  <c:v>433.752</c:v>
                </c:pt>
                <c:pt idx="4563">
                  <c:v>433.818</c:v>
                </c:pt>
                <c:pt idx="4564">
                  <c:v>433.884</c:v>
                </c:pt>
                <c:pt idx="4565">
                  <c:v>433.95</c:v>
                </c:pt>
                <c:pt idx="4566">
                  <c:v>434.016</c:v>
                </c:pt>
                <c:pt idx="4567">
                  <c:v>434.082</c:v>
                </c:pt>
                <c:pt idx="4568">
                  <c:v>434.148</c:v>
                </c:pt>
                <c:pt idx="4569">
                  <c:v>434.214</c:v>
                </c:pt>
                <c:pt idx="4570">
                  <c:v>434.28</c:v>
                </c:pt>
                <c:pt idx="4571">
                  <c:v>434.345</c:v>
                </c:pt>
                <c:pt idx="4572">
                  <c:v>434.411</c:v>
                </c:pt>
                <c:pt idx="4573">
                  <c:v>434.477</c:v>
                </c:pt>
                <c:pt idx="4574">
                  <c:v>434.543</c:v>
                </c:pt>
                <c:pt idx="4575">
                  <c:v>434.609</c:v>
                </c:pt>
                <c:pt idx="4576">
                  <c:v>434.675</c:v>
                </c:pt>
                <c:pt idx="4577">
                  <c:v>434.741</c:v>
                </c:pt>
                <c:pt idx="4578">
                  <c:v>434.807</c:v>
                </c:pt>
                <c:pt idx="4579">
                  <c:v>434.873</c:v>
                </c:pt>
                <c:pt idx="4580">
                  <c:v>434.939</c:v>
                </c:pt>
                <c:pt idx="4581">
                  <c:v>435.005</c:v>
                </c:pt>
                <c:pt idx="4582">
                  <c:v>435.07</c:v>
                </c:pt>
                <c:pt idx="4583">
                  <c:v>435.136</c:v>
                </c:pt>
                <c:pt idx="4584">
                  <c:v>435.202</c:v>
                </c:pt>
                <c:pt idx="4585">
                  <c:v>435.268</c:v>
                </c:pt>
                <c:pt idx="4586">
                  <c:v>435.334</c:v>
                </c:pt>
                <c:pt idx="4587">
                  <c:v>435.4</c:v>
                </c:pt>
                <c:pt idx="4588">
                  <c:v>435.465</c:v>
                </c:pt>
                <c:pt idx="4589">
                  <c:v>435.531</c:v>
                </c:pt>
                <c:pt idx="4590">
                  <c:v>435.597</c:v>
                </c:pt>
                <c:pt idx="4591">
                  <c:v>435.663</c:v>
                </c:pt>
                <c:pt idx="4592">
                  <c:v>435.729</c:v>
                </c:pt>
                <c:pt idx="4593">
                  <c:v>435.794</c:v>
                </c:pt>
                <c:pt idx="4594">
                  <c:v>435.86</c:v>
                </c:pt>
                <c:pt idx="4595">
                  <c:v>435.926</c:v>
                </c:pt>
                <c:pt idx="4596">
                  <c:v>435.992</c:v>
                </c:pt>
                <c:pt idx="4597">
                  <c:v>436.057</c:v>
                </c:pt>
                <c:pt idx="4598">
                  <c:v>436.123</c:v>
                </c:pt>
                <c:pt idx="4599">
                  <c:v>436.189</c:v>
                </c:pt>
                <c:pt idx="4600">
                  <c:v>436.255</c:v>
                </c:pt>
                <c:pt idx="4601">
                  <c:v>436.32</c:v>
                </c:pt>
                <c:pt idx="4602">
                  <c:v>436.386</c:v>
                </c:pt>
                <c:pt idx="4603">
                  <c:v>436.452</c:v>
                </c:pt>
                <c:pt idx="4604">
                  <c:v>436.517</c:v>
                </c:pt>
                <c:pt idx="4605">
                  <c:v>436.583</c:v>
                </c:pt>
                <c:pt idx="4606">
                  <c:v>436.649</c:v>
                </c:pt>
                <c:pt idx="4607">
                  <c:v>436.715</c:v>
                </c:pt>
                <c:pt idx="4608">
                  <c:v>436.78</c:v>
                </c:pt>
                <c:pt idx="4609">
                  <c:v>436.846</c:v>
                </c:pt>
                <c:pt idx="4610">
                  <c:v>436.911</c:v>
                </c:pt>
                <c:pt idx="4611">
                  <c:v>436.977</c:v>
                </c:pt>
                <c:pt idx="4612">
                  <c:v>437.043</c:v>
                </c:pt>
                <c:pt idx="4613">
                  <c:v>437.108</c:v>
                </c:pt>
                <c:pt idx="4614">
                  <c:v>437.174</c:v>
                </c:pt>
                <c:pt idx="4615">
                  <c:v>437.24</c:v>
                </c:pt>
                <c:pt idx="4616">
                  <c:v>437.305</c:v>
                </c:pt>
                <c:pt idx="4617">
                  <c:v>437.371</c:v>
                </c:pt>
                <c:pt idx="4618">
                  <c:v>437.436</c:v>
                </c:pt>
                <c:pt idx="4619">
                  <c:v>437.502</c:v>
                </c:pt>
                <c:pt idx="4620">
                  <c:v>437.568</c:v>
                </c:pt>
                <c:pt idx="4621">
                  <c:v>437.633</c:v>
                </c:pt>
                <c:pt idx="4622">
                  <c:v>437.699</c:v>
                </c:pt>
                <c:pt idx="4623">
                  <c:v>437.764</c:v>
                </c:pt>
                <c:pt idx="4624">
                  <c:v>437.83</c:v>
                </c:pt>
                <c:pt idx="4625">
                  <c:v>437.895</c:v>
                </c:pt>
                <c:pt idx="4626">
                  <c:v>437.961</c:v>
                </c:pt>
                <c:pt idx="4627">
                  <c:v>438.026</c:v>
                </c:pt>
                <c:pt idx="4628">
                  <c:v>438.092</c:v>
                </c:pt>
                <c:pt idx="4629">
                  <c:v>438.157</c:v>
                </c:pt>
                <c:pt idx="4630">
                  <c:v>438.223</c:v>
                </c:pt>
                <c:pt idx="4631">
                  <c:v>438.288</c:v>
                </c:pt>
                <c:pt idx="4632">
                  <c:v>438.354</c:v>
                </c:pt>
                <c:pt idx="4633">
                  <c:v>438.419</c:v>
                </c:pt>
                <c:pt idx="4634">
                  <c:v>438.485</c:v>
                </c:pt>
                <c:pt idx="4635">
                  <c:v>438.55</c:v>
                </c:pt>
                <c:pt idx="4636">
                  <c:v>438.616</c:v>
                </c:pt>
                <c:pt idx="4637">
                  <c:v>438.681</c:v>
                </c:pt>
                <c:pt idx="4638">
                  <c:v>438.747</c:v>
                </c:pt>
                <c:pt idx="4639">
                  <c:v>438.812</c:v>
                </c:pt>
                <c:pt idx="4640">
                  <c:v>438.877</c:v>
                </c:pt>
                <c:pt idx="4641">
                  <c:v>438.943</c:v>
                </c:pt>
                <c:pt idx="4642">
                  <c:v>439.008</c:v>
                </c:pt>
                <c:pt idx="4643">
                  <c:v>439.074</c:v>
                </c:pt>
                <c:pt idx="4644">
                  <c:v>439.139</c:v>
                </c:pt>
                <c:pt idx="4645">
                  <c:v>439.204</c:v>
                </c:pt>
                <c:pt idx="4646">
                  <c:v>439.27</c:v>
                </c:pt>
                <c:pt idx="4647">
                  <c:v>439.335</c:v>
                </c:pt>
                <c:pt idx="4648">
                  <c:v>439.401</c:v>
                </c:pt>
                <c:pt idx="4649">
                  <c:v>439.466</c:v>
                </c:pt>
                <c:pt idx="4650">
                  <c:v>439.531</c:v>
                </c:pt>
                <c:pt idx="4651">
                  <c:v>439.597</c:v>
                </c:pt>
                <c:pt idx="4652">
                  <c:v>439.662</c:v>
                </c:pt>
                <c:pt idx="4653">
                  <c:v>439.727</c:v>
                </c:pt>
                <c:pt idx="4654">
                  <c:v>439.793</c:v>
                </c:pt>
                <c:pt idx="4655">
                  <c:v>439.858</c:v>
                </c:pt>
                <c:pt idx="4656">
                  <c:v>439.923</c:v>
                </c:pt>
                <c:pt idx="4657">
                  <c:v>439.988</c:v>
                </c:pt>
                <c:pt idx="4658">
                  <c:v>440.054</c:v>
                </c:pt>
                <c:pt idx="4659">
                  <c:v>440.119</c:v>
                </c:pt>
                <c:pt idx="4660">
                  <c:v>440.184</c:v>
                </c:pt>
                <c:pt idx="4661">
                  <c:v>440.25</c:v>
                </c:pt>
                <c:pt idx="4662">
                  <c:v>440.315</c:v>
                </c:pt>
                <c:pt idx="4663">
                  <c:v>440.38</c:v>
                </c:pt>
                <c:pt idx="4664">
                  <c:v>440.445</c:v>
                </c:pt>
                <c:pt idx="4665">
                  <c:v>440.511</c:v>
                </c:pt>
                <c:pt idx="4666">
                  <c:v>440.576</c:v>
                </c:pt>
                <c:pt idx="4667">
                  <c:v>440.641</c:v>
                </c:pt>
                <c:pt idx="4668">
                  <c:v>440.706</c:v>
                </c:pt>
                <c:pt idx="4669">
                  <c:v>440.771</c:v>
                </c:pt>
                <c:pt idx="4670">
                  <c:v>440.837</c:v>
                </c:pt>
                <c:pt idx="4671">
                  <c:v>440.902</c:v>
                </c:pt>
                <c:pt idx="4672">
                  <c:v>440.967</c:v>
                </c:pt>
                <c:pt idx="4673">
                  <c:v>441.032</c:v>
                </c:pt>
                <c:pt idx="4674">
                  <c:v>441.097</c:v>
                </c:pt>
                <c:pt idx="4675">
                  <c:v>441.162</c:v>
                </c:pt>
                <c:pt idx="4676">
                  <c:v>441.228</c:v>
                </c:pt>
                <c:pt idx="4677">
                  <c:v>441.293</c:v>
                </c:pt>
                <c:pt idx="4678">
                  <c:v>441.358</c:v>
                </c:pt>
                <c:pt idx="4679">
                  <c:v>441.423</c:v>
                </c:pt>
                <c:pt idx="4680">
                  <c:v>441.488</c:v>
                </c:pt>
                <c:pt idx="4681">
                  <c:v>441.553</c:v>
                </c:pt>
                <c:pt idx="4682">
                  <c:v>441.618</c:v>
                </c:pt>
                <c:pt idx="4683">
                  <c:v>441.683</c:v>
                </c:pt>
                <c:pt idx="4684">
                  <c:v>441.748</c:v>
                </c:pt>
                <c:pt idx="4685">
                  <c:v>441.814</c:v>
                </c:pt>
                <c:pt idx="4686">
                  <c:v>441.879</c:v>
                </c:pt>
                <c:pt idx="4687">
                  <c:v>441.944</c:v>
                </c:pt>
                <c:pt idx="4688">
                  <c:v>442.009</c:v>
                </c:pt>
                <c:pt idx="4689">
                  <c:v>442.074</c:v>
                </c:pt>
                <c:pt idx="4690">
                  <c:v>442.139</c:v>
                </c:pt>
                <c:pt idx="4691">
                  <c:v>442.204</c:v>
                </c:pt>
                <c:pt idx="4692">
                  <c:v>442.269</c:v>
                </c:pt>
                <c:pt idx="4693">
                  <c:v>442.334</c:v>
                </c:pt>
                <c:pt idx="4694">
                  <c:v>442.399</c:v>
                </c:pt>
                <c:pt idx="4695">
                  <c:v>442.464</c:v>
                </c:pt>
                <c:pt idx="4696">
                  <c:v>442.529</c:v>
                </c:pt>
                <c:pt idx="4697">
                  <c:v>442.594</c:v>
                </c:pt>
                <c:pt idx="4698">
                  <c:v>442.659</c:v>
                </c:pt>
                <c:pt idx="4699">
                  <c:v>442.724</c:v>
                </c:pt>
                <c:pt idx="4700">
                  <c:v>442.789</c:v>
                </c:pt>
                <c:pt idx="4701">
                  <c:v>442.854</c:v>
                </c:pt>
                <c:pt idx="4702">
                  <c:v>442.919</c:v>
                </c:pt>
                <c:pt idx="4703">
                  <c:v>442.984</c:v>
                </c:pt>
                <c:pt idx="4704">
                  <c:v>443.049</c:v>
                </c:pt>
                <c:pt idx="4705">
                  <c:v>443.114</c:v>
                </c:pt>
                <c:pt idx="4706">
                  <c:v>443.178</c:v>
                </c:pt>
                <c:pt idx="4707">
                  <c:v>443.243</c:v>
                </c:pt>
                <c:pt idx="4708">
                  <c:v>443.308</c:v>
                </c:pt>
                <c:pt idx="4709">
                  <c:v>443.373</c:v>
                </c:pt>
                <c:pt idx="4710">
                  <c:v>443.438</c:v>
                </c:pt>
                <c:pt idx="4711">
                  <c:v>443.503</c:v>
                </c:pt>
                <c:pt idx="4712">
                  <c:v>443.568</c:v>
                </c:pt>
                <c:pt idx="4713">
                  <c:v>443.633</c:v>
                </c:pt>
                <c:pt idx="4714">
                  <c:v>443.698</c:v>
                </c:pt>
                <c:pt idx="4715">
                  <c:v>443.762</c:v>
                </c:pt>
                <c:pt idx="4716">
                  <c:v>443.827</c:v>
                </c:pt>
                <c:pt idx="4717">
                  <c:v>443.892</c:v>
                </c:pt>
                <c:pt idx="4718">
                  <c:v>443.957</c:v>
                </c:pt>
                <c:pt idx="4719">
                  <c:v>444.022</c:v>
                </c:pt>
                <c:pt idx="4720">
                  <c:v>444.087</c:v>
                </c:pt>
                <c:pt idx="4721">
                  <c:v>444.151</c:v>
                </c:pt>
                <c:pt idx="4722">
                  <c:v>444.216</c:v>
                </c:pt>
                <c:pt idx="4723">
                  <c:v>444.281</c:v>
                </c:pt>
                <c:pt idx="4724">
                  <c:v>444.346</c:v>
                </c:pt>
                <c:pt idx="4725">
                  <c:v>444.411</c:v>
                </c:pt>
                <c:pt idx="4726">
                  <c:v>444.475</c:v>
                </c:pt>
                <c:pt idx="4727">
                  <c:v>444.54</c:v>
                </c:pt>
                <c:pt idx="4728">
                  <c:v>444.605</c:v>
                </c:pt>
                <c:pt idx="4729">
                  <c:v>444.67</c:v>
                </c:pt>
                <c:pt idx="4730">
                  <c:v>444.734</c:v>
                </c:pt>
                <c:pt idx="4731">
                  <c:v>444.799</c:v>
                </c:pt>
                <c:pt idx="4732">
                  <c:v>444.864</c:v>
                </c:pt>
                <c:pt idx="4733">
                  <c:v>444.928</c:v>
                </c:pt>
                <c:pt idx="4734">
                  <c:v>444.993</c:v>
                </c:pt>
                <c:pt idx="4735">
                  <c:v>445.058</c:v>
                </c:pt>
                <c:pt idx="4736">
                  <c:v>445.123</c:v>
                </c:pt>
                <c:pt idx="4737">
                  <c:v>445.187</c:v>
                </c:pt>
                <c:pt idx="4738">
                  <c:v>445.252</c:v>
                </c:pt>
                <c:pt idx="4739">
                  <c:v>445.317</c:v>
                </c:pt>
                <c:pt idx="4740">
                  <c:v>445.381</c:v>
                </c:pt>
                <c:pt idx="4741">
                  <c:v>445.446</c:v>
                </c:pt>
                <c:pt idx="4742">
                  <c:v>445.511</c:v>
                </c:pt>
                <c:pt idx="4743">
                  <c:v>445.575</c:v>
                </c:pt>
                <c:pt idx="4744">
                  <c:v>445.64</c:v>
                </c:pt>
                <c:pt idx="4745">
                  <c:v>445.704</c:v>
                </c:pt>
                <c:pt idx="4746">
                  <c:v>445.769</c:v>
                </c:pt>
                <c:pt idx="4747">
                  <c:v>445.834</c:v>
                </c:pt>
                <c:pt idx="4748">
                  <c:v>445.898</c:v>
                </c:pt>
                <c:pt idx="4749">
                  <c:v>445.963</c:v>
                </c:pt>
                <c:pt idx="4750">
                  <c:v>446.027</c:v>
                </c:pt>
                <c:pt idx="4751">
                  <c:v>446.092</c:v>
                </c:pt>
                <c:pt idx="4752">
                  <c:v>446.157</c:v>
                </c:pt>
                <c:pt idx="4753">
                  <c:v>446.221</c:v>
                </c:pt>
                <c:pt idx="4754">
                  <c:v>446.286</c:v>
                </c:pt>
                <c:pt idx="4755">
                  <c:v>446.35</c:v>
                </c:pt>
                <c:pt idx="4756">
                  <c:v>446.415</c:v>
                </c:pt>
                <c:pt idx="4757">
                  <c:v>446.479</c:v>
                </c:pt>
                <c:pt idx="4758">
                  <c:v>446.544</c:v>
                </c:pt>
                <c:pt idx="4759">
                  <c:v>446.608</c:v>
                </c:pt>
                <c:pt idx="4760">
                  <c:v>446.673</c:v>
                </c:pt>
                <c:pt idx="4761">
                  <c:v>446.737</c:v>
                </c:pt>
                <c:pt idx="4762">
                  <c:v>446.802</c:v>
                </c:pt>
                <c:pt idx="4763">
                  <c:v>446.866</c:v>
                </c:pt>
                <c:pt idx="4764">
                  <c:v>446.931</c:v>
                </c:pt>
                <c:pt idx="4765">
                  <c:v>446.995</c:v>
                </c:pt>
                <c:pt idx="4766">
                  <c:v>447.06</c:v>
                </c:pt>
                <c:pt idx="4767">
                  <c:v>447.124</c:v>
                </c:pt>
                <c:pt idx="4768">
                  <c:v>447.189</c:v>
                </c:pt>
                <c:pt idx="4769">
                  <c:v>447.253</c:v>
                </c:pt>
                <c:pt idx="4770">
                  <c:v>447.318</c:v>
                </c:pt>
                <c:pt idx="4771">
                  <c:v>447.382</c:v>
                </c:pt>
                <c:pt idx="4772">
                  <c:v>447.446</c:v>
                </c:pt>
                <c:pt idx="4773">
                  <c:v>447.511</c:v>
                </c:pt>
                <c:pt idx="4774">
                  <c:v>447.575</c:v>
                </c:pt>
                <c:pt idx="4775">
                  <c:v>447.64</c:v>
                </c:pt>
                <c:pt idx="4776">
                  <c:v>447.704</c:v>
                </c:pt>
                <c:pt idx="4777">
                  <c:v>447.768</c:v>
                </c:pt>
                <c:pt idx="4778">
                  <c:v>447.833</c:v>
                </c:pt>
                <c:pt idx="4779">
                  <c:v>447.897</c:v>
                </c:pt>
                <c:pt idx="4780">
                  <c:v>447.961</c:v>
                </c:pt>
                <c:pt idx="4781">
                  <c:v>448.026</c:v>
                </c:pt>
                <c:pt idx="4782">
                  <c:v>448.09</c:v>
                </c:pt>
                <c:pt idx="4783">
                  <c:v>448.154</c:v>
                </c:pt>
                <c:pt idx="4784">
                  <c:v>448.219</c:v>
                </c:pt>
                <c:pt idx="4785">
                  <c:v>448.283</c:v>
                </c:pt>
                <c:pt idx="4786">
                  <c:v>448.347</c:v>
                </c:pt>
                <c:pt idx="4787">
                  <c:v>448.412</c:v>
                </c:pt>
                <c:pt idx="4788">
                  <c:v>448.476</c:v>
                </c:pt>
                <c:pt idx="4789">
                  <c:v>448.54</c:v>
                </c:pt>
                <c:pt idx="4790">
                  <c:v>448.605</c:v>
                </c:pt>
                <c:pt idx="4791">
                  <c:v>448.669</c:v>
                </c:pt>
                <c:pt idx="4792">
                  <c:v>448.733</c:v>
                </c:pt>
                <c:pt idx="4793">
                  <c:v>448.797</c:v>
                </c:pt>
                <c:pt idx="4794">
                  <c:v>448.862</c:v>
                </c:pt>
                <c:pt idx="4795">
                  <c:v>448.926</c:v>
                </c:pt>
                <c:pt idx="4796">
                  <c:v>448.99</c:v>
                </c:pt>
                <c:pt idx="4797">
                  <c:v>449.054</c:v>
                </c:pt>
                <c:pt idx="4798">
                  <c:v>449.119</c:v>
                </c:pt>
                <c:pt idx="4799">
                  <c:v>449.183</c:v>
                </c:pt>
                <c:pt idx="4800">
                  <c:v>449.247</c:v>
                </c:pt>
                <c:pt idx="4801">
                  <c:v>449.311</c:v>
                </c:pt>
                <c:pt idx="4802">
                  <c:v>449.375</c:v>
                </c:pt>
                <c:pt idx="4803">
                  <c:v>449.44</c:v>
                </c:pt>
                <c:pt idx="4804">
                  <c:v>449.504</c:v>
                </c:pt>
                <c:pt idx="4805">
                  <c:v>449.568</c:v>
                </c:pt>
                <c:pt idx="4806">
                  <c:v>449.632</c:v>
                </c:pt>
                <c:pt idx="4807">
                  <c:v>449.696</c:v>
                </c:pt>
                <c:pt idx="4808">
                  <c:v>449.76</c:v>
                </c:pt>
                <c:pt idx="4809">
                  <c:v>449.825</c:v>
                </c:pt>
                <c:pt idx="4810">
                  <c:v>449.889</c:v>
                </c:pt>
                <c:pt idx="4811">
                  <c:v>449.953</c:v>
                </c:pt>
                <c:pt idx="4812">
                  <c:v>450.017</c:v>
                </c:pt>
                <c:pt idx="4813">
                  <c:v>450.081</c:v>
                </c:pt>
                <c:pt idx="4814">
                  <c:v>450.145</c:v>
                </c:pt>
                <c:pt idx="4815">
                  <c:v>450.209</c:v>
                </c:pt>
                <c:pt idx="4816">
                  <c:v>450.273</c:v>
                </c:pt>
                <c:pt idx="4817">
                  <c:v>450.337</c:v>
                </c:pt>
                <c:pt idx="4818">
                  <c:v>450.401</c:v>
                </c:pt>
                <c:pt idx="4819">
                  <c:v>450.465</c:v>
                </c:pt>
                <c:pt idx="4820">
                  <c:v>450.53</c:v>
                </c:pt>
                <c:pt idx="4821">
                  <c:v>450.594</c:v>
                </c:pt>
                <c:pt idx="4822">
                  <c:v>450.658</c:v>
                </c:pt>
                <c:pt idx="4823">
                  <c:v>450.722</c:v>
                </c:pt>
                <c:pt idx="4824">
                  <c:v>450.786</c:v>
                </c:pt>
                <c:pt idx="4825">
                  <c:v>450.85</c:v>
                </c:pt>
                <c:pt idx="4826">
                  <c:v>450.914</c:v>
                </c:pt>
                <c:pt idx="4827">
                  <c:v>450.978</c:v>
                </c:pt>
                <c:pt idx="4828">
                  <c:v>451.042</c:v>
                </c:pt>
                <c:pt idx="4829">
                  <c:v>451.106</c:v>
                </c:pt>
                <c:pt idx="4830">
                  <c:v>451.17</c:v>
                </c:pt>
                <c:pt idx="4831">
                  <c:v>451.234</c:v>
                </c:pt>
                <c:pt idx="4832">
                  <c:v>451.298</c:v>
                </c:pt>
                <c:pt idx="4833">
                  <c:v>451.362</c:v>
                </c:pt>
                <c:pt idx="4834">
                  <c:v>451.426</c:v>
                </c:pt>
                <c:pt idx="4835">
                  <c:v>451.489</c:v>
                </c:pt>
                <c:pt idx="4836">
                  <c:v>451.553</c:v>
                </c:pt>
                <c:pt idx="4837">
                  <c:v>451.617</c:v>
                </c:pt>
                <c:pt idx="4838">
                  <c:v>451.681</c:v>
                </c:pt>
                <c:pt idx="4839">
                  <c:v>451.745</c:v>
                </c:pt>
                <c:pt idx="4840">
                  <c:v>451.809</c:v>
                </c:pt>
                <c:pt idx="4841">
                  <c:v>451.873</c:v>
                </c:pt>
                <c:pt idx="4842">
                  <c:v>451.937</c:v>
                </c:pt>
                <c:pt idx="4843">
                  <c:v>452.001</c:v>
                </c:pt>
                <c:pt idx="4844">
                  <c:v>452.065</c:v>
                </c:pt>
                <c:pt idx="4845">
                  <c:v>452.128</c:v>
                </c:pt>
                <c:pt idx="4846">
                  <c:v>452.192</c:v>
                </c:pt>
                <c:pt idx="4847">
                  <c:v>452.256</c:v>
                </c:pt>
                <c:pt idx="4848">
                  <c:v>452.32</c:v>
                </c:pt>
                <c:pt idx="4849">
                  <c:v>452.384</c:v>
                </c:pt>
                <c:pt idx="4850">
                  <c:v>452.448</c:v>
                </c:pt>
                <c:pt idx="4851">
                  <c:v>452.511</c:v>
                </c:pt>
                <c:pt idx="4852">
                  <c:v>452.575</c:v>
                </c:pt>
                <c:pt idx="4853">
                  <c:v>452.639</c:v>
                </c:pt>
                <c:pt idx="4854">
                  <c:v>452.703</c:v>
                </c:pt>
                <c:pt idx="4855">
                  <c:v>452.767</c:v>
                </c:pt>
                <c:pt idx="4856">
                  <c:v>452.83</c:v>
                </c:pt>
                <c:pt idx="4857">
                  <c:v>452.894</c:v>
                </c:pt>
                <c:pt idx="4858">
                  <c:v>452.958</c:v>
                </c:pt>
                <c:pt idx="4859">
                  <c:v>453.022</c:v>
                </c:pt>
                <c:pt idx="4860">
                  <c:v>453.086</c:v>
                </c:pt>
                <c:pt idx="4861">
                  <c:v>453.149</c:v>
                </c:pt>
                <c:pt idx="4862">
                  <c:v>453.213</c:v>
                </c:pt>
                <c:pt idx="4863">
                  <c:v>453.277</c:v>
                </c:pt>
                <c:pt idx="4864">
                  <c:v>453.34</c:v>
                </c:pt>
                <c:pt idx="4865">
                  <c:v>453.404</c:v>
                </c:pt>
                <c:pt idx="4866">
                  <c:v>453.468</c:v>
                </c:pt>
                <c:pt idx="4867">
                  <c:v>453.532</c:v>
                </c:pt>
                <c:pt idx="4868">
                  <c:v>453.595</c:v>
                </c:pt>
                <c:pt idx="4869">
                  <c:v>453.659</c:v>
                </c:pt>
                <c:pt idx="4870">
                  <c:v>453.723</c:v>
                </c:pt>
                <c:pt idx="4871">
                  <c:v>453.786</c:v>
                </c:pt>
                <c:pt idx="4872">
                  <c:v>453.85</c:v>
                </c:pt>
                <c:pt idx="4873">
                  <c:v>453.914</c:v>
                </c:pt>
                <c:pt idx="4874">
                  <c:v>453.977</c:v>
                </c:pt>
                <c:pt idx="4875">
                  <c:v>454.041</c:v>
                </c:pt>
                <c:pt idx="4876">
                  <c:v>454.104</c:v>
                </c:pt>
                <c:pt idx="4877">
                  <c:v>454.168</c:v>
                </c:pt>
                <c:pt idx="4878">
                  <c:v>454.232</c:v>
                </c:pt>
                <c:pt idx="4879">
                  <c:v>454.295</c:v>
                </c:pt>
                <c:pt idx="4880">
                  <c:v>454.359</c:v>
                </c:pt>
                <c:pt idx="4881">
                  <c:v>454.423</c:v>
                </c:pt>
                <c:pt idx="4882">
                  <c:v>454.486</c:v>
                </c:pt>
                <c:pt idx="4883">
                  <c:v>454.55</c:v>
                </c:pt>
                <c:pt idx="4884">
                  <c:v>454.613</c:v>
                </c:pt>
                <c:pt idx="4885">
                  <c:v>454.677</c:v>
                </c:pt>
                <c:pt idx="4886">
                  <c:v>454.74</c:v>
                </c:pt>
                <c:pt idx="4887">
                  <c:v>454.804</c:v>
                </c:pt>
                <c:pt idx="4888">
                  <c:v>454.867</c:v>
                </c:pt>
                <c:pt idx="4889">
                  <c:v>454.931</c:v>
                </c:pt>
                <c:pt idx="4890">
                  <c:v>454.995</c:v>
                </c:pt>
                <c:pt idx="4891">
                  <c:v>455.058</c:v>
                </c:pt>
                <c:pt idx="4892">
                  <c:v>455.122</c:v>
                </c:pt>
                <c:pt idx="4893">
                  <c:v>455.185</c:v>
                </c:pt>
                <c:pt idx="4894">
                  <c:v>455.249</c:v>
                </c:pt>
                <c:pt idx="4895">
                  <c:v>455.312</c:v>
                </c:pt>
                <c:pt idx="4896">
                  <c:v>455.375</c:v>
                </c:pt>
                <c:pt idx="4897">
                  <c:v>455.439</c:v>
                </c:pt>
                <c:pt idx="4898">
                  <c:v>455.502</c:v>
                </c:pt>
                <c:pt idx="4899">
                  <c:v>455.566</c:v>
                </c:pt>
                <c:pt idx="4900">
                  <c:v>455.629</c:v>
                </c:pt>
                <c:pt idx="4901">
                  <c:v>455.693</c:v>
                </c:pt>
                <c:pt idx="4902">
                  <c:v>455.756</c:v>
                </c:pt>
                <c:pt idx="4903">
                  <c:v>455.82</c:v>
                </c:pt>
                <c:pt idx="4904">
                  <c:v>455.883</c:v>
                </c:pt>
                <c:pt idx="4905">
                  <c:v>455.946</c:v>
                </c:pt>
                <c:pt idx="4906">
                  <c:v>456.01</c:v>
                </c:pt>
                <c:pt idx="4907">
                  <c:v>456.073</c:v>
                </c:pt>
                <c:pt idx="4908">
                  <c:v>456.137</c:v>
                </c:pt>
                <c:pt idx="4909">
                  <c:v>456.2</c:v>
                </c:pt>
                <c:pt idx="4910">
                  <c:v>456.263</c:v>
                </c:pt>
                <c:pt idx="4911">
                  <c:v>456.327</c:v>
                </c:pt>
                <c:pt idx="4912">
                  <c:v>456.39</c:v>
                </c:pt>
                <c:pt idx="4913">
                  <c:v>456.453</c:v>
                </c:pt>
                <c:pt idx="4914">
                  <c:v>456.517</c:v>
                </c:pt>
                <c:pt idx="4915">
                  <c:v>456.58</c:v>
                </c:pt>
                <c:pt idx="4916">
                  <c:v>456.643</c:v>
                </c:pt>
                <c:pt idx="4917">
                  <c:v>456.707</c:v>
                </c:pt>
                <c:pt idx="4918">
                  <c:v>456.77</c:v>
                </c:pt>
                <c:pt idx="4919">
                  <c:v>456.833</c:v>
                </c:pt>
                <c:pt idx="4920">
                  <c:v>456.897</c:v>
                </c:pt>
                <c:pt idx="4921">
                  <c:v>456.96</c:v>
                </c:pt>
                <c:pt idx="4922">
                  <c:v>457.023</c:v>
                </c:pt>
                <c:pt idx="4923">
                  <c:v>457.087</c:v>
                </c:pt>
                <c:pt idx="4924">
                  <c:v>457.15</c:v>
                </c:pt>
                <c:pt idx="4925">
                  <c:v>457.213</c:v>
                </c:pt>
                <c:pt idx="4926">
                  <c:v>457.276</c:v>
                </c:pt>
                <c:pt idx="4927">
                  <c:v>457.34</c:v>
                </c:pt>
                <c:pt idx="4928">
                  <c:v>457.403</c:v>
                </c:pt>
                <c:pt idx="4929">
                  <c:v>457.466</c:v>
                </c:pt>
                <c:pt idx="4930">
                  <c:v>457.529</c:v>
                </c:pt>
                <c:pt idx="4931">
                  <c:v>457.592</c:v>
                </c:pt>
                <c:pt idx="4932">
                  <c:v>457.656</c:v>
                </c:pt>
                <c:pt idx="4933">
                  <c:v>457.719</c:v>
                </c:pt>
                <c:pt idx="4934">
                  <c:v>457.782</c:v>
                </c:pt>
                <c:pt idx="4935">
                  <c:v>457.845</c:v>
                </c:pt>
                <c:pt idx="4936">
                  <c:v>457.908</c:v>
                </c:pt>
                <c:pt idx="4937">
                  <c:v>457.972</c:v>
                </c:pt>
                <c:pt idx="4938">
                  <c:v>458.035</c:v>
                </c:pt>
                <c:pt idx="4939">
                  <c:v>458.098</c:v>
                </c:pt>
                <c:pt idx="4940">
                  <c:v>458.161</c:v>
                </c:pt>
                <c:pt idx="4941">
                  <c:v>458.224</c:v>
                </c:pt>
                <c:pt idx="4942">
                  <c:v>458.287</c:v>
                </c:pt>
                <c:pt idx="4943">
                  <c:v>458.35</c:v>
                </c:pt>
                <c:pt idx="4944">
                  <c:v>458.414</c:v>
                </c:pt>
                <c:pt idx="4945">
                  <c:v>458.477</c:v>
                </c:pt>
                <c:pt idx="4946">
                  <c:v>458.54</c:v>
                </c:pt>
                <c:pt idx="4947">
                  <c:v>458.603</c:v>
                </c:pt>
                <c:pt idx="4948">
                  <c:v>458.666</c:v>
                </c:pt>
                <c:pt idx="4949">
                  <c:v>458.729</c:v>
                </c:pt>
                <c:pt idx="4950">
                  <c:v>458.792</c:v>
                </c:pt>
                <c:pt idx="4951">
                  <c:v>458.855</c:v>
                </c:pt>
                <c:pt idx="4952">
                  <c:v>458.918</c:v>
                </c:pt>
                <c:pt idx="4953">
                  <c:v>458.981</c:v>
                </c:pt>
                <c:pt idx="4954">
                  <c:v>459.044</c:v>
                </c:pt>
                <c:pt idx="4955">
                  <c:v>459.107</c:v>
                </c:pt>
                <c:pt idx="4956">
                  <c:v>459.17</c:v>
                </c:pt>
                <c:pt idx="4957">
                  <c:v>459.233</c:v>
                </c:pt>
                <c:pt idx="4958">
                  <c:v>459.296</c:v>
                </c:pt>
                <c:pt idx="4959">
                  <c:v>459.359</c:v>
                </c:pt>
                <c:pt idx="4960">
                  <c:v>459.422</c:v>
                </c:pt>
                <c:pt idx="4961">
                  <c:v>459.485</c:v>
                </c:pt>
                <c:pt idx="4962">
                  <c:v>459.548</c:v>
                </c:pt>
                <c:pt idx="4963">
                  <c:v>459.611</c:v>
                </c:pt>
                <c:pt idx="4964">
                  <c:v>459.674</c:v>
                </c:pt>
                <c:pt idx="4965">
                  <c:v>459.737</c:v>
                </c:pt>
                <c:pt idx="4966">
                  <c:v>459.8</c:v>
                </c:pt>
                <c:pt idx="4967">
                  <c:v>459.863</c:v>
                </c:pt>
                <c:pt idx="4968">
                  <c:v>459.926</c:v>
                </c:pt>
                <c:pt idx="4969">
                  <c:v>459.989</c:v>
                </c:pt>
                <c:pt idx="4970">
                  <c:v>460.052</c:v>
                </c:pt>
                <c:pt idx="4971">
                  <c:v>460.115</c:v>
                </c:pt>
                <c:pt idx="4972">
                  <c:v>460.178</c:v>
                </c:pt>
                <c:pt idx="4973">
                  <c:v>460.241</c:v>
                </c:pt>
                <c:pt idx="4974">
                  <c:v>460.303</c:v>
                </c:pt>
                <c:pt idx="4975">
                  <c:v>460.366</c:v>
                </c:pt>
                <c:pt idx="4976">
                  <c:v>460.429</c:v>
                </c:pt>
                <c:pt idx="4977">
                  <c:v>460.492</c:v>
                </c:pt>
                <c:pt idx="4978">
                  <c:v>460.555</c:v>
                </c:pt>
                <c:pt idx="4979">
                  <c:v>460.618</c:v>
                </c:pt>
                <c:pt idx="4980">
                  <c:v>460.681</c:v>
                </c:pt>
                <c:pt idx="4981">
                  <c:v>460.743</c:v>
                </c:pt>
                <c:pt idx="4982">
                  <c:v>460.806</c:v>
                </c:pt>
                <c:pt idx="4983">
                  <c:v>460.869</c:v>
                </c:pt>
                <c:pt idx="4984">
                  <c:v>460.932</c:v>
                </c:pt>
                <c:pt idx="4985">
                  <c:v>460.995</c:v>
                </c:pt>
                <c:pt idx="4986">
                  <c:v>461.058</c:v>
                </c:pt>
                <c:pt idx="4987">
                  <c:v>461.12</c:v>
                </c:pt>
                <c:pt idx="4988">
                  <c:v>461.183</c:v>
                </c:pt>
                <c:pt idx="4989">
                  <c:v>461.246</c:v>
                </c:pt>
                <c:pt idx="4990">
                  <c:v>461.309</c:v>
                </c:pt>
                <c:pt idx="4991">
                  <c:v>461.371</c:v>
                </c:pt>
                <c:pt idx="4992">
                  <c:v>461.434</c:v>
                </c:pt>
                <c:pt idx="4993">
                  <c:v>461.497</c:v>
                </c:pt>
                <c:pt idx="4994">
                  <c:v>461.56</c:v>
                </c:pt>
                <c:pt idx="4995">
                  <c:v>461.622</c:v>
                </c:pt>
                <c:pt idx="4996">
                  <c:v>461.685</c:v>
                </c:pt>
                <c:pt idx="4997">
                  <c:v>461.748</c:v>
                </c:pt>
                <c:pt idx="4998">
                  <c:v>461.811</c:v>
                </c:pt>
                <c:pt idx="4999">
                  <c:v>461.873</c:v>
                </c:pt>
                <c:pt idx="5000">
                  <c:v>461.936</c:v>
                </c:pt>
                <c:pt idx="5001">
                  <c:v>461.999</c:v>
                </c:pt>
                <c:pt idx="5002">
                  <c:v>462.061</c:v>
                </c:pt>
                <c:pt idx="5003">
                  <c:v>462.124</c:v>
                </c:pt>
                <c:pt idx="5004">
                  <c:v>462.187</c:v>
                </c:pt>
                <c:pt idx="5005">
                  <c:v>462.249</c:v>
                </c:pt>
                <c:pt idx="5006">
                  <c:v>462.312</c:v>
                </c:pt>
                <c:pt idx="5007">
                  <c:v>462.375</c:v>
                </c:pt>
                <c:pt idx="5008">
                  <c:v>462.437</c:v>
                </c:pt>
                <c:pt idx="5009">
                  <c:v>462.5</c:v>
                </c:pt>
                <c:pt idx="5010">
                  <c:v>462.562</c:v>
                </c:pt>
                <c:pt idx="5011">
                  <c:v>462.625</c:v>
                </c:pt>
                <c:pt idx="5012">
                  <c:v>462.688</c:v>
                </c:pt>
                <c:pt idx="5013">
                  <c:v>462.75</c:v>
                </c:pt>
                <c:pt idx="5014">
                  <c:v>462.813</c:v>
                </c:pt>
                <c:pt idx="5015">
                  <c:v>462.875</c:v>
                </c:pt>
                <c:pt idx="5016">
                  <c:v>462.938</c:v>
                </c:pt>
                <c:pt idx="5017">
                  <c:v>463.001</c:v>
                </c:pt>
                <c:pt idx="5018">
                  <c:v>463.063</c:v>
                </c:pt>
                <c:pt idx="5019">
                  <c:v>463.126</c:v>
                </c:pt>
                <c:pt idx="5020">
                  <c:v>463.188</c:v>
                </c:pt>
                <c:pt idx="5021">
                  <c:v>463.251</c:v>
                </c:pt>
                <c:pt idx="5022">
                  <c:v>463.313</c:v>
                </c:pt>
                <c:pt idx="5023">
                  <c:v>463.376</c:v>
                </c:pt>
                <c:pt idx="5024">
                  <c:v>463.438</c:v>
                </c:pt>
                <c:pt idx="5025">
                  <c:v>463.501</c:v>
                </c:pt>
                <c:pt idx="5026">
                  <c:v>463.563</c:v>
                </c:pt>
                <c:pt idx="5027">
                  <c:v>463.626</c:v>
                </c:pt>
                <c:pt idx="5028">
                  <c:v>463.688</c:v>
                </c:pt>
                <c:pt idx="5029">
                  <c:v>463.751</c:v>
                </c:pt>
                <c:pt idx="5030">
                  <c:v>463.813</c:v>
                </c:pt>
                <c:pt idx="5031">
                  <c:v>463.876</c:v>
                </c:pt>
                <c:pt idx="5032">
                  <c:v>463.938</c:v>
                </c:pt>
                <c:pt idx="5033">
                  <c:v>464.001</c:v>
                </c:pt>
                <c:pt idx="5034">
                  <c:v>464.063</c:v>
                </c:pt>
                <c:pt idx="5035">
                  <c:v>464.125</c:v>
                </c:pt>
                <c:pt idx="5036">
                  <c:v>464.188</c:v>
                </c:pt>
                <c:pt idx="5037">
                  <c:v>464.25</c:v>
                </c:pt>
                <c:pt idx="5038">
                  <c:v>464.313</c:v>
                </c:pt>
                <c:pt idx="5039">
                  <c:v>464.375</c:v>
                </c:pt>
                <c:pt idx="5040">
                  <c:v>464.437</c:v>
                </c:pt>
                <c:pt idx="5041">
                  <c:v>464.5</c:v>
                </c:pt>
                <c:pt idx="5042">
                  <c:v>464.562</c:v>
                </c:pt>
                <c:pt idx="5043">
                  <c:v>464.625</c:v>
                </c:pt>
                <c:pt idx="5044">
                  <c:v>464.687</c:v>
                </c:pt>
                <c:pt idx="5045">
                  <c:v>464.749</c:v>
                </c:pt>
                <c:pt idx="5046">
                  <c:v>464.812</c:v>
                </c:pt>
                <c:pt idx="5047">
                  <c:v>464.874</c:v>
                </c:pt>
                <c:pt idx="5048">
                  <c:v>464.936</c:v>
                </c:pt>
                <c:pt idx="5049">
                  <c:v>464.999</c:v>
                </c:pt>
                <c:pt idx="5050">
                  <c:v>465.061</c:v>
                </c:pt>
                <c:pt idx="5051">
                  <c:v>465.123</c:v>
                </c:pt>
                <c:pt idx="5052">
                  <c:v>465.185</c:v>
                </c:pt>
                <c:pt idx="5053">
                  <c:v>465.248</c:v>
                </c:pt>
                <c:pt idx="5054">
                  <c:v>465.31</c:v>
                </c:pt>
                <c:pt idx="5055">
                  <c:v>465.372</c:v>
                </c:pt>
                <c:pt idx="5056">
                  <c:v>465.435</c:v>
                </c:pt>
                <c:pt idx="5057">
                  <c:v>465.497</c:v>
                </c:pt>
                <c:pt idx="5058">
                  <c:v>465.559</c:v>
                </c:pt>
                <c:pt idx="5059">
                  <c:v>465.621</c:v>
                </c:pt>
                <c:pt idx="5060">
                  <c:v>465.684</c:v>
                </c:pt>
                <c:pt idx="5061">
                  <c:v>465.746</c:v>
                </c:pt>
                <c:pt idx="5062">
                  <c:v>465.808</c:v>
                </c:pt>
                <c:pt idx="5063">
                  <c:v>465.87</c:v>
                </c:pt>
                <c:pt idx="5064">
                  <c:v>465.932</c:v>
                </c:pt>
                <c:pt idx="5065">
                  <c:v>465.995</c:v>
                </c:pt>
                <c:pt idx="5066">
                  <c:v>466.057</c:v>
                </c:pt>
                <c:pt idx="5067">
                  <c:v>466.119</c:v>
                </c:pt>
                <c:pt idx="5068">
                  <c:v>466.181</c:v>
                </c:pt>
                <c:pt idx="5069">
                  <c:v>466.243</c:v>
                </c:pt>
                <c:pt idx="5070">
                  <c:v>466.306</c:v>
                </c:pt>
                <c:pt idx="5071">
                  <c:v>466.368</c:v>
                </c:pt>
                <c:pt idx="5072">
                  <c:v>466.43</c:v>
                </c:pt>
                <c:pt idx="5073">
                  <c:v>466.492</c:v>
                </c:pt>
                <c:pt idx="5074">
                  <c:v>466.554</c:v>
                </c:pt>
                <c:pt idx="5075">
                  <c:v>466.616</c:v>
                </c:pt>
                <c:pt idx="5076">
                  <c:v>466.678</c:v>
                </c:pt>
                <c:pt idx="5077">
                  <c:v>466.741</c:v>
                </c:pt>
                <c:pt idx="5078">
                  <c:v>466.803</c:v>
                </c:pt>
                <c:pt idx="5079">
                  <c:v>466.865</c:v>
                </c:pt>
                <c:pt idx="5080">
                  <c:v>466.927</c:v>
                </c:pt>
                <c:pt idx="5081">
                  <c:v>466.989</c:v>
                </c:pt>
                <c:pt idx="5082">
                  <c:v>467.051</c:v>
                </c:pt>
                <c:pt idx="5083">
                  <c:v>467.113</c:v>
                </c:pt>
                <c:pt idx="5084">
                  <c:v>467.175</c:v>
                </c:pt>
                <c:pt idx="5085">
                  <c:v>467.237</c:v>
                </c:pt>
                <c:pt idx="5086">
                  <c:v>467.299</c:v>
                </c:pt>
                <c:pt idx="5087">
                  <c:v>467.361</c:v>
                </c:pt>
                <c:pt idx="5088">
                  <c:v>467.423</c:v>
                </c:pt>
                <c:pt idx="5089">
                  <c:v>467.485</c:v>
                </c:pt>
                <c:pt idx="5090">
                  <c:v>467.547</c:v>
                </c:pt>
                <c:pt idx="5091">
                  <c:v>467.609</c:v>
                </c:pt>
                <c:pt idx="5092">
                  <c:v>467.671</c:v>
                </c:pt>
                <c:pt idx="5093">
                  <c:v>467.733</c:v>
                </c:pt>
                <c:pt idx="5094">
                  <c:v>467.795</c:v>
                </c:pt>
                <c:pt idx="5095">
                  <c:v>467.857</c:v>
                </c:pt>
                <c:pt idx="5096">
                  <c:v>467.919</c:v>
                </c:pt>
                <c:pt idx="5097">
                  <c:v>467.981</c:v>
                </c:pt>
                <c:pt idx="5098">
                  <c:v>468.043</c:v>
                </c:pt>
                <c:pt idx="5099">
                  <c:v>468.105</c:v>
                </c:pt>
                <c:pt idx="5100">
                  <c:v>468.167</c:v>
                </c:pt>
                <c:pt idx="5101">
                  <c:v>468.229</c:v>
                </c:pt>
                <c:pt idx="5102">
                  <c:v>468.291</c:v>
                </c:pt>
                <c:pt idx="5103">
                  <c:v>468.353</c:v>
                </c:pt>
                <c:pt idx="5104">
                  <c:v>468.415</c:v>
                </c:pt>
                <c:pt idx="5105">
                  <c:v>468.477</c:v>
                </c:pt>
                <c:pt idx="5106">
                  <c:v>468.538</c:v>
                </c:pt>
                <c:pt idx="5107">
                  <c:v>468.6</c:v>
                </c:pt>
                <c:pt idx="5108">
                  <c:v>468.662</c:v>
                </c:pt>
                <c:pt idx="5109">
                  <c:v>468.724</c:v>
                </c:pt>
                <c:pt idx="5110">
                  <c:v>468.786</c:v>
                </c:pt>
                <c:pt idx="5111">
                  <c:v>468.848</c:v>
                </c:pt>
                <c:pt idx="5112">
                  <c:v>468.91</c:v>
                </c:pt>
                <c:pt idx="5113">
                  <c:v>468.971</c:v>
                </c:pt>
                <c:pt idx="5114">
                  <c:v>469.033</c:v>
                </c:pt>
                <c:pt idx="5115">
                  <c:v>469.095</c:v>
                </c:pt>
                <c:pt idx="5116">
                  <c:v>469.157</c:v>
                </c:pt>
                <c:pt idx="5117">
                  <c:v>469.219</c:v>
                </c:pt>
                <c:pt idx="5118">
                  <c:v>469.281</c:v>
                </c:pt>
                <c:pt idx="5119">
                  <c:v>469.342</c:v>
                </c:pt>
                <c:pt idx="5120">
                  <c:v>469.404</c:v>
                </c:pt>
                <c:pt idx="5121">
                  <c:v>469.466</c:v>
                </c:pt>
                <c:pt idx="5122">
                  <c:v>469.528</c:v>
                </c:pt>
                <c:pt idx="5123">
                  <c:v>469.589</c:v>
                </c:pt>
                <c:pt idx="5124">
                  <c:v>469.651</c:v>
                </c:pt>
                <c:pt idx="5125">
                  <c:v>469.713</c:v>
                </c:pt>
                <c:pt idx="5126">
                  <c:v>469.775</c:v>
                </c:pt>
                <c:pt idx="5127">
                  <c:v>469.836</c:v>
                </c:pt>
                <c:pt idx="5128">
                  <c:v>469.898</c:v>
                </c:pt>
                <c:pt idx="5129">
                  <c:v>469.96</c:v>
                </c:pt>
                <c:pt idx="5130">
                  <c:v>470.022</c:v>
                </c:pt>
                <c:pt idx="5131">
                  <c:v>470.083</c:v>
                </c:pt>
                <c:pt idx="5132">
                  <c:v>470.145</c:v>
                </c:pt>
                <c:pt idx="5133">
                  <c:v>470.207</c:v>
                </c:pt>
                <c:pt idx="5134">
                  <c:v>470.268</c:v>
                </c:pt>
                <c:pt idx="5135">
                  <c:v>470.33</c:v>
                </c:pt>
                <c:pt idx="5136">
                  <c:v>470.392</c:v>
                </c:pt>
                <c:pt idx="5137">
                  <c:v>470.453</c:v>
                </c:pt>
                <c:pt idx="5138">
                  <c:v>470.515</c:v>
                </c:pt>
                <c:pt idx="5139">
                  <c:v>470.577</c:v>
                </c:pt>
                <c:pt idx="5140">
                  <c:v>470.638</c:v>
                </c:pt>
                <c:pt idx="5141">
                  <c:v>470.7</c:v>
                </c:pt>
                <c:pt idx="5142">
                  <c:v>470.762</c:v>
                </c:pt>
                <c:pt idx="5143">
                  <c:v>470.823</c:v>
                </c:pt>
                <c:pt idx="5144">
                  <c:v>470.885</c:v>
                </c:pt>
                <c:pt idx="5145">
                  <c:v>470.946</c:v>
                </c:pt>
                <c:pt idx="5146">
                  <c:v>471.008</c:v>
                </c:pt>
                <c:pt idx="5147">
                  <c:v>471.069</c:v>
                </c:pt>
                <c:pt idx="5148">
                  <c:v>471.131</c:v>
                </c:pt>
                <c:pt idx="5149">
                  <c:v>471.193</c:v>
                </c:pt>
                <c:pt idx="5150">
                  <c:v>471.254</c:v>
                </c:pt>
                <c:pt idx="5151">
                  <c:v>471.316</c:v>
                </c:pt>
                <c:pt idx="5152">
                  <c:v>471.377</c:v>
                </c:pt>
                <c:pt idx="5153">
                  <c:v>471.439</c:v>
                </c:pt>
                <c:pt idx="5154">
                  <c:v>471.5</c:v>
                </c:pt>
                <c:pt idx="5155">
                  <c:v>471.562</c:v>
                </c:pt>
                <c:pt idx="5156">
                  <c:v>471.623</c:v>
                </c:pt>
                <c:pt idx="5157">
                  <c:v>471.685</c:v>
                </c:pt>
                <c:pt idx="5158">
                  <c:v>471.746</c:v>
                </c:pt>
                <c:pt idx="5159">
                  <c:v>471.808</c:v>
                </c:pt>
                <c:pt idx="5160">
                  <c:v>471.869</c:v>
                </c:pt>
                <c:pt idx="5161">
                  <c:v>471.931</c:v>
                </c:pt>
                <c:pt idx="5162">
                  <c:v>471.992</c:v>
                </c:pt>
                <c:pt idx="5163">
                  <c:v>472.054</c:v>
                </c:pt>
                <c:pt idx="5164">
                  <c:v>472.115</c:v>
                </c:pt>
                <c:pt idx="5165">
                  <c:v>472.177</c:v>
                </c:pt>
                <c:pt idx="5166">
                  <c:v>472.238</c:v>
                </c:pt>
                <c:pt idx="5167">
                  <c:v>472.3</c:v>
                </c:pt>
                <c:pt idx="5168">
                  <c:v>472.361</c:v>
                </c:pt>
                <c:pt idx="5169">
                  <c:v>472.422</c:v>
                </c:pt>
                <c:pt idx="5170">
                  <c:v>472.484</c:v>
                </c:pt>
                <c:pt idx="5171">
                  <c:v>472.545</c:v>
                </c:pt>
                <c:pt idx="5172">
                  <c:v>472.607</c:v>
                </c:pt>
                <c:pt idx="5173">
                  <c:v>472.668</c:v>
                </c:pt>
                <c:pt idx="5174">
                  <c:v>472.729</c:v>
                </c:pt>
                <c:pt idx="5175">
                  <c:v>472.791</c:v>
                </c:pt>
                <c:pt idx="5176">
                  <c:v>472.852</c:v>
                </c:pt>
                <c:pt idx="5177">
                  <c:v>472.913</c:v>
                </c:pt>
                <c:pt idx="5178">
                  <c:v>472.975</c:v>
                </c:pt>
                <c:pt idx="5179">
                  <c:v>473.036</c:v>
                </c:pt>
                <c:pt idx="5180">
                  <c:v>473.098</c:v>
                </c:pt>
                <c:pt idx="5181">
                  <c:v>473.159</c:v>
                </c:pt>
                <c:pt idx="5182">
                  <c:v>473.22</c:v>
                </c:pt>
                <c:pt idx="5183">
                  <c:v>473.281</c:v>
                </c:pt>
                <c:pt idx="5184">
                  <c:v>473.343</c:v>
                </c:pt>
                <c:pt idx="5185">
                  <c:v>473.404</c:v>
                </c:pt>
                <c:pt idx="5186">
                  <c:v>473.465</c:v>
                </c:pt>
                <c:pt idx="5187">
                  <c:v>473.527</c:v>
                </c:pt>
                <c:pt idx="5188">
                  <c:v>473.588</c:v>
                </c:pt>
                <c:pt idx="5189">
                  <c:v>473.649</c:v>
                </c:pt>
                <c:pt idx="5190">
                  <c:v>473.71</c:v>
                </c:pt>
                <c:pt idx="5191">
                  <c:v>473.772</c:v>
                </c:pt>
                <c:pt idx="5192">
                  <c:v>473.833</c:v>
                </c:pt>
                <c:pt idx="5193">
                  <c:v>473.894</c:v>
                </c:pt>
                <c:pt idx="5194">
                  <c:v>473.955</c:v>
                </c:pt>
                <c:pt idx="5195">
                  <c:v>474.017</c:v>
                </c:pt>
                <c:pt idx="5196">
                  <c:v>474.078</c:v>
                </c:pt>
                <c:pt idx="5197">
                  <c:v>474.139</c:v>
                </c:pt>
                <c:pt idx="5198">
                  <c:v>474.2</c:v>
                </c:pt>
                <c:pt idx="5199">
                  <c:v>474.261</c:v>
                </c:pt>
                <c:pt idx="5200">
                  <c:v>474.323</c:v>
                </c:pt>
                <c:pt idx="5201">
                  <c:v>474.384</c:v>
                </c:pt>
                <c:pt idx="5202">
                  <c:v>474.445</c:v>
                </c:pt>
                <c:pt idx="5203">
                  <c:v>474.506</c:v>
                </c:pt>
                <c:pt idx="5204">
                  <c:v>474.567</c:v>
                </c:pt>
                <c:pt idx="5205">
                  <c:v>474.628</c:v>
                </c:pt>
                <c:pt idx="5206">
                  <c:v>474.69</c:v>
                </c:pt>
                <c:pt idx="5207">
                  <c:v>474.751</c:v>
                </c:pt>
                <c:pt idx="5208">
                  <c:v>474.812</c:v>
                </c:pt>
                <c:pt idx="5209">
                  <c:v>474.873</c:v>
                </c:pt>
                <c:pt idx="5210">
                  <c:v>474.934</c:v>
                </c:pt>
                <c:pt idx="5211">
                  <c:v>474.995</c:v>
                </c:pt>
                <c:pt idx="5212">
                  <c:v>475.056</c:v>
                </c:pt>
                <c:pt idx="5213">
                  <c:v>475.117</c:v>
                </c:pt>
                <c:pt idx="5214">
                  <c:v>475.178</c:v>
                </c:pt>
                <c:pt idx="5215">
                  <c:v>475.239</c:v>
                </c:pt>
                <c:pt idx="5216">
                  <c:v>475.301</c:v>
                </c:pt>
                <c:pt idx="5217">
                  <c:v>475.362</c:v>
                </c:pt>
                <c:pt idx="5218">
                  <c:v>475.423</c:v>
                </c:pt>
                <c:pt idx="5219">
                  <c:v>475.484</c:v>
                </c:pt>
                <c:pt idx="5220">
                  <c:v>475.545</c:v>
                </c:pt>
                <c:pt idx="5221">
                  <c:v>475.606</c:v>
                </c:pt>
                <c:pt idx="5222">
                  <c:v>475.667</c:v>
                </c:pt>
                <c:pt idx="5223">
                  <c:v>475.728</c:v>
                </c:pt>
                <c:pt idx="5224">
                  <c:v>475.789</c:v>
                </c:pt>
                <c:pt idx="5225">
                  <c:v>475.85</c:v>
                </c:pt>
                <c:pt idx="5226">
                  <c:v>475.911</c:v>
                </c:pt>
                <c:pt idx="5227">
                  <c:v>475.972</c:v>
                </c:pt>
                <c:pt idx="5228">
                  <c:v>476.033</c:v>
                </c:pt>
                <c:pt idx="5229">
                  <c:v>476.094</c:v>
                </c:pt>
                <c:pt idx="5230">
                  <c:v>476.155</c:v>
                </c:pt>
                <c:pt idx="5231">
                  <c:v>476.216</c:v>
                </c:pt>
                <c:pt idx="5232">
                  <c:v>476.277</c:v>
                </c:pt>
                <c:pt idx="5233">
                  <c:v>476.337</c:v>
                </c:pt>
                <c:pt idx="5234">
                  <c:v>476.398</c:v>
                </c:pt>
                <c:pt idx="5235">
                  <c:v>476.459</c:v>
                </c:pt>
                <c:pt idx="5236">
                  <c:v>476.52</c:v>
                </c:pt>
                <c:pt idx="5237">
                  <c:v>476.581</c:v>
                </c:pt>
                <c:pt idx="5238">
                  <c:v>476.642</c:v>
                </c:pt>
                <c:pt idx="5239">
                  <c:v>476.703</c:v>
                </c:pt>
                <c:pt idx="5240">
                  <c:v>476.764</c:v>
                </c:pt>
                <c:pt idx="5241">
                  <c:v>476.825</c:v>
                </c:pt>
                <c:pt idx="5242">
                  <c:v>476.886</c:v>
                </c:pt>
                <c:pt idx="5243">
                  <c:v>476.946</c:v>
                </c:pt>
                <c:pt idx="5244">
                  <c:v>477.007</c:v>
                </c:pt>
                <c:pt idx="5245">
                  <c:v>477.068</c:v>
                </c:pt>
                <c:pt idx="5246">
                  <c:v>477.129</c:v>
                </c:pt>
                <c:pt idx="5247">
                  <c:v>477.19</c:v>
                </c:pt>
                <c:pt idx="5248">
                  <c:v>477.251</c:v>
                </c:pt>
                <c:pt idx="5249">
                  <c:v>477.311</c:v>
                </c:pt>
                <c:pt idx="5250">
                  <c:v>477.372</c:v>
                </c:pt>
                <c:pt idx="5251">
                  <c:v>477.433</c:v>
                </c:pt>
                <c:pt idx="5252">
                  <c:v>477.494</c:v>
                </c:pt>
                <c:pt idx="5253">
                  <c:v>477.555</c:v>
                </c:pt>
                <c:pt idx="5254">
                  <c:v>477.615</c:v>
                </c:pt>
                <c:pt idx="5255">
                  <c:v>477.676</c:v>
                </c:pt>
                <c:pt idx="5256">
                  <c:v>477.737</c:v>
                </c:pt>
                <c:pt idx="5257">
                  <c:v>477.798</c:v>
                </c:pt>
                <c:pt idx="5258">
                  <c:v>477.858</c:v>
                </c:pt>
                <c:pt idx="5259">
                  <c:v>477.919</c:v>
                </c:pt>
                <c:pt idx="5260">
                  <c:v>477.98</c:v>
                </c:pt>
                <c:pt idx="5261">
                  <c:v>478.041</c:v>
                </c:pt>
                <c:pt idx="5262">
                  <c:v>478.101</c:v>
                </c:pt>
                <c:pt idx="5263">
                  <c:v>478.162</c:v>
                </c:pt>
                <c:pt idx="5264">
                  <c:v>478.223</c:v>
                </c:pt>
                <c:pt idx="5265">
                  <c:v>478.283</c:v>
                </c:pt>
                <c:pt idx="5266">
                  <c:v>478.344</c:v>
                </c:pt>
                <c:pt idx="5267">
                  <c:v>478.405</c:v>
                </c:pt>
                <c:pt idx="5268">
                  <c:v>478.465</c:v>
                </c:pt>
                <c:pt idx="5269">
                  <c:v>478.526</c:v>
                </c:pt>
                <c:pt idx="5270">
                  <c:v>478.587</c:v>
                </c:pt>
                <c:pt idx="5271">
                  <c:v>478.647</c:v>
                </c:pt>
                <c:pt idx="5272">
                  <c:v>478.708</c:v>
                </c:pt>
                <c:pt idx="5273">
                  <c:v>478.769</c:v>
                </c:pt>
                <c:pt idx="5274">
                  <c:v>478.829</c:v>
                </c:pt>
                <c:pt idx="5275">
                  <c:v>478.89</c:v>
                </c:pt>
                <c:pt idx="5276">
                  <c:v>478.951</c:v>
                </c:pt>
                <c:pt idx="5277">
                  <c:v>479.011</c:v>
                </c:pt>
                <c:pt idx="5278">
                  <c:v>479.072</c:v>
                </c:pt>
                <c:pt idx="5279">
                  <c:v>479.132</c:v>
                </c:pt>
                <c:pt idx="5280">
                  <c:v>479.193</c:v>
                </c:pt>
                <c:pt idx="5281">
                  <c:v>479.254</c:v>
                </c:pt>
                <c:pt idx="5282">
                  <c:v>479.314</c:v>
                </c:pt>
                <c:pt idx="5283">
                  <c:v>479.375</c:v>
                </c:pt>
                <c:pt idx="5284">
                  <c:v>479.435</c:v>
                </c:pt>
                <c:pt idx="5285">
                  <c:v>479.496</c:v>
                </c:pt>
                <c:pt idx="5286">
                  <c:v>479.556</c:v>
                </c:pt>
                <c:pt idx="5287">
                  <c:v>479.617</c:v>
                </c:pt>
                <c:pt idx="5288">
                  <c:v>479.677</c:v>
                </c:pt>
                <c:pt idx="5289">
                  <c:v>479.738</c:v>
                </c:pt>
                <c:pt idx="5290">
                  <c:v>479.798</c:v>
                </c:pt>
                <c:pt idx="5291">
                  <c:v>479.859</c:v>
                </c:pt>
                <c:pt idx="5292">
                  <c:v>479.919</c:v>
                </c:pt>
                <c:pt idx="5293">
                  <c:v>479.98</c:v>
                </c:pt>
                <c:pt idx="5294">
                  <c:v>480.04</c:v>
                </c:pt>
                <c:pt idx="5295">
                  <c:v>480.101</c:v>
                </c:pt>
                <c:pt idx="5296">
                  <c:v>480.161</c:v>
                </c:pt>
                <c:pt idx="5297">
                  <c:v>480.222</c:v>
                </c:pt>
                <c:pt idx="5298">
                  <c:v>480.282</c:v>
                </c:pt>
                <c:pt idx="5299">
                  <c:v>480.343</c:v>
                </c:pt>
                <c:pt idx="5300">
                  <c:v>480.403</c:v>
                </c:pt>
                <c:pt idx="5301">
                  <c:v>480.463</c:v>
                </c:pt>
                <c:pt idx="5302">
                  <c:v>480.524</c:v>
                </c:pt>
                <c:pt idx="5303">
                  <c:v>480.584</c:v>
                </c:pt>
                <c:pt idx="5304">
                  <c:v>480.645</c:v>
                </c:pt>
                <c:pt idx="5305">
                  <c:v>480.705</c:v>
                </c:pt>
                <c:pt idx="5306">
                  <c:v>480.765</c:v>
                </c:pt>
                <c:pt idx="5307">
                  <c:v>480.826</c:v>
                </c:pt>
                <c:pt idx="5308">
                  <c:v>480.886</c:v>
                </c:pt>
                <c:pt idx="5309">
                  <c:v>480.947</c:v>
                </c:pt>
                <c:pt idx="5310">
                  <c:v>481.007</c:v>
                </c:pt>
                <c:pt idx="5311">
                  <c:v>481.067</c:v>
                </c:pt>
                <c:pt idx="5312">
                  <c:v>481.128</c:v>
                </c:pt>
                <c:pt idx="5313">
                  <c:v>481.188</c:v>
                </c:pt>
                <c:pt idx="5314">
                  <c:v>481.248</c:v>
                </c:pt>
                <c:pt idx="5315">
                  <c:v>481.309</c:v>
                </c:pt>
                <c:pt idx="5316">
                  <c:v>481.369</c:v>
                </c:pt>
                <c:pt idx="5317">
                  <c:v>481.429</c:v>
                </c:pt>
                <c:pt idx="5318">
                  <c:v>481.49</c:v>
                </c:pt>
                <c:pt idx="5319">
                  <c:v>481.55</c:v>
                </c:pt>
                <c:pt idx="5320">
                  <c:v>481.61</c:v>
                </c:pt>
                <c:pt idx="5321">
                  <c:v>481.67</c:v>
                </c:pt>
                <c:pt idx="5322">
                  <c:v>481.731</c:v>
                </c:pt>
                <c:pt idx="5323">
                  <c:v>481.791</c:v>
                </c:pt>
                <c:pt idx="5324">
                  <c:v>481.851</c:v>
                </c:pt>
                <c:pt idx="5325">
                  <c:v>481.911</c:v>
                </c:pt>
                <c:pt idx="5326">
                  <c:v>481.972</c:v>
                </c:pt>
                <c:pt idx="5327">
                  <c:v>482.032</c:v>
                </c:pt>
                <c:pt idx="5328">
                  <c:v>482.092</c:v>
                </c:pt>
                <c:pt idx="5329">
                  <c:v>482.152</c:v>
                </c:pt>
                <c:pt idx="5330">
                  <c:v>482.213</c:v>
                </c:pt>
                <c:pt idx="5331">
                  <c:v>482.273</c:v>
                </c:pt>
                <c:pt idx="5332">
                  <c:v>482.333</c:v>
                </c:pt>
                <c:pt idx="5333">
                  <c:v>482.393</c:v>
                </c:pt>
                <c:pt idx="5334">
                  <c:v>482.453</c:v>
                </c:pt>
                <c:pt idx="5335">
                  <c:v>482.513</c:v>
                </c:pt>
                <c:pt idx="5336">
                  <c:v>482.574</c:v>
                </c:pt>
                <c:pt idx="5337">
                  <c:v>482.634</c:v>
                </c:pt>
                <c:pt idx="5338">
                  <c:v>482.694</c:v>
                </c:pt>
                <c:pt idx="5339">
                  <c:v>482.754</c:v>
                </c:pt>
                <c:pt idx="5340">
                  <c:v>482.814</c:v>
                </c:pt>
                <c:pt idx="5341">
                  <c:v>482.874</c:v>
                </c:pt>
                <c:pt idx="5342">
                  <c:v>482.934</c:v>
                </c:pt>
                <c:pt idx="5343">
                  <c:v>482.995</c:v>
                </c:pt>
                <c:pt idx="5344">
                  <c:v>483.055</c:v>
                </c:pt>
                <c:pt idx="5345">
                  <c:v>483.115</c:v>
                </c:pt>
                <c:pt idx="5346">
                  <c:v>483.175</c:v>
                </c:pt>
                <c:pt idx="5347">
                  <c:v>483.235</c:v>
                </c:pt>
                <c:pt idx="5348">
                  <c:v>483.295</c:v>
                </c:pt>
                <c:pt idx="5349">
                  <c:v>483.355</c:v>
                </c:pt>
                <c:pt idx="5350">
                  <c:v>483.415</c:v>
                </c:pt>
                <c:pt idx="5351">
                  <c:v>483.475</c:v>
                </c:pt>
                <c:pt idx="5352">
                  <c:v>483.535</c:v>
                </c:pt>
                <c:pt idx="5353">
                  <c:v>483.595</c:v>
                </c:pt>
                <c:pt idx="5354">
                  <c:v>483.655</c:v>
                </c:pt>
                <c:pt idx="5355">
                  <c:v>483.715</c:v>
                </c:pt>
                <c:pt idx="5356">
                  <c:v>483.775</c:v>
                </c:pt>
                <c:pt idx="5357">
                  <c:v>483.835</c:v>
                </c:pt>
                <c:pt idx="5358">
                  <c:v>483.895</c:v>
                </c:pt>
                <c:pt idx="5359">
                  <c:v>483.955</c:v>
                </c:pt>
                <c:pt idx="5360">
                  <c:v>484.015</c:v>
                </c:pt>
                <c:pt idx="5361">
                  <c:v>484.075</c:v>
                </c:pt>
                <c:pt idx="5362">
                  <c:v>484.135</c:v>
                </c:pt>
                <c:pt idx="5363">
                  <c:v>484.195</c:v>
                </c:pt>
                <c:pt idx="5364">
                  <c:v>484.255</c:v>
                </c:pt>
                <c:pt idx="5365">
                  <c:v>484.315</c:v>
                </c:pt>
                <c:pt idx="5366">
                  <c:v>484.375</c:v>
                </c:pt>
                <c:pt idx="5367">
                  <c:v>484.435</c:v>
                </c:pt>
                <c:pt idx="5368">
                  <c:v>484.495</c:v>
                </c:pt>
                <c:pt idx="5369">
                  <c:v>484.555</c:v>
                </c:pt>
                <c:pt idx="5370">
                  <c:v>484.615</c:v>
                </c:pt>
                <c:pt idx="5371">
                  <c:v>484.675</c:v>
                </c:pt>
                <c:pt idx="5372">
                  <c:v>484.734</c:v>
                </c:pt>
                <c:pt idx="5373">
                  <c:v>484.794</c:v>
                </c:pt>
                <c:pt idx="5374">
                  <c:v>484.854</c:v>
                </c:pt>
                <c:pt idx="5375">
                  <c:v>484.914</c:v>
                </c:pt>
                <c:pt idx="5376">
                  <c:v>484.974</c:v>
                </c:pt>
                <c:pt idx="5377">
                  <c:v>485.034</c:v>
                </c:pt>
                <c:pt idx="5378">
                  <c:v>485.094</c:v>
                </c:pt>
                <c:pt idx="5379">
                  <c:v>485.154</c:v>
                </c:pt>
                <c:pt idx="5380">
                  <c:v>485.213</c:v>
                </c:pt>
                <c:pt idx="5381">
                  <c:v>485.273</c:v>
                </c:pt>
                <c:pt idx="5382">
                  <c:v>485.333</c:v>
                </c:pt>
                <c:pt idx="5383">
                  <c:v>485.393</c:v>
                </c:pt>
                <c:pt idx="5384">
                  <c:v>485.453</c:v>
                </c:pt>
                <c:pt idx="5385">
                  <c:v>485.512</c:v>
                </c:pt>
                <c:pt idx="5386">
                  <c:v>485.572</c:v>
                </c:pt>
                <c:pt idx="5387">
                  <c:v>485.632</c:v>
                </c:pt>
                <c:pt idx="5388">
                  <c:v>485.692</c:v>
                </c:pt>
                <c:pt idx="5389">
                  <c:v>485.752</c:v>
                </c:pt>
                <c:pt idx="5390">
                  <c:v>485.811</c:v>
                </c:pt>
                <c:pt idx="5391">
                  <c:v>485.871</c:v>
                </c:pt>
                <c:pt idx="5392">
                  <c:v>485.931</c:v>
                </c:pt>
                <c:pt idx="5393">
                  <c:v>485.99</c:v>
                </c:pt>
                <c:pt idx="5394">
                  <c:v>486.05</c:v>
                </c:pt>
                <c:pt idx="5395">
                  <c:v>486.11</c:v>
                </c:pt>
                <c:pt idx="5396">
                  <c:v>486.17</c:v>
                </c:pt>
                <c:pt idx="5397">
                  <c:v>486.229</c:v>
                </c:pt>
                <c:pt idx="5398">
                  <c:v>486.289</c:v>
                </c:pt>
                <c:pt idx="5399">
                  <c:v>486.349</c:v>
                </c:pt>
                <c:pt idx="5400">
                  <c:v>486.408</c:v>
                </c:pt>
                <c:pt idx="5401">
                  <c:v>486.468</c:v>
                </c:pt>
                <c:pt idx="5402">
                  <c:v>486.528</c:v>
                </c:pt>
                <c:pt idx="5403">
                  <c:v>486.587</c:v>
                </c:pt>
                <c:pt idx="5404">
                  <c:v>486.647</c:v>
                </c:pt>
                <c:pt idx="5405">
                  <c:v>486.707</c:v>
                </c:pt>
                <c:pt idx="5406">
                  <c:v>486.766</c:v>
                </c:pt>
                <c:pt idx="5407">
                  <c:v>486.826</c:v>
                </c:pt>
                <c:pt idx="5408">
                  <c:v>486.886</c:v>
                </c:pt>
                <c:pt idx="5409">
                  <c:v>486.945</c:v>
                </c:pt>
                <c:pt idx="5410">
                  <c:v>487.005</c:v>
                </c:pt>
                <c:pt idx="5411">
                  <c:v>487.064</c:v>
                </c:pt>
                <c:pt idx="5412">
                  <c:v>487.124</c:v>
                </c:pt>
                <c:pt idx="5413">
                  <c:v>487.184</c:v>
                </c:pt>
                <c:pt idx="5414">
                  <c:v>487.243</c:v>
                </c:pt>
                <c:pt idx="5415">
                  <c:v>487.303</c:v>
                </c:pt>
                <c:pt idx="5416">
                  <c:v>487.362</c:v>
                </c:pt>
                <c:pt idx="5417">
                  <c:v>487.422</c:v>
                </c:pt>
                <c:pt idx="5418">
                  <c:v>487.481</c:v>
                </c:pt>
                <c:pt idx="5419">
                  <c:v>487.541</c:v>
                </c:pt>
                <c:pt idx="5420">
                  <c:v>487.601</c:v>
                </c:pt>
                <c:pt idx="5421">
                  <c:v>487.66</c:v>
                </c:pt>
                <c:pt idx="5422">
                  <c:v>487.72</c:v>
                </c:pt>
                <c:pt idx="5423">
                  <c:v>487.779</c:v>
                </c:pt>
                <c:pt idx="5424">
                  <c:v>487.839</c:v>
                </c:pt>
                <c:pt idx="5425">
                  <c:v>487.898</c:v>
                </c:pt>
                <c:pt idx="5426">
                  <c:v>487.958</c:v>
                </c:pt>
                <c:pt idx="5427">
                  <c:v>488.017</c:v>
                </c:pt>
                <c:pt idx="5428">
                  <c:v>488.077</c:v>
                </c:pt>
                <c:pt idx="5429">
                  <c:v>488.136</c:v>
                </c:pt>
                <c:pt idx="5430">
                  <c:v>488.195</c:v>
                </c:pt>
                <c:pt idx="5431">
                  <c:v>488.255</c:v>
                </c:pt>
                <c:pt idx="5432">
                  <c:v>488.314</c:v>
                </c:pt>
                <c:pt idx="5433">
                  <c:v>488.374</c:v>
                </c:pt>
                <c:pt idx="5434">
                  <c:v>488.433</c:v>
                </c:pt>
                <c:pt idx="5435">
                  <c:v>488.493</c:v>
                </c:pt>
                <c:pt idx="5436">
                  <c:v>488.552</c:v>
                </c:pt>
                <c:pt idx="5437">
                  <c:v>488.611</c:v>
                </c:pt>
                <c:pt idx="5438">
                  <c:v>488.671</c:v>
                </c:pt>
                <c:pt idx="5439">
                  <c:v>488.73</c:v>
                </c:pt>
                <c:pt idx="5440">
                  <c:v>488.79</c:v>
                </c:pt>
                <c:pt idx="5441">
                  <c:v>488.849</c:v>
                </c:pt>
                <c:pt idx="5442">
                  <c:v>488.908</c:v>
                </c:pt>
                <c:pt idx="5443">
                  <c:v>488.968</c:v>
                </c:pt>
                <c:pt idx="5444">
                  <c:v>489.027</c:v>
                </c:pt>
                <c:pt idx="5445">
                  <c:v>489.086</c:v>
                </c:pt>
                <c:pt idx="5446">
                  <c:v>489.146</c:v>
                </c:pt>
                <c:pt idx="5447">
                  <c:v>489.205</c:v>
                </c:pt>
                <c:pt idx="5448">
                  <c:v>489.264</c:v>
                </c:pt>
                <c:pt idx="5449">
                  <c:v>489.324</c:v>
                </c:pt>
                <c:pt idx="5450">
                  <c:v>489.383</c:v>
                </c:pt>
                <c:pt idx="5451">
                  <c:v>489.442</c:v>
                </c:pt>
                <c:pt idx="5452">
                  <c:v>489.502</c:v>
                </c:pt>
                <c:pt idx="5453">
                  <c:v>489.561</c:v>
                </c:pt>
                <c:pt idx="5454">
                  <c:v>489.62</c:v>
                </c:pt>
                <c:pt idx="5455">
                  <c:v>489.679</c:v>
                </c:pt>
                <c:pt idx="5456">
                  <c:v>489.739</c:v>
                </c:pt>
                <c:pt idx="5457">
                  <c:v>489.798</c:v>
                </c:pt>
                <c:pt idx="5458">
                  <c:v>489.857</c:v>
                </c:pt>
                <c:pt idx="5459">
                  <c:v>489.916</c:v>
                </c:pt>
                <c:pt idx="5460">
                  <c:v>489.976</c:v>
                </c:pt>
                <c:pt idx="5461">
                  <c:v>490.035</c:v>
                </c:pt>
                <c:pt idx="5462">
                  <c:v>490.094</c:v>
                </c:pt>
                <c:pt idx="5463">
                  <c:v>490.153</c:v>
                </c:pt>
                <c:pt idx="5464">
                  <c:v>490.213</c:v>
                </c:pt>
                <c:pt idx="5465">
                  <c:v>490.272</c:v>
                </c:pt>
                <c:pt idx="5466">
                  <c:v>490.331</c:v>
                </c:pt>
                <c:pt idx="5467">
                  <c:v>490.39</c:v>
                </c:pt>
                <c:pt idx="5468">
                  <c:v>490.449</c:v>
                </c:pt>
                <c:pt idx="5469">
                  <c:v>490.508</c:v>
                </c:pt>
                <c:pt idx="5470">
                  <c:v>490.568</c:v>
                </c:pt>
                <c:pt idx="5471">
                  <c:v>490.627</c:v>
                </c:pt>
                <c:pt idx="5472">
                  <c:v>490.686</c:v>
                </c:pt>
                <c:pt idx="5473">
                  <c:v>490.745</c:v>
                </c:pt>
                <c:pt idx="5474">
                  <c:v>490.804</c:v>
                </c:pt>
                <c:pt idx="5475">
                  <c:v>490.863</c:v>
                </c:pt>
                <c:pt idx="5476">
                  <c:v>490.922</c:v>
                </c:pt>
                <c:pt idx="5477">
                  <c:v>490.982</c:v>
                </c:pt>
                <c:pt idx="5478">
                  <c:v>491.041</c:v>
                </c:pt>
                <c:pt idx="5479">
                  <c:v>491.1</c:v>
                </c:pt>
                <c:pt idx="5480">
                  <c:v>491.159</c:v>
                </c:pt>
                <c:pt idx="5481">
                  <c:v>491.218</c:v>
                </c:pt>
                <c:pt idx="5482">
                  <c:v>491.277</c:v>
                </c:pt>
                <c:pt idx="5483">
                  <c:v>491.336</c:v>
                </c:pt>
                <c:pt idx="5484">
                  <c:v>491.395</c:v>
                </c:pt>
                <c:pt idx="5485">
                  <c:v>491.454</c:v>
                </c:pt>
                <c:pt idx="5486">
                  <c:v>491.513</c:v>
                </c:pt>
                <c:pt idx="5487">
                  <c:v>491.572</c:v>
                </c:pt>
                <c:pt idx="5488">
                  <c:v>491.631</c:v>
                </c:pt>
                <c:pt idx="5489">
                  <c:v>491.69</c:v>
                </c:pt>
                <c:pt idx="5490">
                  <c:v>491.749</c:v>
                </c:pt>
                <c:pt idx="5491">
                  <c:v>491.808</c:v>
                </c:pt>
                <c:pt idx="5492">
                  <c:v>491.867</c:v>
                </c:pt>
                <c:pt idx="5493">
                  <c:v>491.926</c:v>
                </c:pt>
                <c:pt idx="5494">
                  <c:v>491.985</c:v>
                </c:pt>
                <c:pt idx="5495">
                  <c:v>492.044</c:v>
                </c:pt>
                <c:pt idx="5496">
                  <c:v>492.103</c:v>
                </c:pt>
                <c:pt idx="5497">
                  <c:v>492.162</c:v>
                </c:pt>
                <c:pt idx="5498">
                  <c:v>492.221</c:v>
                </c:pt>
                <c:pt idx="5499">
                  <c:v>492.28</c:v>
                </c:pt>
                <c:pt idx="5500">
                  <c:v>492.339</c:v>
                </c:pt>
                <c:pt idx="5501">
                  <c:v>492.398</c:v>
                </c:pt>
                <c:pt idx="5502">
                  <c:v>492.457</c:v>
                </c:pt>
                <c:pt idx="5503">
                  <c:v>492.516</c:v>
                </c:pt>
                <c:pt idx="5504">
                  <c:v>492.575</c:v>
                </c:pt>
                <c:pt idx="5505">
                  <c:v>492.633</c:v>
                </c:pt>
                <c:pt idx="5506">
                  <c:v>492.692</c:v>
                </c:pt>
                <c:pt idx="5507">
                  <c:v>492.751</c:v>
                </c:pt>
                <c:pt idx="5508">
                  <c:v>492.81</c:v>
                </c:pt>
                <c:pt idx="5509">
                  <c:v>492.869</c:v>
                </c:pt>
                <c:pt idx="5510">
                  <c:v>492.928</c:v>
                </c:pt>
                <c:pt idx="5511">
                  <c:v>492.987</c:v>
                </c:pt>
                <c:pt idx="5512">
                  <c:v>493.046</c:v>
                </c:pt>
                <c:pt idx="5513">
                  <c:v>493.104</c:v>
                </c:pt>
                <c:pt idx="5514">
                  <c:v>493.163</c:v>
                </c:pt>
                <c:pt idx="5515">
                  <c:v>493.222</c:v>
                </c:pt>
                <c:pt idx="5516">
                  <c:v>493.281</c:v>
                </c:pt>
                <c:pt idx="5517">
                  <c:v>493.34</c:v>
                </c:pt>
                <c:pt idx="5518">
                  <c:v>493.398</c:v>
                </c:pt>
                <c:pt idx="5519">
                  <c:v>493.457</c:v>
                </c:pt>
                <c:pt idx="5520">
                  <c:v>493.516</c:v>
                </c:pt>
                <c:pt idx="5521">
                  <c:v>493.575</c:v>
                </c:pt>
                <c:pt idx="5522">
                  <c:v>493.634</c:v>
                </c:pt>
                <c:pt idx="5523">
                  <c:v>493.692</c:v>
                </c:pt>
                <c:pt idx="5524">
                  <c:v>493.751</c:v>
                </c:pt>
                <c:pt idx="5525">
                  <c:v>493.81</c:v>
                </c:pt>
                <c:pt idx="5526">
                  <c:v>493.869</c:v>
                </c:pt>
                <c:pt idx="5527">
                  <c:v>493.927</c:v>
                </c:pt>
                <c:pt idx="5528">
                  <c:v>493.986</c:v>
                </c:pt>
                <c:pt idx="5529">
                  <c:v>494.045</c:v>
                </c:pt>
                <c:pt idx="5530">
                  <c:v>494.103</c:v>
                </c:pt>
                <c:pt idx="5531">
                  <c:v>494.162</c:v>
                </c:pt>
                <c:pt idx="5532">
                  <c:v>494.221</c:v>
                </c:pt>
                <c:pt idx="5533">
                  <c:v>494.28</c:v>
                </c:pt>
                <c:pt idx="5534">
                  <c:v>494.338</c:v>
                </c:pt>
                <c:pt idx="5535">
                  <c:v>494.397</c:v>
                </c:pt>
                <c:pt idx="5536">
                  <c:v>494.456</c:v>
                </c:pt>
                <c:pt idx="5537">
                  <c:v>494.514</c:v>
                </c:pt>
                <c:pt idx="5538">
                  <c:v>494.573</c:v>
                </c:pt>
                <c:pt idx="5539">
                  <c:v>494.632</c:v>
                </c:pt>
                <c:pt idx="5540">
                  <c:v>494.69</c:v>
                </c:pt>
                <c:pt idx="5541">
                  <c:v>494.749</c:v>
                </c:pt>
                <c:pt idx="5542">
                  <c:v>494.807</c:v>
                </c:pt>
                <c:pt idx="5543">
                  <c:v>494.866</c:v>
                </c:pt>
                <c:pt idx="5544">
                  <c:v>494.925</c:v>
                </c:pt>
                <c:pt idx="5545">
                  <c:v>494.983</c:v>
                </c:pt>
                <c:pt idx="5546">
                  <c:v>495.042</c:v>
                </c:pt>
                <c:pt idx="5547">
                  <c:v>495.1</c:v>
                </c:pt>
                <c:pt idx="5548">
                  <c:v>495.159</c:v>
                </c:pt>
                <c:pt idx="5549">
                  <c:v>495.218</c:v>
                </c:pt>
                <c:pt idx="5550">
                  <c:v>495.276</c:v>
                </c:pt>
                <c:pt idx="5551">
                  <c:v>495.335</c:v>
                </c:pt>
                <c:pt idx="5552">
                  <c:v>495.393</c:v>
                </c:pt>
                <c:pt idx="5553">
                  <c:v>495.452</c:v>
                </c:pt>
                <c:pt idx="5554">
                  <c:v>495.51</c:v>
                </c:pt>
                <c:pt idx="5555">
                  <c:v>495.569</c:v>
                </c:pt>
                <c:pt idx="5556">
                  <c:v>495.627</c:v>
                </c:pt>
                <c:pt idx="5557">
                  <c:v>495.686</c:v>
                </c:pt>
                <c:pt idx="5558">
                  <c:v>495.744</c:v>
                </c:pt>
                <c:pt idx="5559">
                  <c:v>495.803</c:v>
                </c:pt>
                <c:pt idx="5560">
                  <c:v>495.861</c:v>
                </c:pt>
                <c:pt idx="5561">
                  <c:v>495.92</c:v>
                </c:pt>
                <c:pt idx="5562">
                  <c:v>495.978</c:v>
                </c:pt>
                <c:pt idx="5563">
                  <c:v>496.037</c:v>
                </c:pt>
                <c:pt idx="5564">
                  <c:v>496.095</c:v>
                </c:pt>
                <c:pt idx="5565">
                  <c:v>496.154</c:v>
                </c:pt>
                <c:pt idx="5566">
                  <c:v>496.212</c:v>
                </c:pt>
                <c:pt idx="5567">
                  <c:v>496.271</c:v>
                </c:pt>
                <c:pt idx="5568">
                  <c:v>496.329</c:v>
                </c:pt>
                <c:pt idx="5569">
                  <c:v>496.387</c:v>
                </c:pt>
                <c:pt idx="5570">
                  <c:v>496.446</c:v>
                </c:pt>
                <c:pt idx="5571">
                  <c:v>496.504</c:v>
                </c:pt>
                <c:pt idx="5572">
                  <c:v>496.563</c:v>
                </c:pt>
                <c:pt idx="5573">
                  <c:v>496.621</c:v>
                </c:pt>
                <c:pt idx="5574">
                  <c:v>496.679</c:v>
                </c:pt>
                <c:pt idx="5575">
                  <c:v>496.738</c:v>
                </c:pt>
                <c:pt idx="5576">
                  <c:v>496.796</c:v>
                </c:pt>
                <c:pt idx="5577">
                  <c:v>496.854</c:v>
                </c:pt>
                <c:pt idx="5578">
                  <c:v>496.913</c:v>
                </c:pt>
                <c:pt idx="5579">
                  <c:v>496.971</c:v>
                </c:pt>
                <c:pt idx="5580">
                  <c:v>497.029</c:v>
                </c:pt>
                <c:pt idx="5581">
                  <c:v>497.088</c:v>
                </c:pt>
                <c:pt idx="5582">
                  <c:v>497.146</c:v>
                </c:pt>
                <c:pt idx="5583">
                  <c:v>497.204</c:v>
                </c:pt>
                <c:pt idx="5584">
                  <c:v>497.263</c:v>
                </c:pt>
                <c:pt idx="5585">
                  <c:v>497.321</c:v>
                </c:pt>
                <c:pt idx="5586">
                  <c:v>497.379</c:v>
                </c:pt>
                <c:pt idx="5587">
                  <c:v>497.438</c:v>
                </c:pt>
                <c:pt idx="5588">
                  <c:v>497.496</c:v>
                </c:pt>
                <c:pt idx="5589">
                  <c:v>497.554</c:v>
                </c:pt>
                <c:pt idx="5590">
                  <c:v>497.612</c:v>
                </c:pt>
                <c:pt idx="5591">
                  <c:v>497.671</c:v>
                </c:pt>
                <c:pt idx="5592">
                  <c:v>497.729</c:v>
                </c:pt>
                <c:pt idx="5593">
                  <c:v>497.787</c:v>
                </c:pt>
                <c:pt idx="5594">
                  <c:v>497.845</c:v>
                </c:pt>
                <c:pt idx="5595">
                  <c:v>497.904</c:v>
                </c:pt>
                <c:pt idx="5596">
                  <c:v>497.962</c:v>
                </c:pt>
                <c:pt idx="5597">
                  <c:v>498.02</c:v>
                </c:pt>
                <c:pt idx="5598">
                  <c:v>498.078</c:v>
                </c:pt>
                <c:pt idx="5599">
                  <c:v>498.136</c:v>
                </c:pt>
                <c:pt idx="5600">
                  <c:v>498.195</c:v>
                </c:pt>
                <c:pt idx="5601">
                  <c:v>498.253</c:v>
                </c:pt>
                <c:pt idx="5602">
                  <c:v>498.311</c:v>
                </c:pt>
                <c:pt idx="5603">
                  <c:v>498.369</c:v>
                </c:pt>
                <c:pt idx="5604">
                  <c:v>498.427</c:v>
                </c:pt>
                <c:pt idx="5605">
                  <c:v>498.485</c:v>
                </c:pt>
                <c:pt idx="5606">
                  <c:v>498.544</c:v>
                </c:pt>
                <c:pt idx="5607">
                  <c:v>498.602</c:v>
                </c:pt>
                <c:pt idx="5608">
                  <c:v>498.66</c:v>
                </c:pt>
                <c:pt idx="5609">
                  <c:v>498.718</c:v>
                </c:pt>
                <c:pt idx="5610">
                  <c:v>498.776</c:v>
                </c:pt>
                <c:pt idx="5611">
                  <c:v>498.834</c:v>
                </c:pt>
                <c:pt idx="5612">
                  <c:v>498.892</c:v>
                </c:pt>
                <c:pt idx="5613">
                  <c:v>498.95</c:v>
                </c:pt>
                <c:pt idx="5614">
                  <c:v>499.008</c:v>
                </c:pt>
                <c:pt idx="5615">
                  <c:v>499.067</c:v>
                </c:pt>
                <c:pt idx="5616">
                  <c:v>499.125</c:v>
                </c:pt>
                <c:pt idx="5617">
                  <c:v>499.183</c:v>
                </c:pt>
                <c:pt idx="5618">
                  <c:v>499.241</c:v>
                </c:pt>
                <c:pt idx="5619">
                  <c:v>499.299</c:v>
                </c:pt>
                <c:pt idx="5620">
                  <c:v>499.357</c:v>
                </c:pt>
                <c:pt idx="5621">
                  <c:v>499.415</c:v>
                </c:pt>
                <c:pt idx="5622">
                  <c:v>499.473</c:v>
                </c:pt>
                <c:pt idx="5623">
                  <c:v>499.531</c:v>
                </c:pt>
                <c:pt idx="5624">
                  <c:v>499.589</c:v>
                </c:pt>
                <c:pt idx="5625">
                  <c:v>499.647</c:v>
                </c:pt>
                <c:pt idx="5626">
                  <c:v>499.705</c:v>
                </c:pt>
                <c:pt idx="5627">
                  <c:v>499.763</c:v>
                </c:pt>
                <c:pt idx="5628">
                  <c:v>499.821</c:v>
                </c:pt>
                <c:pt idx="5629">
                  <c:v>499.879</c:v>
                </c:pt>
                <c:pt idx="5630">
                  <c:v>499.937</c:v>
                </c:pt>
                <c:pt idx="5631">
                  <c:v>499.995</c:v>
                </c:pt>
                <c:pt idx="5632">
                  <c:v>500.053</c:v>
                </c:pt>
                <c:pt idx="5633">
                  <c:v>500.111</c:v>
                </c:pt>
                <c:pt idx="5634">
                  <c:v>500.169</c:v>
                </c:pt>
                <c:pt idx="5635">
                  <c:v>500.227</c:v>
                </c:pt>
                <c:pt idx="5636">
                  <c:v>500.284</c:v>
                </c:pt>
                <c:pt idx="5637">
                  <c:v>500.342</c:v>
                </c:pt>
                <c:pt idx="5638">
                  <c:v>500.4</c:v>
                </c:pt>
                <c:pt idx="5639">
                  <c:v>500.458</c:v>
                </c:pt>
                <c:pt idx="5640">
                  <c:v>500.516</c:v>
                </c:pt>
                <c:pt idx="5641">
                  <c:v>500.574</c:v>
                </c:pt>
                <c:pt idx="5642">
                  <c:v>500.632</c:v>
                </c:pt>
                <c:pt idx="5643">
                  <c:v>500.69</c:v>
                </c:pt>
                <c:pt idx="5644">
                  <c:v>500.748</c:v>
                </c:pt>
                <c:pt idx="5645">
                  <c:v>500.805</c:v>
                </c:pt>
                <c:pt idx="5646">
                  <c:v>500.863</c:v>
                </c:pt>
                <c:pt idx="5647">
                  <c:v>500.921</c:v>
                </c:pt>
                <c:pt idx="5648">
                  <c:v>500.979</c:v>
                </c:pt>
                <c:pt idx="5649">
                  <c:v>501.037</c:v>
                </c:pt>
                <c:pt idx="5650">
                  <c:v>501.095</c:v>
                </c:pt>
                <c:pt idx="5651">
                  <c:v>501.152</c:v>
                </c:pt>
                <c:pt idx="5652">
                  <c:v>501.21</c:v>
                </c:pt>
                <c:pt idx="5653">
                  <c:v>501.268</c:v>
                </c:pt>
                <c:pt idx="5654">
                  <c:v>501.326</c:v>
                </c:pt>
                <c:pt idx="5655">
                  <c:v>501.383</c:v>
                </c:pt>
                <c:pt idx="5656">
                  <c:v>501.441</c:v>
                </c:pt>
                <c:pt idx="5657">
                  <c:v>501.499</c:v>
                </c:pt>
                <c:pt idx="5658">
                  <c:v>501.557</c:v>
                </c:pt>
                <c:pt idx="5659">
                  <c:v>501.615</c:v>
                </c:pt>
                <c:pt idx="5660">
                  <c:v>501.672</c:v>
                </c:pt>
                <c:pt idx="5661">
                  <c:v>501.73</c:v>
                </c:pt>
                <c:pt idx="5662">
                  <c:v>501.788</c:v>
                </c:pt>
                <c:pt idx="5663">
                  <c:v>501.845</c:v>
                </c:pt>
                <c:pt idx="5664">
                  <c:v>501.903</c:v>
                </c:pt>
                <c:pt idx="5665">
                  <c:v>501.961</c:v>
                </c:pt>
                <c:pt idx="5666">
                  <c:v>502.019</c:v>
                </c:pt>
                <c:pt idx="5667">
                  <c:v>502.076</c:v>
                </c:pt>
                <c:pt idx="5668">
                  <c:v>502.134</c:v>
                </c:pt>
                <c:pt idx="5669">
                  <c:v>502.192</c:v>
                </c:pt>
                <c:pt idx="5670">
                  <c:v>502.249</c:v>
                </c:pt>
                <c:pt idx="5671">
                  <c:v>502.307</c:v>
                </c:pt>
                <c:pt idx="5672">
                  <c:v>502.365</c:v>
                </c:pt>
                <c:pt idx="5673">
                  <c:v>502.422</c:v>
                </c:pt>
                <c:pt idx="5674">
                  <c:v>502.48</c:v>
                </c:pt>
                <c:pt idx="5675">
                  <c:v>502.537</c:v>
                </c:pt>
                <c:pt idx="5676">
                  <c:v>502.595</c:v>
                </c:pt>
                <c:pt idx="5677">
                  <c:v>502.653</c:v>
                </c:pt>
                <c:pt idx="5678">
                  <c:v>502.71</c:v>
                </c:pt>
                <c:pt idx="5679">
                  <c:v>502.768</c:v>
                </c:pt>
                <c:pt idx="5680">
                  <c:v>502.826</c:v>
                </c:pt>
                <c:pt idx="5681">
                  <c:v>502.883</c:v>
                </c:pt>
                <c:pt idx="5682">
                  <c:v>502.941</c:v>
                </c:pt>
                <c:pt idx="5683">
                  <c:v>502.998</c:v>
                </c:pt>
                <c:pt idx="5684">
                  <c:v>503.056</c:v>
                </c:pt>
                <c:pt idx="5685">
                  <c:v>503.113</c:v>
                </c:pt>
                <c:pt idx="5686">
                  <c:v>503.171</c:v>
                </c:pt>
                <c:pt idx="5687">
                  <c:v>503.228</c:v>
                </c:pt>
                <c:pt idx="5688">
                  <c:v>503.286</c:v>
                </c:pt>
                <c:pt idx="5689">
                  <c:v>503.344</c:v>
                </c:pt>
                <c:pt idx="5690">
                  <c:v>503.401</c:v>
                </c:pt>
                <c:pt idx="5691">
                  <c:v>503.459</c:v>
                </c:pt>
                <c:pt idx="5692">
                  <c:v>503.516</c:v>
                </c:pt>
                <c:pt idx="5693">
                  <c:v>503.574</c:v>
                </c:pt>
                <c:pt idx="5694">
                  <c:v>503.631</c:v>
                </c:pt>
                <c:pt idx="5695">
                  <c:v>503.689</c:v>
                </c:pt>
                <c:pt idx="5696">
                  <c:v>503.746</c:v>
                </c:pt>
                <c:pt idx="5697">
                  <c:v>503.803</c:v>
                </c:pt>
                <c:pt idx="5698">
                  <c:v>503.861</c:v>
                </c:pt>
                <c:pt idx="5699">
                  <c:v>503.918</c:v>
                </c:pt>
                <c:pt idx="5700">
                  <c:v>503.976</c:v>
                </c:pt>
                <c:pt idx="5701">
                  <c:v>504.033</c:v>
                </c:pt>
                <c:pt idx="5702">
                  <c:v>504.091</c:v>
                </c:pt>
                <c:pt idx="5703">
                  <c:v>504.148</c:v>
                </c:pt>
                <c:pt idx="5704">
                  <c:v>504.206</c:v>
                </c:pt>
                <c:pt idx="5705">
                  <c:v>504.263</c:v>
                </c:pt>
                <c:pt idx="5706">
                  <c:v>504.32</c:v>
                </c:pt>
                <c:pt idx="5707">
                  <c:v>504.378</c:v>
                </c:pt>
                <c:pt idx="5708">
                  <c:v>504.435</c:v>
                </c:pt>
                <c:pt idx="5709">
                  <c:v>504.492</c:v>
                </c:pt>
                <c:pt idx="5710">
                  <c:v>504.55</c:v>
                </c:pt>
                <c:pt idx="5711">
                  <c:v>504.607</c:v>
                </c:pt>
                <c:pt idx="5712">
                  <c:v>504.665</c:v>
                </c:pt>
                <c:pt idx="5713">
                  <c:v>504.722</c:v>
                </c:pt>
                <c:pt idx="5714">
                  <c:v>504.779</c:v>
                </c:pt>
                <c:pt idx="5715">
                  <c:v>504.837</c:v>
                </c:pt>
                <c:pt idx="5716">
                  <c:v>504.894</c:v>
                </c:pt>
                <c:pt idx="5717">
                  <c:v>504.951</c:v>
                </c:pt>
                <c:pt idx="5718">
                  <c:v>505.009</c:v>
                </c:pt>
                <c:pt idx="5719">
                  <c:v>505.066</c:v>
                </c:pt>
                <c:pt idx="5720">
                  <c:v>505.123</c:v>
                </c:pt>
                <c:pt idx="5721">
                  <c:v>505.18</c:v>
                </c:pt>
                <c:pt idx="5722">
                  <c:v>505.238</c:v>
                </c:pt>
                <c:pt idx="5723">
                  <c:v>505.295</c:v>
                </c:pt>
                <c:pt idx="5724">
                  <c:v>505.352</c:v>
                </c:pt>
                <c:pt idx="5725">
                  <c:v>505.409</c:v>
                </c:pt>
                <c:pt idx="5726">
                  <c:v>505.467</c:v>
                </c:pt>
                <c:pt idx="5727">
                  <c:v>505.524</c:v>
                </c:pt>
                <c:pt idx="5728">
                  <c:v>505.581</c:v>
                </c:pt>
                <c:pt idx="5729">
                  <c:v>505.638</c:v>
                </c:pt>
                <c:pt idx="5730">
                  <c:v>505.696</c:v>
                </c:pt>
                <c:pt idx="5731">
                  <c:v>505.753</c:v>
                </c:pt>
                <c:pt idx="5732">
                  <c:v>505.81</c:v>
                </c:pt>
                <c:pt idx="5733">
                  <c:v>505.867</c:v>
                </c:pt>
                <c:pt idx="5734">
                  <c:v>505.924</c:v>
                </c:pt>
                <c:pt idx="5735">
                  <c:v>505.982</c:v>
                </c:pt>
                <c:pt idx="5736">
                  <c:v>506.039</c:v>
                </c:pt>
                <c:pt idx="5737">
                  <c:v>506.096</c:v>
                </c:pt>
                <c:pt idx="5738">
                  <c:v>506.153</c:v>
                </c:pt>
                <c:pt idx="5739">
                  <c:v>506.21</c:v>
                </c:pt>
                <c:pt idx="5740">
                  <c:v>506.267</c:v>
                </c:pt>
                <c:pt idx="5741">
                  <c:v>506.325</c:v>
                </c:pt>
                <c:pt idx="5742">
                  <c:v>506.382</c:v>
                </c:pt>
                <c:pt idx="5743">
                  <c:v>506.439</c:v>
                </c:pt>
                <c:pt idx="5744">
                  <c:v>506.496</c:v>
                </c:pt>
                <c:pt idx="5745">
                  <c:v>506.553</c:v>
                </c:pt>
                <c:pt idx="5746">
                  <c:v>506.61</c:v>
                </c:pt>
                <c:pt idx="5747">
                  <c:v>506.667</c:v>
                </c:pt>
                <c:pt idx="5748">
                  <c:v>506.724</c:v>
                </c:pt>
                <c:pt idx="5749">
                  <c:v>506.781</c:v>
                </c:pt>
                <c:pt idx="5750">
                  <c:v>506.838</c:v>
                </c:pt>
                <c:pt idx="5751">
                  <c:v>506.896</c:v>
                </c:pt>
                <c:pt idx="5752">
                  <c:v>506.953</c:v>
                </c:pt>
                <c:pt idx="5753">
                  <c:v>507.01</c:v>
                </c:pt>
                <c:pt idx="5754">
                  <c:v>507.067</c:v>
                </c:pt>
                <c:pt idx="5755">
                  <c:v>507.124</c:v>
                </c:pt>
                <c:pt idx="5756">
                  <c:v>507.181</c:v>
                </c:pt>
                <c:pt idx="5757">
                  <c:v>507.238</c:v>
                </c:pt>
                <c:pt idx="5758">
                  <c:v>507.295</c:v>
                </c:pt>
                <c:pt idx="5759">
                  <c:v>507.352</c:v>
                </c:pt>
                <c:pt idx="5760">
                  <c:v>507.409</c:v>
                </c:pt>
                <c:pt idx="5761">
                  <c:v>507.466</c:v>
                </c:pt>
                <c:pt idx="5762">
                  <c:v>507.523</c:v>
                </c:pt>
                <c:pt idx="5763">
                  <c:v>507.58</c:v>
                </c:pt>
                <c:pt idx="5764">
                  <c:v>507.637</c:v>
                </c:pt>
                <c:pt idx="5765">
                  <c:v>507.694</c:v>
                </c:pt>
                <c:pt idx="5766">
                  <c:v>507.751</c:v>
                </c:pt>
                <c:pt idx="5767">
                  <c:v>507.808</c:v>
                </c:pt>
                <c:pt idx="5768">
                  <c:v>507.864</c:v>
                </c:pt>
                <c:pt idx="5769">
                  <c:v>507.921</c:v>
                </c:pt>
                <c:pt idx="5770">
                  <c:v>507.978</c:v>
                </c:pt>
                <c:pt idx="5771">
                  <c:v>508.035</c:v>
                </c:pt>
                <c:pt idx="5772">
                  <c:v>508.092</c:v>
                </c:pt>
                <c:pt idx="5773">
                  <c:v>508.149</c:v>
                </c:pt>
                <c:pt idx="5774">
                  <c:v>508.206</c:v>
                </c:pt>
                <c:pt idx="5775">
                  <c:v>508.263</c:v>
                </c:pt>
                <c:pt idx="5776">
                  <c:v>508.32</c:v>
                </c:pt>
                <c:pt idx="5777">
                  <c:v>508.377</c:v>
                </c:pt>
                <c:pt idx="5778">
                  <c:v>508.433</c:v>
                </c:pt>
                <c:pt idx="5779">
                  <c:v>508.49</c:v>
                </c:pt>
                <c:pt idx="5780">
                  <c:v>508.547</c:v>
                </c:pt>
                <c:pt idx="5781">
                  <c:v>508.604</c:v>
                </c:pt>
                <c:pt idx="5782">
                  <c:v>508.661</c:v>
                </c:pt>
                <c:pt idx="5783">
                  <c:v>508.718</c:v>
                </c:pt>
                <c:pt idx="5784">
                  <c:v>508.774</c:v>
                </c:pt>
                <c:pt idx="5785">
                  <c:v>508.831</c:v>
                </c:pt>
                <c:pt idx="5786">
                  <c:v>508.888</c:v>
                </c:pt>
                <c:pt idx="5787">
                  <c:v>508.945</c:v>
                </c:pt>
                <c:pt idx="5788">
                  <c:v>509.002</c:v>
                </c:pt>
                <c:pt idx="5789">
                  <c:v>509.058</c:v>
                </c:pt>
                <c:pt idx="5790">
                  <c:v>509.115</c:v>
                </c:pt>
                <c:pt idx="5791">
                  <c:v>509.172</c:v>
                </c:pt>
                <c:pt idx="5792">
                  <c:v>509.229</c:v>
                </c:pt>
                <c:pt idx="5793">
                  <c:v>509.285</c:v>
                </c:pt>
                <c:pt idx="5794">
                  <c:v>509.342</c:v>
                </c:pt>
                <c:pt idx="5795">
                  <c:v>509.399</c:v>
                </c:pt>
                <c:pt idx="5796">
                  <c:v>509.456</c:v>
                </c:pt>
                <c:pt idx="5797">
                  <c:v>509.512</c:v>
                </c:pt>
                <c:pt idx="5798">
                  <c:v>509.569</c:v>
                </c:pt>
                <c:pt idx="5799">
                  <c:v>509.626</c:v>
                </c:pt>
                <c:pt idx="5800">
                  <c:v>509.683</c:v>
                </c:pt>
                <c:pt idx="5801">
                  <c:v>509.739</c:v>
                </c:pt>
                <c:pt idx="5802">
                  <c:v>509.796</c:v>
                </c:pt>
                <c:pt idx="5803">
                  <c:v>509.853</c:v>
                </c:pt>
                <c:pt idx="5804">
                  <c:v>509.909</c:v>
                </c:pt>
                <c:pt idx="5805">
                  <c:v>509.966</c:v>
                </c:pt>
                <c:pt idx="5806">
                  <c:v>510.023</c:v>
                </c:pt>
                <c:pt idx="5807">
                  <c:v>510.079</c:v>
                </c:pt>
                <c:pt idx="5808">
                  <c:v>510.136</c:v>
                </c:pt>
                <c:pt idx="5809">
                  <c:v>510.193</c:v>
                </c:pt>
                <c:pt idx="5810">
                  <c:v>510.249</c:v>
                </c:pt>
                <c:pt idx="5811">
                  <c:v>510.306</c:v>
                </c:pt>
                <c:pt idx="5812">
                  <c:v>510.362</c:v>
                </c:pt>
                <c:pt idx="5813">
                  <c:v>510.419</c:v>
                </c:pt>
                <c:pt idx="5814">
                  <c:v>510.476</c:v>
                </c:pt>
                <c:pt idx="5815">
                  <c:v>510.532</c:v>
                </c:pt>
                <c:pt idx="5816">
                  <c:v>510.589</c:v>
                </c:pt>
                <c:pt idx="5817">
                  <c:v>510.645</c:v>
                </c:pt>
                <c:pt idx="5818">
                  <c:v>510.702</c:v>
                </c:pt>
                <c:pt idx="5819">
                  <c:v>510.758</c:v>
                </c:pt>
                <c:pt idx="5820">
                  <c:v>510.815</c:v>
                </c:pt>
                <c:pt idx="5821">
                  <c:v>510.872</c:v>
                </c:pt>
                <c:pt idx="5822">
                  <c:v>510.928</c:v>
                </c:pt>
                <c:pt idx="5823">
                  <c:v>510.985</c:v>
                </c:pt>
                <c:pt idx="5824">
                  <c:v>511.041</c:v>
                </c:pt>
                <c:pt idx="5825">
                  <c:v>511.098</c:v>
                </c:pt>
                <c:pt idx="5826">
                  <c:v>511.154</c:v>
                </c:pt>
                <c:pt idx="5827">
                  <c:v>511.211</c:v>
                </c:pt>
                <c:pt idx="5828">
                  <c:v>511.267</c:v>
                </c:pt>
                <c:pt idx="5829">
                  <c:v>511.324</c:v>
                </c:pt>
                <c:pt idx="5830">
                  <c:v>511.38</c:v>
                </c:pt>
                <c:pt idx="5831">
                  <c:v>511.437</c:v>
                </c:pt>
                <c:pt idx="5832">
                  <c:v>511.493</c:v>
                </c:pt>
                <c:pt idx="5833">
                  <c:v>511.549</c:v>
                </c:pt>
                <c:pt idx="5834">
                  <c:v>511.606</c:v>
                </c:pt>
                <c:pt idx="5835">
                  <c:v>511.662</c:v>
                </c:pt>
                <c:pt idx="5836">
                  <c:v>511.719</c:v>
                </c:pt>
                <c:pt idx="5837">
                  <c:v>511.775</c:v>
                </c:pt>
                <c:pt idx="5838">
                  <c:v>511.832</c:v>
                </c:pt>
                <c:pt idx="5839">
                  <c:v>511.888</c:v>
                </c:pt>
                <c:pt idx="5840">
                  <c:v>511.944</c:v>
                </c:pt>
                <c:pt idx="5841">
                  <c:v>512.001</c:v>
                </c:pt>
                <c:pt idx="5842">
                  <c:v>512.057</c:v>
                </c:pt>
                <c:pt idx="5843">
                  <c:v>512.114</c:v>
                </c:pt>
                <c:pt idx="5844">
                  <c:v>512.17</c:v>
                </c:pt>
                <c:pt idx="5845">
                  <c:v>512.226</c:v>
                </c:pt>
                <c:pt idx="5846">
                  <c:v>512.283</c:v>
                </c:pt>
                <c:pt idx="5847">
                  <c:v>512.3390000000001</c:v>
                </c:pt>
                <c:pt idx="5848">
                  <c:v>512.395</c:v>
                </c:pt>
                <c:pt idx="5849">
                  <c:v>512.452</c:v>
                </c:pt>
                <c:pt idx="5850">
                  <c:v>512.508</c:v>
                </c:pt>
                <c:pt idx="5851">
                  <c:v>512.564</c:v>
                </c:pt>
                <c:pt idx="5852">
                  <c:v>512.621</c:v>
                </c:pt>
                <c:pt idx="5853">
                  <c:v>512.677</c:v>
                </c:pt>
                <c:pt idx="5854">
                  <c:v>512.7329999999999</c:v>
                </c:pt>
                <c:pt idx="5855">
                  <c:v>512.79</c:v>
                </c:pt>
                <c:pt idx="5856">
                  <c:v>512.846</c:v>
                </c:pt>
                <c:pt idx="5857">
                  <c:v>512.902</c:v>
                </c:pt>
                <c:pt idx="5858">
                  <c:v>512.958</c:v>
                </c:pt>
                <c:pt idx="5859">
                  <c:v>513.015</c:v>
                </c:pt>
                <c:pt idx="5860">
                  <c:v>513.071</c:v>
                </c:pt>
                <c:pt idx="5861">
                  <c:v>513.127</c:v>
                </c:pt>
                <c:pt idx="5862">
                  <c:v>513.183</c:v>
                </c:pt>
                <c:pt idx="5863">
                  <c:v>513.24</c:v>
                </c:pt>
                <c:pt idx="5864">
                  <c:v>513.296</c:v>
                </c:pt>
                <c:pt idx="5865">
                  <c:v>513.352</c:v>
                </c:pt>
                <c:pt idx="5866">
                  <c:v>513.408</c:v>
                </c:pt>
                <c:pt idx="5867">
                  <c:v>513.465</c:v>
                </c:pt>
                <c:pt idx="5868">
                  <c:v>513.521</c:v>
                </c:pt>
                <c:pt idx="5869">
                  <c:v>513.577</c:v>
                </c:pt>
                <c:pt idx="5870">
                  <c:v>513.633</c:v>
                </c:pt>
                <c:pt idx="5871">
                  <c:v>513.689</c:v>
                </c:pt>
                <c:pt idx="5872">
                  <c:v>513.745</c:v>
                </c:pt>
                <c:pt idx="5873">
                  <c:v>513.802</c:v>
                </c:pt>
                <c:pt idx="5874">
                  <c:v>513.8579999999999</c:v>
                </c:pt>
                <c:pt idx="5875">
                  <c:v>513.914</c:v>
                </c:pt>
                <c:pt idx="5876">
                  <c:v>513.97</c:v>
                </c:pt>
                <c:pt idx="5877">
                  <c:v>514.026</c:v>
                </c:pt>
                <c:pt idx="5878">
                  <c:v>514.082</c:v>
                </c:pt>
                <c:pt idx="5879">
                  <c:v>514.138</c:v>
                </c:pt>
                <c:pt idx="5880">
                  <c:v>514.194</c:v>
                </c:pt>
                <c:pt idx="5881">
                  <c:v>514.251</c:v>
                </c:pt>
                <c:pt idx="5882">
                  <c:v>514.307</c:v>
                </c:pt>
                <c:pt idx="5883">
                  <c:v>514.3630000000001</c:v>
                </c:pt>
                <c:pt idx="5884">
                  <c:v>514.419</c:v>
                </c:pt>
                <c:pt idx="5885">
                  <c:v>514.475</c:v>
                </c:pt>
                <c:pt idx="5886">
                  <c:v>514.5309999999999</c:v>
                </c:pt>
                <c:pt idx="5887">
                  <c:v>514.587</c:v>
                </c:pt>
                <c:pt idx="5888">
                  <c:v>514.643</c:v>
                </c:pt>
                <c:pt idx="5889">
                  <c:v>514.699</c:v>
                </c:pt>
                <c:pt idx="5890">
                  <c:v>514.755</c:v>
                </c:pt>
                <c:pt idx="5891">
                  <c:v>514.811</c:v>
                </c:pt>
                <c:pt idx="5892">
                  <c:v>514.867</c:v>
                </c:pt>
                <c:pt idx="5893">
                  <c:v>514.923</c:v>
                </c:pt>
                <c:pt idx="5894">
                  <c:v>514.979</c:v>
                </c:pt>
                <c:pt idx="5895">
                  <c:v>515.035</c:v>
                </c:pt>
                <c:pt idx="5896">
                  <c:v>515.091</c:v>
                </c:pt>
                <c:pt idx="5897">
                  <c:v>515.147</c:v>
                </c:pt>
                <c:pt idx="5898">
                  <c:v>515.203</c:v>
                </c:pt>
                <c:pt idx="5899">
                  <c:v>515.259</c:v>
                </c:pt>
                <c:pt idx="5900">
                  <c:v>515.3150000000001</c:v>
                </c:pt>
                <c:pt idx="5901">
                  <c:v>515.371</c:v>
                </c:pt>
                <c:pt idx="5902">
                  <c:v>515.427</c:v>
                </c:pt>
                <c:pt idx="5903">
                  <c:v>515.4829999999999</c:v>
                </c:pt>
                <c:pt idx="5904">
                  <c:v>515.539</c:v>
                </c:pt>
                <c:pt idx="5905">
                  <c:v>515.595</c:v>
                </c:pt>
                <c:pt idx="5906">
                  <c:v>515.651</c:v>
                </c:pt>
                <c:pt idx="5907">
                  <c:v>515.707</c:v>
                </c:pt>
                <c:pt idx="5908">
                  <c:v>515.7619999999999</c:v>
                </c:pt>
                <c:pt idx="5909">
                  <c:v>515.818</c:v>
                </c:pt>
                <c:pt idx="5910">
                  <c:v>515.874</c:v>
                </c:pt>
                <c:pt idx="5911">
                  <c:v>515.9299999999999</c:v>
                </c:pt>
                <c:pt idx="5912">
                  <c:v>515.986</c:v>
                </c:pt>
                <c:pt idx="5913">
                  <c:v>516.042</c:v>
                </c:pt>
                <c:pt idx="5914">
                  <c:v>516.098</c:v>
                </c:pt>
                <c:pt idx="5915">
                  <c:v>516.154</c:v>
                </c:pt>
                <c:pt idx="5916">
                  <c:v>516.209</c:v>
                </c:pt>
                <c:pt idx="5917">
                  <c:v>516.265</c:v>
                </c:pt>
                <c:pt idx="5918">
                  <c:v>516.321</c:v>
                </c:pt>
                <c:pt idx="5919">
                  <c:v>516.377</c:v>
                </c:pt>
                <c:pt idx="5920">
                  <c:v>516.476</c:v>
                </c:pt>
                <c:pt idx="5921">
                  <c:v>516.54</c:v>
                </c:pt>
                <c:pt idx="5922">
                  <c:v>516.604</c:v>
                </c:pt>
                <c:pt idx="5923">
                  <c:v>516.669</c:v>
                </c:pt>
                <c:pt idx="5924">
                  <c:v>516.7329999999999</c:v>
                </c:pt>
                <c:pt idx="5925">
                  <c:v>516.797</c:v>
                </c:pt>
                <c:pt idx="5926">
                  <c:v>516.862</c:v>
                </c:pt>
                <c:pt idx="5927">
                  <c:v>516.926</c:v>
                </c:pt>
                <c:pt idx="5928">
                  <c:v>516.99</c:v>
                </c:pt>
                <c:pt idx="5929">
                  <c:v>517.0549999999999</c:v>
                </c:pt>
                <c:pt idx="5930">
                  <c:v>517.119</c:v>
                </c:pt>
                <c:pt idx="5931">
                  <c:v>517.183</c:v>
                </c:pt>
                <c:pt idx="5932">
                  <c:v>517.248</c:v>
                </c:pt>
                <c:pt idx="5933">
                  <c:v>517.312</c:v>
                </c:pt>
                <c:pt idx="5934">
                  <c:v>517.376</c:v>
                </c:pt>
                <c:pt idx="5935">
                  <c:v>517.4400000000001</c:v>
                </c:pt>
                <c:pt idx="5936">
                  <c:v>517.505</c:v>
                </c:pt>
                <c:pt idx="5937">
                  <c:v>517.569</c:v>
                </c:pt>
                <c:pt idx="5938">
                  <c:v>517.633</c:v>
                </c:pt>
                <c:pt idx="5939">
                  <c:v>517.697</c:v>
                </c:pt>
                <c:pt idx="5940">
                  <c:v>517.7619999999999</c:v>
                </c:pt>
                <c:pt idx="5941">
                  <c:v>517.826</c:v>
                </c:pt>
                <c:pt idx="5942">
                  <c:v>517.89</c:v>
                </c:pt>
                <c:pt idx="5943">
                  <c:v>517.954</c:v>
                </c:pt>
                <c:pt idx="5944">
                  <c:v>518.018</c:v>
                </c:pt>
                <c:pt idx="5945">
                  <c:v>518.083</c:v>
                </c:pt>
                <c:pt idx="5946">
                  <c:v>518.147</c:v>
                </c:pt>
                <c:pt idx="5947">
                  <c:v>518.211</c:v>
                </c:pt>
                <c:pt idx="5948">
                  <c:v>518.275</c:v>
                </c:pt>
                <c:pt idx="5949">
                  <c:v>518.3390000000001</c:v>
                </c:pt>
                <c:pt idx="5950">
                  <c:v>518.404</c:v>
                </c:pt>
                <c:pt idx="5951">
                  <c:v>518.468</c:v>
                </c:pt>
                <c:pt idx="5952">
                  <c:v>518.532</c:v>
                </c:pt>
                <c:pt idx="5953">
                  <c:v>518.596</c:v>
                </c:pt>
                <c:pt idx="5954">
                  <c:v>518.66</c:v>
                </c:pt>
                <c:pt idx="5955">
                  <c:v>518.724</c:v>
                </c:pt>
                <c:pt idx="5956">
                  <c:v>518.788</c:v>
                </c:pt>
                <c:pt idx="5957">
                  <c:v>518.853</c:v>
                </c:pt>
                <c:pt idx="5958">
                  <c:v>518.917</c:v>
                </c:pt>
                <c:pt idx="5959">
                  <c:v>518.981</c:v>
                </c:pt>
                <c:pt idx="5960">
                  <c:v>519.045</c:v>
                </c:pt>
                <c:pt idx="5961">
                  <c:v>519.109</c:v>
                </c:pt>
                <c:pt idx="5962">
                  <c:v>519.173</c:v>
                </c:pt>
                <c:pt idx="5963">
                  <c:v>519.237</c:v>
                </c:pt>
                <c:pt idx="5964">
                  <c:v>519.301</c:v>
                </c:pt>
                <c:pt idx="5965">
                  <c:v>519.365</c:v>
                </c:pt>
                <c:pt idx="5966">
                  <c:v>519.429</c:v>
                </c:pt>
                <c:pt idx="5967">
                  <c:v>519.493</c:v>
                </c:pt>
                <c:pt idx="5968">
                  <c:v>519.557</c:v>
                </c:pt>
                <c:pt idx="5969">
                  <c:v>519.621</c:v>
                </c:pt>
                <c:pt idx="5970">
                  <c:v>519.685</c:v>
                </c:pt>
                <c:pt idx="5971">
                  <c:v>519.749</c:v>
                </c:pt>
                <c:pt idx="5972">
                  <c:v>519.813</c:v>
                </c:pt>
                <c:pt idx="5973">
                  <c:v>519.877</c:v>
                </c:pt>
                <c:pt idx="5974">
                  <c:v>519.941</c:v>
                </c:pt>
                <c:pt idx="5975">
                  <c:v>520.005</c:v>
                </c:pt>
                <c:pt idx="5976">
                  <c:v>520.069</c:v>
                </c:pt>
                <c:pt idx="5977">
                  <c:v>520.133</c:v>
                </c:pt>
                <c:pt idx="5978">
                  <c:v>520.197</c:v>
                </c:pt>
                <c:pt idx="5979">
                  <c:v>520.261</c:v>
                </c:pt>
                <c:pt idx="5980">
                  <c:v>520.325</c:v>
                </c:pt>
                <c:pt idx="5981">
                  <c:v>520.389</c:v>
                </c:pt>
                <c:pt idx="5982">
                  <c:v>520.453</c:v>
                </c:pt>
                <c:pt idx="5983">
                  <c:v>520.5170000000001</c:v>
                </c:pt>
                <c:pt idx="5984">
                  <c:v>520.581</c:v>
                </c:pt>
                <c:pt idx="5985">
                  <c:v>520.645</c:v>
                </c:pt>
                <c:pt idx="5986">
                  <c:v>520.709</c:v>
                </c:pt>
                <c:pt idx="5987">
                  <c:v>520.773</c:v>
                </c:pt>
                <c:pt idx="5988">
                  <c:v>520.837</c:v>
                </c:pt>
                <c:pt idx="5989">
                  <c:v>520.9</c:v>
                </c:pt>
                <c:pt idx="5990">
                  <c:v>520.9640000000001</c:v>
                </c:pt>
                <c:pt idx="5991">
                  <c:v>521.028</c:v>
                </c:pt>
                <c:pt idx="5992">
                  <c:v>521.092</c:v>
                </c:pt>
                <c:pt idx="5993">
                  <c:v>521.1559999999999</c:v>
                </c:pt>
                <c:pt idx="5994">
                  <c:v>521.22</c:v>
                </c:pt>
                <c:pt idx="5995">
                  <c:v>521.284</c:v>
                </c:pt>
                <c:pt idx="5996">
                  <c:v>521.348</c:v>
                </c:pt>
                <c:pt idx="5997">
                  <c:v>521.4109999999999</c:v>
                </c:pt>
                <c:pt idx="5998">
                  <c:v>521.475</c:v>
                </c:pt>
                <c:pt idx="5999">
                  <c:v>521.539</c:v>
                </c:pt>
                <c:pt idx="6000">
                  <c:v>521.603</c:v>
                </c:pt>
                <c:pt idx="6001">
                  <c:v>521.667</c:v>
                </c:pt>
                <c:pt idx="6002">
                  <c:v>521.73</c:v>
                </c:pt>
                <c:pt idx="6003">
                  <c:v>521.794</c:v>
                </c:pt>
                <c:pt idx="6004">
                  <c:v>521.8579999999999</c:v>
                </c:pt>
                <c:pt idx="6005">
                  <c:v>521.922</c:v>
                </c:pt>
                <c:pt idx="6006">
                  <c:v>521.986</c:v>
                </c:pt>
                <c:pt idx="6007">
                  <c:v>522.049</c:v>
                </c:pt>
                <c:pt idx="6008">
                  <c:v>522.113</c:v>
                </c:pt>
                <c:pt idx="6009">
                  <c:v>522.177</c:v>
                </c:pt>
                <c:pt idx="6010">
                  <c:v>522.241</c:v>
                </c:pt>
                <c:pt idx="6011">
                  <c:v>522.304</c:v>
                </c:pt>
                <c:pt idx="6012">
                  <c:v>522.3680000000001</c:v>
                </c:pt>
                <c:pt idx="6013">
                  <c:v>522.432</c:v>
                </c:pt>
                <c:pt idx="6014">
                  <c:v>522.495</c:v>
                </c:pt>
                <c:pt idx="6015">
                  <c:v>522.559</c:v>
                </c:pt>
                <c:pt idx="6016">
                  <c:v>522.623</c:v>
                </c:pt>
                <c:pt idx="6017">
                  <c:v>522.687</c:v>
                </c:pt>
                <c:pt idx="6018">
                  <c:v>522.75</c:v>
                </c:pt>
                <c:pt idx="6019">
                  <c:v>522.814</c:v>
                </c:pt>
                <c:pt idx="6020">
                  <c:v>522.878</c:v>
                </c:pt>
                <c:pt idx="6021">
                  <c:v>522.941</c:v>
                </c:pt>
                <c:pt idx="6022">
                  <c:v>523.005</c:v>
                </c:pt>
                <c:pt idx="6023">
                  <c:v>523.069</c:v>
                </c:pt>
                <c:pt idx="6024">
                  <c:v>523.1319999999999</c:v>
                </c:pt>
                <c:pt idx="6025">
                  <c:v>523.196</c:v>
                </c:pt>
                <c:pt idx="6026">
                  <c:v>523.259</c:v>
                </c:pt>
                <c:pt idx="6027">
                  <c:v>523.323</c:v>
                </c:pt>
                <c:pt idx="6028">
                  <c:v>523.3869999999999</c:v>
                </c:pt>
                <c:pt idx="6029">
                  <c:v>523.45</c:v>
                </c:pt>
                <c:pt idx="6030">
                  <c:v>523.514</c:v>
                </c:pt>
                <c:pt idx="6031">
                  <c:v>523.578</c:v>
                </c:pt>
                <c:pt idx="6032">
                  <c:v>523.641</c:v>
                </c:pt>
                <c:pt idx="6033">
                  <c:v>523.705</c:v>
                </c:pt>
                <c:pt idx="6034">
                  <c:v>523.768</c:v>
                </c:pt>
                <c:pt idx="6035">
                  <c:v>523.832</c:v>
                </c:pt>
                <c:pt idx="6036">
                  <c:v>523.895</c:v>
                </c:pt>
                <c:pt idx="6037">
                  <c:v>523.9589999999999</c:v>
                </c:pt>
                <c:pt idx="6038">
                  <c:v>524.023</c:v>
                </c:pt>
                <c:pt idx="6039">
                  <c:v>524.086</c:v>
                </c:pt>
                <c:pt idx="6040">
                  <c:v>524.15</c:v>
                </c:pt>
                <c:pt idx="6041">
                  <c:v>524.213</c:v>
                </c:pt>
                <c:pt idx="6042">
                  <c:v>524.277</c:v>
                </c:pt>
                <c:pt idx="6043">
                  <c:v>524.34</c:v>
                </c:pt>
                <c:pt idx="6044">
                  <c:v>524.404</c:v>
                </c:pt>
                <c:pt idx="6045">
                  <c:v>524.467</c:v>
                </c:pt>
                <c:pt idx="6046">
                  <c:v>524.5309999999999</c:v>
                </c:pt>
                <c:pt idx="6047">
                  <c:v>524.594</c:v>
                </c:pt>
                <c:pt idx="6048">
                  <c:v>524.658</c:v>
                </c:pt>
                <c:pt idx="6049">
                  <c:v>524.721</c:v>
                </c:pt>
                <c:pt idx="6050">
                  <c:v>524.785</c:v>
                </c:pt>
                <c:pt idx="6051">
                  <c:v>524.848</c:v>
                </c:pt>
                <c:pt idx="6052">
                  <c:v>524.9109999999999</c:v>
                </c:pt>
                <c:pt idx="6053">
                  <c:v>524.975</c:v>
                </c:pt>
                <c:pt idx="6054">
                  <c:v>525.038</c:v>
                </c:pt>
                <c:pt idx="6055">
                  <c:v>525.102</c:v>
                </c:pt>
                <c:pt idx="6056">
                  <c:v>525.165</c:v>
                </c:pt>
                <c:pt idx="6057">
                  <c:v>525.229</c:v>
                </c:pt>
                <c:pt idx="6058">
                  <c:v>525.292</c:v>
                </c:pt>
                <c:pt idx="6059">
                  <c:v>525.355</c:v>
                </c:pt>
                <c:pt idx="6060">
                  <c:v>525.419</c:v>
                </c:pt>
                <c:pt idx="6061">
                  <c:v>525.482</c:v>
                </c:pt>
                <c:pt idx="6062">
                  <c:v>525.545</c:v>
                </c:pt>
                <c:pt idx="6063">
                  <c:v>525.609</c:v>
                </c:pt>
                <c:pt idx="6064">
                  <c:v>525.672</c:v>
                </c:pt>
                <c:pt idx="6065">
                  <c:v>525.736</c:v>
                </c:pt>
                <c:pt idx="6066">
                  <c:v>525.799</c:v>
                </c:pt>
                <c:pt idx="6067">
                  <c:v>525.862</c:v>
                </c:pt>
                <c:pt idx="6068">
                  <c:v>525.926</c:v>
                </c:pt>
                <c:pt idx="6069">
                  <c:v>525.989</c:v>
                </c:pt>
                <c:pt idx="6070">
                  <c:v>526.052</c:v>
                </c:pt>
                <c:pt idx="6071">
                  <c:v>526.116</c:v>
                </c:pt>
                <c:pt idx="6072">
                  <c:v>526.179</c:v>
                </c:pt>
                <c:pt idx="6073">
                  <c:v>526.242</c:v>
                </c:pt>
                <c:pt idx="6074">
                  <c:v>526.3049999999999</c:v>
                </c:pt>
                <c:pt idx="6075">
                  <c:v>526.369</c:v>
                </c:pt>
                <c:pt idx="6076">
                  <c:v>526.432</c:v>
                </c:pt>
                <c:pt idx="6077">
                  <c:v>526.495</c:v>
                </c:pt>
                <c:pt idx="6078">
                  <c:v>526.559</c:v>
                </c:pt>
                <c:pt idx="6079">
                  <c:v>526.622</c:v>
                </c:pt>
                <c:pt idx="6080">
                  <c:v>526.685</c:v>
                </c:pt>
                <c:pt idx="6081">
                  <c:v>526.748</c:v>
                </c:pt>
                <c:pt idx="6082">
                  <c:v>526.812</c:v>
                </c:pt>
                <c:pt idx="6083">
                  <c:v>526.875</c:v>
                </c:pt>
                <c:pt idx="6084">
                  <c:v>526.938</c:v>
                </c:pt>
                <c:pt idx="6085">
                  <c:v>527.001</c:v>
                </c:pt>
                <c:pt idx="6086">
                  <c:v>527.064</c:v>
                </c:pt>
                <c:pt idx="6087">
                  <c:v>527.128</c:v>
                </c:pt>
                <c:pt idx="6088">
                  <c:v>527.191</c:v>
                </c:pt>
                <c:pt idx="6089">
                  <c:v>527.254</c:v>
                </c:pt>
                <c:pt idx="6090">
                  <c:v>527.317</c:v>
                </c:pt>
                <c:pt idx="6091">
                  <c:v>527.38</c:v>
                </c:pt>
                <c:pt idx="6092">
                  <c:v>527.443</c:v>
                </c:pt>
                <c:pt idx="6093">
                  <c:v>527.5069999999999</c:v>
                </c:pt>
                <c:pt idx="6094">
                  <c:v>527.57</c:v>
                </c:pt>
                <c:pt idx="6095">
                  <c:v>527.633</c:v>
                </c:pt>
                <c:pt idx="6096">
                  <c:v>527.696</c:v>
                </c:pt>
                <c:pt idx="6097">
                  <c:v>527.759</c:v>
                </c:pt>
                <c:pt idx="6098">
                  <c:v>527.822</c:v>
                </c:pt>
                <c:pt idx="6099">
                  <c:v>527.885</c:v>
                </c:pt>
                <c:pt idx="6100">
                  <c:v>527.949</c:v>
                </c:pt>
                <c:pt idx="6101">
                  <c:v>528.0119999999999</c:v>
                </c:pt>
                <c:pt idx="6102">
                  <c:v>528.075</c:v>
                </c:pt>
                <c:pt idx="6103">
                  <c:v>528.138</c:v>
                </c:pt>
                <c:pt idx="6104">
                  <c:v>528.201</c:v>
                </c:pt>
                <c:pt idx="6105">
                  <c:v>528.264</c:v>
                </c:pt>
                <c:pt idx="6106">
                  <c:v>528.327</c:v>
                </c:pt>
                <c:pt idx="6107">
                  <c:v>528.39</c:v>
                </c:pt>
                <c:pt idx="6108">
                  <c:v>528.453</c:v>
                </c:pt>
                <c:pt idx="6109">
                  <c:v>528.516</c:v>
                </c:pt>
                <c:pt idx="6110">
                  <c:v>528.579</c:v>
                </c:pt>
                <c:pt idx="6111">
                  <c:v>528.6420000000001</c:v>
                </c:pt>
                <c:pt idx="6112">
                  <c:v>528.705</c:v>
                </c:pt>
                <c:pt idx="6113">
                  <c:v>528.768</c:v>
                </c:pt>
                <c:pt idx="6114">
                  <c:v>528.831</c:v>
                </c:pt>
                <c:pt idx="6115">
                  <c:v>528.894</c:v>
                </c:pt>
                <c:pt idx="6116">
                  <c:v>528.957</c:v>
                </c:pt>
                <c:pt idx="6117">
                  <c:v>529.02</c:v>
                </c:pt>
                <c:pt idx="6118">
                  <c:v>529.083</c:v>
                </c:pt>
                <c:pt idx="6119">
                  <c:v>529.146</c:v>
                </c:pt>
                <c:pt idx="6120">
                  <c:v>529.209</c:v>
                </c:pt>
                <c:pt idx="6121">
                  <c:v>529.272</c:v>
                </c:pt>
                <c:pt idx="6122">
                  <c:v>529.335</c:v>
                </c:pt>
                <c:pt idx="6123">
                  <c:v>529.398</c:v>
                </c:pt>
                <c:pt idx="6124">
                  <c:v>529.461</c:v>
                </c:pt>
                <c:pt idx="6125">
                  <c:v>529.524</c:v>
                </c:pt>
                <c:pt idx="6126">
                  <c:v>529.587</c:v>
                </c:pt>
                <c:pt idx="6127">
                  <c:v>529.65</c:v>
                </c:pt>
                <c:pt idx="6128">
                  <c:v>529.713</c:v>
                </c:pt>
                <c:pt idx="6129">
                  <c:v>529.775</c:v>
                </c:pt>
                <c:pt idx="6130">
                  <c:v>529.838</c:v>
                </c:pt>
                <c:pt idx="6131">
                  <c:v>529.901</c:v>
                </c:pt>
                <c:pt idx="6132">
                  <c:v>529.9640000000001</c:v>
                </c:pt>
                <c:pt idx="6133">
                  <c:v>530.027</c:v>
                </c:pt>
                <c:pt idx="6134">
                  <c:v>530.09</c:v>
                </c:pt>
                <c:pt idx="6135">
                  <c:v>530.153</c:v>
                </c:pt>
                <c:pt idx="6136">
                  <c:v>530.215</c:v>
                </c:pt>
                <c:pt idx="6137">
                  <c:v>530.278</c:v>
                </c:pt>
                <c:pt idx="6138">
                  <c:v>530.341</c:v>
                </c:pt>
                <c:pt idx="6139">
                  <c:v>530.404</c:v>
                </c:pt>
                <c:pt idx="6140">
                  <c:v>530.467</c:v>
                </c:pt>
                <c:pt idx="6141">
                  <c:v>530.53</c:v>
                </c:pt>
                <c:pt idx="6142">
                  <c:v>530.592</c:v>
                </c:pt>
                <c:pt idx="6143">
                  <c:v>530.655</c:v>
                </c:pt>
                <c:pt idx="6144">
                  <c:v>530.718</c:v>
                </c:pt>
                <c:pt idx="6145">
                  <c:v>530.781</c:v>
                </c:pt>
                <c:pt idx="6146">
                  <c:v>530.8440000000001</c:v>
                </c:pt>
                <c:pt idx="6147">
                  <c:v>530.9059999999999</c:v>
                </c:pt>
                <c:pt idx="6148">
                  <c:v>530.9690000000001</c:v>
                </c:pt>
                <c:pt idx="6149">
                  <c:v>531.032</c:v>
                </c:pt>
                <c:pt idx="6150">
                  <c:v>531.095</c:v>
                </c:pt>
                <c:pt idx="6151">
                  <c:v>531.157</c:v>
                </c:pt>
                <c:pt idx="6152">
                  <c:v>531.22</c:v>
                </c:pt>
                <c:pt idx="6153">
                  <c:v>531.283</c:v>
                </c:pt>
                <c:pt idx="6154">
                  <c:v>531.345</c:v>
                </c:pt>
                <c:pt idx="6155">
                  <c:v>531.408</c:v>
                </c:pt>
                <c:pt idx="6156">
                  <c:v>531.471</c:v>
                </c:pt>
                <c:pt idx="6157">
                  <c:v>531.534</c:v>
                </c:pt>
                <c:pt idx="6158">
                  <c:v>531.596</c:v>
                </c:pt>
                <c:pt idx="6159">
                  <c:v>531.659</c:v>
                </c:pt>
                <c:pt idx="6160">
                  <c:v>531.722</c:v>
                </c:pt>
                <c:pt idx="6161">
                  <c:v>531.784</c:v>
                </c:pt>
                <c:pt idx="6162">
                  <c:v>531.847</c:v>
                </c:pt>
                <c:pt idx="6163">
                  <c:v>531.91</c:v>
                </c:pt>
                <c:pt idx="6164">
                  <c:v>531.972</c:v>
                </c:pt>
                <c:pt idx="6165">
                  <c:v>532.035</c:v>
                </c:pt>
                <c:pt idx="6166">
                  <c:v>532.098</c:v>
                </c:pt>
                <c:pt idx="6167">
                  <c:v>532.16</c:v>
                </c:pt>
                <c:pt idx="6168">
                  <c:v>532.223</c:v>
                </c:pt>
                <c:pt idx="6169">
                  <c:v>532.285</c:v>
                </c:pt>
                <c:pt idx="6170">
                  <c:v>532.348</c:v>
                </c:pt>
                <c:pt idx="6171">
                  <c:v>532.4109999999999</c:v>
                </c:pt>
                <c:pt idx="6172">
                  <c:v>532.473</c:v>
                </c:pt>
                <c:pt idx="6173">
                  <c:v>532.5359999999999</c:v>
                </c:pt>
                <c:pt idx="6174">
                  <c:v>532.598</c:v>
                </c:pt>
                <c:pt idx="6175">
                  <c:v>532.6609999999999</c:v>
                </c:pt>
                <c:pt idx="6176">
                  <c:v>532.723</c:v>
                </c:pt>
                <c:pt idx="6177">
                  <c:v>532.786</c:v>
                </c:pt>
                <c:pt idx="6178">
                  <c:v>532.848</c:v>
                </c:pt>
                <c:pt idx="6179">
                  <c:v>532.9109999999999</c:v>
                </c:pt>
                <c:pt idx="6180">
                  <c:v>532.974</c:v>
                </c:pt>
                <c:pt idx="6181">
                  <c:v>533.0359999999999</c:v>
                </c:pt>
                <c:pt idx="6182">
                  <c:v>533.099</c:v>
                </c:pt>
                <c:pt idx="6183">
                  <c:v>533.1609999999999</c:v>
                </c:pt>
                <c:pt idx="6184">
                  <c:v>533.224</c:v>
                </c:pt>
                <c:pt idx="6185">
                  <c:v>533.286</c:v>
                </c:pt>
                <c:pt idx="6186">
                  <c:v>533.349</c:v>
                </c:pt>
                <c:pt idx="6187">
                  <c:v>533.4109999999999</c:v>
                </c:pt>
                <c:pt idx="6188">
                  <c:v>533.473</c:v>
                </c:pt>
                <c:pt idx="6189">
                  <c:v>533.5359999999999</c:v>
                </c:pt>
                <c:pt idx="6190">
                  <c:v>533.598</c:v>
                </c:pt>
                <c:pt idx="6191">
                  <c:v>533.6609999999999</c:v>
                </c:pt>
                <c:pt idx="6192">
                  <c:v>533.723</c:v>
                </c:pt>
                <c:pt idx="6193">
                  <c:v>533.786</c:v>
                </c:pt>
                <c:pt idx="6194">
                  <c:v>533.848</c:v>
                </c:pt>
                <c:pt idx="6195">
                  <c:v>533.9109999999999</c:v>
                </c:pt>
                <c:pt idx="6196">
                  <c:v>533.973</c:v>
                </c:pt>
                <c:pt idx="6197">
                  <c:v>534.035</c:v>
                </c:pt>
                <c:pt idx="6198">
                  <c:v>534.098</c:v>
                </c:pt>
                <c:pt idx="6199">
                  <c:v>534.16</c:v>
                </c:pt>
                <c:pt idx="6200">
                  <c:v>534.223</c:v>
                </c:pt>
                <c:pt idx="6201">
                  <c:v>534.285</c:v>
                </c:pt>
                <c:pt idx="6202">
                  <c:v>534.347</c:v>
                </c:pt>
                <c:pt idx="6203">
                  <c:v>534.41</c:v>
                </c:pt>
                <c:pt idx="6204">
                  <c:v>534.472</c:v>
                </c:pt>
                <c:pt idx="6205">
                  <c:v>534.534</c:v>
                </c:pt>
                <c:pt idx="6206">
                  <c:v>534.597</c:v>
                </c:pt>
                <c:pt idx="6207">
                  <c:v>534.659</c:v>
                </c:pt>
                <c:pt idx="6208">
                  <c:v>534.721</c:v>
                </c:pt>
                <c:pt idx="6209">
                  <c:v>534.784</c:v>
                </c:pt>
                <c:pt idx="6210">
                  <c:v>534.846</c:v>
                </c:pt>
                <c:pt idx="6211">
                  <c:v>534.908</c:v>
                </c:pt>
                <c:pt idx="6212">
                  <c:v>534.971</c:v>
                </c:pt>
                <c:pt idx="6213">
                  <c:v>535.033</c:v>
                </c:pt>
                <c:pt idx="6214">
                  <c:v>535.095</c:v>
                </c:pt>
                <c:pt idx="6215">
                  <c:v>535.157</c:v>
                </c:pt>
                <c:pt idx="6216">
                  <c:v>535.22</c:v>
                </c:pt>
                <c:pt idx="6217">
                  <c:v>535.282</c:v>
                </c:pt>
                <c:pt idx="6218">
                  <c:v>535.3440000000001</c:v>
                </c:pt>
                <c:pt idx="6219">
                  <c:v>535.4059999999999</c:v>
                </c:pt>
                <c:pt idx="6220">
                  <c:v>535.4690000000001</c:v>
                </c:pt>
                <c:pt idx="6221">
                  <c:v>535.5309999999999</c:v>
                </c:pt>
                <c:pt idx="6222">
                  <c:v>535.593</c:v>
                </c:pt>
                <c:pt idx="6223">
                  <c:v>535.655</c:v>
                </c:pt>
                <c:pt idx="6224">
                  <c:v>535.717</c:v>
                </c:pt>
                <c:pt idx="6225">
                  <c:v>535.78</c:v>
                </c:pt>
                <c:pt idx="6226">
                  <c:v>535.842</c:v>
                </c:pt>
                <c:pt idx="6227">
                  <c:v>535.904</c:v>
                </c:pt>
                <c:pt idx="6228">
                  <c:v>535.966</c:v>
                </c:pt>
                <c:pt idx="6229">
                  <c:v>536.028</c:v>
                </c:pt>
                <c:pt idx="6230">
                  <c:v>536.091</c:v>
                </c:pt>
                <c:pt idx="6231">
                  <c:v>536.153</c:v>
                </c:pt>
                <c:pt idx="6232">
                  <c:v>536.215</c:v>
                </c:pt>
                <c:pt idx="6233">
                  <c:v>536.277</c:v>
                </c:pt>
                <c:pt idx="6234">
                  <c:v>536.3390000000001</c:v>
                </c:pt>
                <c:pt idx="6235">
                  <c:v>536.401</c:v>
                </c:pt>
                <c:pt idx="6236">
                  <c:v>536.463</c:v>
                </c:pt>
                <c:pt idx="6237">
                  <c:v>536.525</c:v>
                </c:pt>
                <c:pt idx="6238">
                  <c:v>536.588</c:v>
                </c:pt>
                <c:pt idx="6239">
                  <c:v>536.65</c:v>
                </c:pt>
                <c:pt idx="6240">
                  <c:v>536.712</c:v>
                </c:pt>
                <c:pt idx="6241">
                  <c:v>536.774</c:v>
                </c:pt>
                <c:pt idx="6242">
                  <c:v>536.836</c:v>
                </c:pt>
                <c:pt idx="6243">
                  <c:v>536.898</c:v>
                </c:pt>
                <c:pt idx="6244">
                  <c:v>536.96</c:v>
                </c:pt>
                <c:pt idx="6245">
                  <c:v>537.022</c:v>
                </c:pt>
                <c:pt idx="6246">
                  <c:v>537.084</c:v>
                </c:pt>
                <c:pt idx="6247">
                  <c:v>537.146</c:v>
                </c:pt>
                <c:pt idx="6248">
                  <c:v>537.208</c:v>
                </c:pt>
                <c:pt idx="6249">
                  <c:v>537.27</c:v>
                </c:pt>
                <c:pt idx="6250">
                  <c:v>537.332</c:v>
                </c:pt>
                <c:pt idx="6251">
                  <c:v>537.394</c:v>
                </c:pt>
                <c:pt idx="6252">
                  <c:v>537.456</c:v>
                </c:pt>
                <c:pt idx="6253">
                  <c:v>537.518</c:v>
                </c:pt>
                <c:pt idx="6254">
                  <c:v>537.58</c:v>
                </c:pt>
                <c:pt idx="6255">
                  <c:v>537.6420000000001</c:v>
                </c:pt>
                <c:pt idx="6256">
                  <c:v>537.704</c:v>
                </c:pt>
                <c:pt idx="6257">
                  <c:v>537.766</c:v>
                </c:pt>
                <c:pt idx="6258">
                  <c:v>537.828</c:v>
                </c:pt>
                <c:pt idx="6259">
                  <c:v>537.89</c:v>
                </c:pt>
                <c:pt idx="6260">
                  <c:v>537.952</c:v>
                </c:pt>
                <c:pt idx="6261">
                  <c:v>538.014</c:v>
                </c:pt>
                <c:pt idx="6262">
                  <c:v>538.076</c:v>
                </c:pt>
                <c:pt idx="6263">
                  <c:v>538.138</c:v>
                </c:pt>
                <c:pt idx="6264">
                  <c:v>538.2</c:v>
                </c:pt>
                <c:pt idx="6265">
                  <c:v>538.261</c:v>
                </c:pt>
                <c:pt idx="6266">
                  <c:v>538.323</c:v>
                </c:pt>
                <c:pt idx="6267">
                  <c:v>538.385</c:v>
                </c:pt>
                <c:pt idx="6268">
                  <c:v>538.447</c:v>
                </c:pt>
                <c:pt idx="6269">
                  <c:v>538.509</c:v>
                </c:pt>
                <c:pt idx="6270">
                  <c:v>538.571</c:v>
                </c:pt>
                <c:pt idx="6271">
                  <c:v>538.633</c:v>
                </c:pt>
                <c:pt idx="6272">
                  <c:v>538.695</c:v>
                </c:pt>
                <c:pt idx="6273">
                  <c:v>538.756</c:v>
                </c:pt>
                <c:pt idx="6274">
                  <c:v>538.818</c:v>
                </c:pt>
                <c:pt idx="6275">
                  <c:v>538.88</c:v>
                </c:pt>
                <c:pt idx="6276">
                  <c:v>538.942</c:v>
                </c:pt>
                <c:pt idx="6277">
                  <c:v>539.004</c:v>
                </c:pt>
                <c:pt idx="6278">
                  <c:v>539.0650000000001</c:v>
                </c:pt>
                <c:pt idx="6279">
                  <c:v>539.127</c:v>
                </c:pt>
                <c:pt idx="6280">
                  <c:v>539.189</c:v>
                </c:pt>
                <c:pt idx="6281">
                  <c:v>539.251</c:v>
                </c:pt>
                <c:pt idx="6282">
                  <c:v>539.313</c:v>
                </c:pt>
                <c:pt idx="6283">
                  <c:v>539.374</c:v>
                </c:pt>
                <c:pt idx="6284">
                  <c:v>539.436</c:v>
                </c:pt>
                <c:pt idx="6285">
                  <c:v>539.498</c:v>
                </c:pt>
                <c:pt idx="6286">
                  <c:v>539.5599999999999</c:v>
                </c:pt>
                <c:pt idx="6287">
                  <c:v>539.621</c:v>
                </c:pt>
                <c:pt idx="6288">
                  <c:v>539.683</c:v>
                </c:pt>
                <c:pt idx="6289">
                  <c:v>539.745</c:v>
                </c:pt>
                <c:pt idx="6290">
                  <c:v>539.807</c:v>
                </c:pt>
                <c:pt idx="6291">
                  <c:v>539.8680000000001</c:v>
                </c:pt>
                <c:pt idx="6292">
                  <c:v>539.9299999999999</c:v>
                </c:pt>
                <c:pt idx="6293">
                  <c:v>539.992</c:v>
                </c:pt>
                <c:pt idx="6294">
                  <c:v>540.053</c:v>
                </c:pt>
                <c:pt idx="6295">
                  <c:v>540.115</c:v>
                </c:pt>
                <c:pt idx="6296">
                  <c:v>540.177</c:v>
                </c:pt>
                <c:pt idx="6297">
                  <c:v>540.238</c:v>
                </c:pt>
                <c:pt idx="6298">
                  <c:v>540.3</c:v>
                </c:pt>
                <c:pt idx="6299">
                  <c:v>540.362</c:v>
                </c:pt>
                <c:pt idx="6300">
                  <c:v>540.423</c:v>
                </c:pt>
                <c:pt idx="6301">
                  <c:v>540.485</c:v>
                </c:pt>
                <c:pt idx="6302">
                  <c:v>540.546</c:v>
                </c:pt>
                <c:pt idx="6303">
                  <c:v>540.6079999999999</c:v>
                </c:pt>
                <c:pt idx="6304">
                  <c:v>540.67</c:v>
                </c:pt>
                <c:pt idx="6305">
                  <c:v>540.731</c:v>
                </c:pt>
                <c:pt idx="6306">
                  <c:v>540.793</c:v>
                </c:pt>
                <c:pt idx="6307">
                  <c:v>540.855</c:v>
                </c:pt>
                <c:pt idx="6308">
                  <c:v>540.9160000000001</c:v>
                </c:pt>
                <c:pt idx="6309">
                  <c:v>540.978</c:v>
                </c:pt>
                <c:pt idx="6310">
                  <c:v>541.039</c:v>
                </c:pt>
                <c:pt idx="6311">
                  <c:v>541.101</c:v>
                </c:pt>
                <c:pt idx="6312">
                  <c:v>541.162</c:v>
                </c:pt>
                <c:pt idx="6313">
                  <c:v>541.224</c:v>
                </c:pt>
                <c:pt idx="6314">
                  <c:v>541.285</c:v>
                </c:pt>
                <c:pt idx="6315">
                  <c:v>541.347</c:v>
                </c:pt>
                <c:pt idx="6316">
                  <c:v>541.408</c:v>
                </c:pt>
                <c:pt idx="6317">
                  <c:v>541.47</c:v>
                </c:pt>
                <c:pt idx="6318">
                  <c:v>541.5309999999999</c:v>
                </c:pt>
                <c:pt idx="6319">
                  <c:v>541.593</c:v>
                </c:pt>
                <c:pt idx="6320">
                  <c:v>541.654</c:v>
                </c:pt>
                <c:pt idx="6321">
                  <c:v>541.716</c:v>
                </c:pt>
                <c:pt idx="6322">
                  <c:v>541.777</c:v>
                </c:pt>
                <c:pt idx="6323">
                  <c:v>541.8390000000001</c:v>
                </c:pt>
                <c:pt idx="6324">
                  <c:v>541.9</c:v>
                </c:pt>
                <c:pt idx="6325">
                  <c:v>541.962</c:v>
                </c:pt>
                <c:pt idx="6326">
                  <c:v>542.023</c:v>
                </c:pt>
                <c:pt idx="6327">
                  <c:v>542.085</c:v>
                </c:pt>
                <c:pt idx="6328">
                  <c:v>542.146</c:v>
                </c:pt>
                <c:pt idx="6329">
                  <c:v>542.207</c:v>
                </c:pt>
                <c:pt idx="6330">
                  <c:v>542.269</c:v>
                </c:pt>
                <c:pt idx="6331">
                  <c:v>542.33</c:v>
                </c:pt>
                <c:pt idx="6332">
                  <c:v>542.3920000000001</c:v>
                </c:pt>
                <c:pt idx="6333">
                  <c:v>542.453</c:v>
                </c:pt>
                <c:pt idx="6334">
                  <c:v>542.514</c:v>
                </c:pt>
                <c:pt idx="6335">
                  <c:v>542.576</c:v>
                </c:pt>
                <c:pt idx="6336">
                  <c:v>542.6369999999999</c:v>
                </c:pt>
                <c:pt idx="6337">
                  <c:v>542.699</c:v>
                </c:pt>
                <c:pt idx="6338">
                  <c:v>542.76</c:v>
                </c:pt>
                <c:pt idx="6339">
                  <c:v>542.821</c:v>
                </c:pt>
                <c:pt idx="6340">
                  <c:v>542.883</c:v>
                </c:pt>
                <c:pt idx="6341">
                  <c:v>542.944</c:v>
                </c:pt>
                <c:pt idx="6342">
                  <c:v>543.005</c:v>
                </c:pt>
                <c:pt idx="6343">
                  <c:v>543.067</c:v>
                </c:pt>
                <c:pt idx="6344">
                  <c:v>543.128</c:v>
                </c:pt>
                <c:pt idx="6345">
                  <c:v>543.189</c:v>
                </c:pt>
                <c:pt idx="6346">
                  <c:v>543.25</c:v>
                </c:pt>
                <c:pt idx="6347">
                  <c:v>543.312</c:v>
                </c:pt>
                <c:pt idx="6348">
                  <c:v>543.373</c:v>
                </c:pt>
                <c:pt idx="6349">
                  <c:v>543.434</c:v>
                </c:pt>
                <c:pt idx="6350">
                  <c:v>543.496</c:v>
                </c:pt>
                <c:pt idx="6351">
                  <c:v>543.557</c:v>
                </c:pt>
                <c:pt idx="6352">
                  <c:v>543.618</c:v>
                </c:pt>
                <c:pt idx="6353">
                  <c:v>543.679</c:v>
                </c:pt>
                <c:pt idx="6354">
                  <c:v>543.741</c:v>
                </c:pt>
                <c:pt idx="6355">
                  <c:v>543.802</c:v>
                </c:pt>
                <c:pt idx="6356">
                  <c:v>543.8630000000001</c:v>
                </c:pt>
                <c:pt idx="6357">
                  <c:v>543.924</c:v>
                </c:pt>
                <c:pt idx="6358">
                  <c:v>543.985</c:v>
                </c:pt>
                <c:pt idx="6359">
                  <c:v>544.047</c:v>
                </c:pt>
                <c:pt idx="6360">
                  <c:v>544.1079999999999</c:v>
                </c:pt>
                <c:pt idx="6361">
                  <c:v>544.169</c:v>
                </c:pt>
                <c:pt idx="6362">
                  <c:v>544.23</c:v>
                </c:pt>
                <c:pt idx="6363">
                  <c:v>544.291</c:v>
                </c:pt>
                <c:pt idx="6364">
                  <c:v>544.352</c:v>
                </c:pt>
                <c:pt idx="6365">
                  <c:v>544.414</c:v>
                </c:pt>
                <c:pt idx="6366">
                  <c:v>544.475</c:v>
                </c:pt>
                <c:pt idx="6367">
                  <c:v>544.5359999999999</c:v>
                </c:pt>
                <c:pt idx="6368">
                  <c:v>544.597</c:v>
                </c:pt>
                <c:pt idx="6369">
                  <c:v>544.658</c:v>
                </c:pt>
                <c:pt idx="6370">
                  <c:v>544.719</c:v>
                </c:pt>
                <c:pt idx="6371">
                  <c:v>544.78</c:v>
                </c:pt>
                <c:pt idx="6372">
                  <c:v>544.841</c:v>
                </c:pt>
                <c:pt idx="6373">
                  <c:v>544.903</c:v>
                </c:pt>
                <c:pt idx="6374">
                  <c:v>544.9640000000001</c:v>
                </c:pt>
                <c:pt idx="6375">
                  <c:v>545.025</c:v>
                </c:pt>
                <c:pt idx="6376">
                  <c:v>545.086</c:v>
                </c:pt>
                <c:pt idx="6377">
                  <c:v>545.147</c:v>
                </c:pt>
                <c:pt idx="6378">
                  <c:v>545.208</c:v>
                </c:pt>
                <c:pt idx="6379">
                  <c:v>545.269</c:v>
                </c:pt>
                <c:pt idx="6380">
                  <c:v>545.33</c:v>
                </c:pt>
                <c:pt idx="6381">
                  <c:v>545.391</c:v>
                </c:pt>
                <c:pt idx="6382">
                  <c:v>545.452</c:v>
                </c:pt>
                <c:pt idx="6383">
                  <c:v>545.513</c:v>
                </c:pt>
                <c:pt idx="6384">
                  <c:v>545.574</c:v>
                </c:pt>
                <c:pt idx="6385">
                  <c:v>545.635</c:v>
                </c:pt>
                <c:pt idx="6386">
                  <c:v>545.696</c:v>
                </c:pt>
                <c:pt idx="6387">
                  <c:v>545.7569999999999</c:v>
                </c:pt>
                <c:pt idx="6388">
                  <c:v>545.818</c:v>
                </c:pt>
                <c:pt idx="6389">
                  <c:v>545.879</c:v>
                </c:pt>
                <c:pt idx="6390">
                  <c:v>545.9400000000001</c:v>
                </c:pt>
                <c:pt idx="6391">
                  <c:v>546.001</c:v>
                </c:pt>
                <c:pt idx="6392">
                  <c:v>546.062</c:v>
                </c:pt>
                <c:pt idx="6393">
                  <c:v>546.123</c:v>
                </c:pt>
                <c:pt idx="6394">
                  <c:v>546.184</c:v>
                </c:pt>
                <c:pt idx="6395">
                  <c:v>546.245</c:v>
                </c:pt>
                <c:pt idx="6396">
                  <c:v>546.3049999999999</c:v>
                </c:pt>
                <c:pt idx="6397">
                  <c:v>546.366</c:v>
                </c:pt>
                <c:pt idx="6398">
                  <c:v>546.427</c:v>
                </c:pt>
                <c:pt idx="6399">
                  <c:v>546.488</c:v>
                </c:pt>
                <c:pt idx="6400">
                  <c:v>546.549</c:v>
                </c:pt>
                <c:pt idx="6401">
                  <c:v>546.61</c:v>
                </c:pt>
                <c:pt idx="6402">
                  <c:v>546.671</c:v>
                </c:pt>
                <c:pt idx="6403">
                  <c:v>546.732</c:v>
                </c:pt>
                <c:pt idx="6404">
                  <c:v>546.792</c:v>
                </c:pt>
                <c:pt idx="6405">
                  <c:v>546.853</c:v>
                </c:pt>
                <c:pt idx="6406">
                  <c:v>546.914</c:v>
                </c:pt>
                <c:pt idx="6407">
                  <c:v>546.975</c:v>
                </c:pt>
                <c:pt idx="6408">
                  <c:v>547.0359999999999</c:v>
                </c:pt>
                <c:pt idx="6409">
                  <c:v>547.097</c:v>
                </c:pt>
                <c:pt idx="6410">
                  <c:v>547.157</c:v>
                </c:pt>
                <c:pt idx="6411">
                  <c:v>547.218</c:v>
                </c:pt>
                <c:pt idx="6412">
                  <c:v>547.279</c:v>
                </c:pt>
                <c:pt idx="6413">
                  <c:v>547.34</c:v>
                </c:pt>
                <c:pt idx="6414">
                  <c:v>547.401</c:v>
                </c:pt>
                <c:pt idx="6415">
                  <c:v>547.461</c:v>
                </c:pt>
                <c:pt idx="6416">
                  <c:v>547.522</c:v>
                </c:pt>
                <c:pt idx="6417">
                  <c:v>547.583</c:v>
                </c:pt>
                <c:pt idx="6418">
                  <c:v>547.644</c:v>
                </c:pt>
                <c:pt idx="6419">
                  <c:v>547.704</c:v>
                </c:pt>
                <c:pt idx="6420">
                  <c:v>547.765</c:v>
                </c:pt>
                <c:pt idx="6421">
                  <c:v>547.826</c:v>
                </c:pt>
                <c:pt idx="6422">
                  <c:v>547.886</c:v>
                </c:pt>
                <c:pt idx="6423">
                  <c:v>547.947</c:v>
                </c:pt>
                <c:pt idx="6424">
                  <c:v>548.008</c:v>
                </c:pt>
                <c:pt idx="6425">
                  <c:v>548.069</c:v>
                </c:pt>
                <c:pt idx="6426">
                  <c:v>548.129</c:v>
                </c:pt>
                <c:pt idx="6427">
                  <c:v>548.19</c:v>
                </c:pt>
                <c:pt idx="6428">
                  <c:v>548.251</c:v>
                </c:pt>
                <c:pt idx="6429">
                  <c:v>548.311</c:v>
                </c:pt>
                <c:pt idx="6430">
                  <c:v>548.372</c:v>
                </c:pt>
                <c:pt idx="6431">
                  <c:v>548.433</c:v>
                </c:pt>
                <c:pt idx="6432">
                  <c:v>548.493</c:v>
                </c:pt>
                <c:pt idx="6433">
                  <c:v>548.554</c:v>
                </c:pt>
                <c:pt idx="6434">
                  <c:v>548.614</c:v>
                </c:pt>
                <c:pt idx="6435">
                  <c:v>548.675</c:v>
                </c:pt>
                <c:pt idx="6436">
                  <c:v>548.736</c:v>
                </c:pt>
                <c:pt idx="6437">
                  <c:v>548.796</c:v>
                </c:pt>
                <c:pt idx="6438">
                  <c:v>548.857</c:v>
                </c:pt>
                <c:pt idx="6439">
                  <c:v>548.917</c:v>
                </c:pt>
                <c:pt idx="6440">
                  <c:v>548.978</c:v>
                </c:pt>
                <c:pt idx="6441">
                  <c:v>549.039</c:v>
                </c:pt>
                <c:pt idx="6442">
                  <c:v>549.099</c:v>
                </c:pt>
                <c:pt idx="6443">
                  <c:v>549.16</c:v>
                </c:pt>
                <c:pt idx="6444">
                  <c:v>549.22</c:v>
                </c:pt>
                <c:pt idx="6445">
                  <c:v>549.281</c:v>
                </c:pt>
                <c:pt idx="6446">
                  <c:v>549.341</c:v>
                </c:pt>
                <c:pt idx="6447">
                  <c:v>549.402</c:v>
                </c:pt>
                <c:pt idx="6448">
                  <c:v>549.462</c:v>
                </c:pt>
                <c:pt idx="6449">
                  <c:v>549.523</c:v>
                </c:pt>
                <c:pt idx="6450">
                  <c:v>549.583</c:v>
                </c:pt>
                <c:pt idx="6451">
                  <c:v>549.644</c:v>
                </c:pt>
                <c:pt idx="6452">
                  <c:v>549.704</c:v>
                </c:pt>
                <c:pt idx="6453">
                  <c:v>549.765</c:v>
                </c:pt>
                <c:pt idx="6454">
                  <c:v>549.825</c:v>
                </c:pt>
                <c:pt idx="6455">
                  <c:v>549.886</c:v>
                </c:pt>
                <c:pt idx="6456">
                  <c:v>549.946</c:v>
                </c:pt>
                <c:pt idx="6457">
                  <c:v>550.0069999999999</c:v>
                </c:pt>
                <c:pt idx="6458">
                  <c:v>550.067</c:v>
                </c:pt>
                <c:pt idx="6459">
                  <c:v>550.127</c:v>
                </c:pt>
                <c:pt idx="6460">
                  <c:v>550.188</c:v>
                </c:pt>
                <c:pt idx="6461">
                  <c:v>550.248</c:v>
                </c:pt>
                <c:pt idx="6462">
                  <c:v>550.309</c:v>
                </c:pt>
                <c:pt idx="6463">
                  <c:v>550.369</c:v>
                </c:pt>
                <c:pt idx="6464">
                  <c:v>550.429</c:v>
                </c:pt>
                <c:pt idx="6465">
                  <c:v>550.49</c:v>
                </c:pt>
                <c:pt idx="6466">
                  <c:v>550.55</c:v>
                </c:pt>
                <c:pt idx="6467">
                  <c:v>550.611</c:v>
                </c:pt>
                <c:pt idx="6468">
                  <c:v>550.671</c:v>
                </c:pt>
                <c:pt idx="6469">
                  <c:v>550.731</c:v>
                </c:pt>
                <c:pt idx="6470">
                  <c:v>550.792</c:v>
                </c:pt>
                <c:pt idx="6471">
                  <c:v>550.852</c:v>
                </c:pt>
                <c:pt idx="6472">
                  <c:v>550.912</c:v>
                </c:pt>
                <c:pt idx="6473">
                  <c:v>550.973</c:v>
                </c:pt>
                <c:pt idx="6474">
                  <c:v>551.033</c:v>
                </c:pt>
                <c:pt idx="6475">
                  <c:v>551.093</c:v>
                </c:pt>
                <c:pt idx="6476">
                  <c:v>551.153</c:v>
                </c:pt>
                <c:pt idx="6477">
                  <c:v>551.214</c:v>
                </c:pt>
                <c:pt idx="6478">
                  <c:v>551.274</c:v>
                </c:pt>
                <c:pt idx="6479">
                  <c:v>551.3339999999999</c:v>
                </c:pt>
                <c:pt idx="6480">
                  <c:v>551.395</c:v>
                </c:pt>
                <c:pt idx="6481">
                  <c:v>551.455</c:v>
                </c:pt>
                <c:pt idx="6482">
                  <c:v>551.515</c:v>
                </c:pt>
                <c:pt idx="6483">
                  <c:v>551.575</c:v>
                </c:pt>
                <c:pt idx="6484">
                  <c:v>551.636</c:v>
                </c:pt>
                <c:pt idx="6485">
                  <c:v>551.696</c:v>
                </c:pt>
                <c:pt idx="6486">
                  <c:v>551.756</c:v>
                </c:pt>
                <c:pt idx="6487">
                  <c:v>551.816</c:v>
                </c:pt>
                <c:pt idx="6488">
                  <c:v>551.876</c:v>
                </c:pt>
                <c:pt idx="6489">
                  <c:v>551.937</c:v>
                </c:pt>
                <c:pt idx="6490">
                  <c:v>551.997</c:v>
                </c:pt>
                <c:pt idx="6491">
                  <c:v>552.057</c:v>
                </c:pt>
                <c:pt idx="6492">
                  <c:v>552.117</c:v>
                </c:pt>
                <c:pt idx="6493">
                  <c:v>552.177</c:v>
                </c:pt>
                <c:pt idx="6494">
                  <c:v>552.237</c:v>
                </c:pt>
                <c:pt idx="6495">
                  <c:v>552.298</c:v>
                </c:pt>
                <c:pt idx="6496">
                  <c:v>552.3579999999999</c:v>
                </c:pt>
                <c:pt idx="6497">
                  <c:v>552.418</c:v>
                </c:pt>
                <c:pt idx="6498">
                  <c:v>552.478</c:v>
                </c:pt>
                <c:pt idx="6499">
                  <c:v>552.538</c:v>
                </c:pt>
                <c:pt idx="6500">
                  <c:v>552.598</c:v>
                </c:pt>
                <c:pt idx="6501">
                  <c:v>552.658</c:v>
                </c:pt>
                <c:pt idx="6502">
                  <c:v>552.718</c:v>
                </c:pt>
                <c:pt idx="6503">
                  <c:v>552.778</c:v>
                </c:pt>
                <c:pt idx="6504">
                  <c:v>552.8390000000001</c:v>
                </c:pt>
                <c:pt idx="6505">
                  <c:v>552.899</c:v>
                </c:pt>
                <c:pt idx="6506">
                  <c:v>552.9589999999999</c:v>
                </c:pt>
                <c:pt idx="6507">
                  <c:v>553.019</c:v>
                </c:pt>
                <c:pt idx="6508">
                  <c:v>553.079</c:v>
                </c:pt>
                <c:pt idx="6509">
                  <c:v>553.139</c:v>
                </c:pt>
                <c:pt idx="6510">
                  <c:v>553.199</c:v>
                </c:pt>
                <c:pt idx="6511">
                  <c:v>553.259</c:v>
                </c:pt>
                <c:pt idx="6512">
                  <c:v>553.319</c:v>
                </c:pt>
                <c:pt idx="6513">
                  <c:v>553.379</c:v>
                </c:pt>
                <c:pt idx="6514">
                  <c:v>553.439</c:v>
                </c:pt>
                <c:pt idx="6515">
                  <c:v>553.499</c:v>
                </c:pt>
                <c:pt idx="6516">
                  <c:v>553.559</c:v>
                </c:pt>
                <c:pt idx="6517">
                  <c:v>553.619</c:v>
                </c:pt>
                <c:pt idx="6518">
                  <c:v>553.679</c:v>
                </c:pt>
                <c:pt idx="6519">
                  <c:v>553.739</c:v>
                </c:pt>
                <c:pt idx="6520">
                  <c:v>553.799</c:v>
                </c:pt>
                <c:pt idx="6521">
                  <c:v>553.859</c:v>
                </c:pt>
                <c:pt idx="6522">
                  <c:v>553.919</c:v>
                </c:pt>
                <c:pt idx="6523">
                  <c:v>553.979</c:v>
                </c:pt>
                <c:pt idx="6524">
                  <c:v>554.038</c:v>
                </c:pt>
                <c:pt idx="6525">
                  <c:v>554.098</c:v>
                </c:pt>
                <c:pt idx="6526">
                  <c:v>554.158</c:v>
                </c:pt>
                <c:pt idx="6527">
                  <c:v>554.218</c:v>
                </c:pt>
                <c:pt idx="6528">
                  <c:v>554.278</c:v>
                </c:pt>
                <c:pt idx="6529">
                  <c:v>554.338</c:v>
                </c:pt>
                <c:pt idx="6530">
                  <c:v>554.398</c:v>
                </c:pt>
                <c:pt idx="6531">
                  <c:v>554.458</c:v>
                </c:pt>
                <c:pt idx="6532">
                  <c:v>554.518</c:v>
                </c:pt>
                <c:pt idx="6533">
                  <c:v>554.577</c:v>
                </c:pt>
                <c:pt idx="6534">
                  <c:v>554.6369999999999</c:v>
                </c:pt>
                <c:pt idx="6535">
                  <c:v>554.697</c:v>
                </c:pt>
                <c:pt idx="6536">
                  <c:v>554.7569999999999</c:v>
                </c:pt>
                <c:pt idx="6537">
                  <c:v>554.817</c:v>
                </c:pt>
                <c:pt idx="6538">
                  <c:v>554.876</c:v>
                </c:pt>
                <c:pt idx="6539">
                  <c:v>554.936</c:v>
                </c:pt>
                <c:pt idx="6540">
                  <c:v>554.996</c:v>
                </c:pt>
                <c:pt idx="6541">
                  <c:v>555.056</c:v>
                </c:pt>
                <c:pt idx="6542">
                  <c:v>555.116</c:v>
                </c:pt>
                <c:pt idx="6543">
                  <c:v>555.175</c:v>
                </c:pt>
                <c:pt idx="6544">
                  <c:v>555.235</c:v>
                </c:pt>
                <c:pt idx="6545">
                  <c:v>555.295</c:v>
                </c:pt>
                <c:pt idx="6546">
                  <c:v>555.355</c:v>
                </c:pt>
                <c:pt idx="6547">
                  <c:v>555.414</c:v>
                </c:pt>
                <c:pt idx="6548">
                  <c:v>555.474</c:v>
                </c:pt>
                <c:pt idx="6549">
                  <c:v>555.534</c:v>
                </c:pt>
                <c:pt idx="6550">
                  <c:v>555.594</c:v>
                </c:pt>
                <c:pt idx="6551">
                  <c:v>555.653</c:v>
                </c:pt>
                <c:pt idx="6552">
                  <c:v>555.713</c:v>
                </c:pt>
                <c:pt idx="6553">
                  <c:v>555.773</c:v>
                </c:pt>
                <c:pt idx="6554">
                  <c:v>555.832</c:v>
                </c:pt>
                <c:pt idx="6555">
                  <c:v>555.8920000000001</c:v>
                </c:pt>
                <c:pt idx="6556">
                  <c:v>555.952</c:v>
                </c:pt>
                <c:pt idx="6557">
                  <c:v>556.011</c:v>
                </c:pt>
                <c:pt idx="6558">
                  <c:v>556.071</c:v>
                </c:pt>
                <c:pt idx="6559">
                  <c:v>556.131</c:v>
                </c:pt>
                <c:pt idx="6560">
                  <c:v>556.19</c:v>
                </c:pt>
                <c:pt idx="6561">
                  <c:v>556.25</c:v>
                </c:pt>
                <c:pt idx="6562">
                  <c:v>556.3099999999999</c:v>
                </c:pt>
                <c:pt idx="6563">
                  <c:v>556.369</c:v>
                </c:pt>
                <c:pt idx="6564">
                  <c:v>556.429</c:v>
                </c:pt>
                <c:pt idx="6565">
                  <c:v>556.488</c:v>
                </c:pt>
                <c:pt idx="6566">
                  <c:v>556.548</c:v>
                </c:pt>
                <c:pt idx="6567">
                  <c:v>556.6079999999999</c:v>
                </c:pt>
                <c:pt idx="6568">
                  <c:v>556.667</c:v>
                </c:pt>
                <c:pt idx="6569">
                  <c:v>556.727</c:v>
                </c:pt>
                <c:pt idx="6570">
                  <c:v>556.786</c:v>
                </c:pt>
                <c:pt idx="6571">
                  <c:v>556.846</c:v>
                </c:pt>
                <c:pt idx="6572">
                  <c:v>556.905</c:v>
                </c:pt>
                <c:pt idx="6573">
                  <c:v>556.965</c:v>
                </c:pt>
                <c:pt idx="6574">
                  <c:v>557.024</c:v>
                </c:pt>
                <c:pt idx="6575">
                  <c:v>557.084</c:v>
                </c:pt>
                <c:pt idx="6576">
                  <c:v>557.143</c:v>
                </c:pt>
                <c:pt idx="6577">
                  <c:v>557.203</c:v>
                </c:pt>
                <c:pt idx="6578">
                  <c:v>557.2619999999999</c:v>
                </c:pt>
                <c:pt idx="6579">
                  <c:v>557.322</c:v>
                </c:pt>
                <c:pt idx="6580">
                  <c:v>557.381</c:v>
                </c:pt>
                <c:pt idx="6581">
                  <c:v>557.441</c:v>
                </c:pt>
                <c:pt idx="6582">
                  <c:v>557.5</c:v>
                </c:pt>
                <c:pt idx="6583">
                  <c:v>557.5599999999999</c:v>
                </c:pt>
                <c:pt idx="6584">
                  <c:v>557.619</c:v>
                </c:pt>
                <c:pt idx="6585">
                  <c:v>557.679</c:v>
                </c:pt>
                <c:pt idx="6586">
                  <c:v>557.738</c:v>
                </c:pt>
                <c:pt idx="6587">
                  <c:v>557.797</c:v>
                </c:pt>
                <c:pt idx="6588">
                  <c:v>557.857</c:v>
                </c:pt>
                <c:pt idx="6589">
                  <c:v>557.9160000000001</c:v>
                </c:pt>
                <c:pt idx="6590">
                  <c:v>557.976</c:v>
                </c:pt>
                <c:pt idx="6591">
                  <c:v>558.035</c:v>
                </c:pt>
                <c:pt idx="6592">
                  <c:v>558.094</c:v>
                </c:pt>
                <c:pt idx="6593">
                  <c:v>558.154</c:v>
                </c:pt>
                <c:pt idx="6594">
                  <c:v>558.213</c:v>
                </c:pt>
                <c:pt idx="6595">
                  <c:v>558.273</c:v>
                </c:pt>
                <c:pt idx="6596">
                  <c:v>558.332</c:v>
                </c:pt>
                <c:pt idx="6597">
                  <c:v>558.391</c:v>
                </c:pt>
                <c:pt idx="6598">
                  <c:v>558.451</c:v>
                </c:pt>
                <c:pt idx="6599">
                  <c:v>558.51</c:v>
                </c:pt>
                <c:pt idx="6600">
                  <c:v>558.569</c:v>
                </c:pt>
                <c:pt idx="6601">
                  <c:v>558.628</c:v>
                </c:pt>
                <c:pt idx="6602">
                  <c:v>558.688</c:v>
                </c:pt>
                <c:pt idx="6603">
                  <c:v>558.747</c:v>
                </c:pt>
                <c:pt idx="6604">
                  <c:v>558.806</c:v>
                </c:pt>
                <c:pt idx="6605">
                  <c:v>558.866</c:v>
                </c:pt>
                <c:pt idx="6606">
                  <c:v>558.925</c:v>
                </c:pt>
                <c:pt idx="6607">
                  <c:v>558.984</c:v>
                </c:pt>
                <c:pt idx="6608">
                  <c:v>559.043</c:v>
                </c:pt>
                <c:pt idx="6609">
                  <c:v>559.103</c:v>
                </c:pt>
                <c:pt idx="6610">
                  <c:v>559.162</c:v>
                </c:pt>
                <c:pt idx="6611">
                  <c:v>559.221</c:v>
                </c:pt>
                <c:pt idx="6612">
                  <c:v>559.28</c:v>
                </c:pt>
                <c:pt idx="6613">
                  <c:v>559.34</c:v>
                </c:pt>
                <c:pt idx="6614">
                  <c:v>559.399</c:v>
                </c:pt>
                <c:pt idx="6615">
                  <c:v>559.458</c:v>
                </c:pt>
                <c:pt idx="6616">
                  <c:v>559.5170000000001</c:v>
                </c:pt>
                <c:pt idx="6617">
                  <c:v>559.576</c:v>
                </c:pt>
                <c:pt idx="6618">
                  <c:v>559.636</c:v>
                </c:pt>
                <c:pt idx="6619">
                  <c:v>559.695</c:v>
                </c:pt>
                <c:pt idx="6620">
                  <c:v>559.754</c:v>
                </c:pt>
                <c:pt idx="6621">
                  <c:v>559.813</c:v>
                </c:pt>
                <c:pt idx="6622">
                  <c:v>559.872</c:v>
                </c:pt>
                <c:pt idx="6623">
                  <c:v>559.931</c:v>
                </c:pt>
                <c:pt idx="6624">
                  <c:v>559.99</c:v>
                </c:pt>
                <c:pt idx="6625">
                  <c:v>560.05</c:v>
                </c:pt>
                <c:pt idx="6626">
                  <c:v>560.109</c:v>
                </c:pt>
                <c:pt idx="6627">
                  <c:v>560.168</c:v>
                </c:pt>
                <c:pt idx="6628">
                  <c:v>560.227</c:v>
                </c:pt>
                <c:pt idx="6629">
                  <c:v>560.286</c:v>
                </c:pt>
                <c:pt idx="6630">
                  <c:v>560.345</c:v>
                </c:pt>
                <c:pt idx="6631">
                  <c:v>560.404</c:v>
                </c:pt>
                <c:pt idx="6632">
                  <c:v>560.463</c:v>
                </c:pt>
                <c:pt idx="6633">
                  <c:v>560.522</c:v>
                </c:pt>
                <c:pt idx="6634">
                  <c:v>560.581</c:v>
                </c:pt>
                <c:pt idx="6635">
                  <c:v>560.64</c:v>
                </c:pt>
                <c:pt idx="6636">
                  <c:v>560.699</c:v>
                </c:pt>
                <c:pt idx="6637">
                  <c:v>560.758</c:v>
                </c:pt>
                <c:pt idx="6638">
                  <c:v>560.817</c:v>
                </c:pt>
                <c:pt idx="6639">
                  <c:v>560.876</c:v>
                </c:pt>
                <c:pt idx="6640">
                  <c:v>560.9349999999999</c:v>
                </c:pt>
                <c:pt idx="6641">
                  <c:v>560.994</c:v>
                </c:pt>
                <c:pt idx="6642">
                  <c:v>561.053</c:v>
                </c:pt>
                <c:pt idx="6643">
                  <c:v>561.112</c:v>
                </c:pt>
                <c:pt idx="6644">
                  <c:v>561.171</c:v>
                </c:pt>
                <c:pt idx="6645">
                  <c:v>561.23</c:v>
                </c:pt>
                <c:pt idx="6646">
                  <c:v>561.289</c:v>
                </c:pt>
                <c:pt idx="6647">
                  <c:v>561.348</c:v>
                </c:pt>
                <c:pt idx="6648">
                  <c:v>561.407</c:v>
                </c:pt>
                <c:pt idx="6649">
                  <c:v>561.466</c:v>
                </c:pt>
                <c:pt idx="6650">
                  <c:v>561.525</c:v>
                </c:pt>
                <c:pt idx="6651">
                  <c:v>561.584</c:v>
                </c:pt>
                <c:pt idx="6652">
                  <c:v>561.643</c:v>
                </c:pt>
                <c:pt idx="6653">
                  <c:v>561.702</c:v>
                </c:pt>
                <c:pt idx="6654">
                  <c:v>561.76</c:v>
                </c:pt>
                <c:pt idx="6655">
                  <c:v>561.819</c:v>
                </c:pt>
                <c:pt idx="6656">
                  <c:v>561.878</c:v>
                </c:pt>
                <c:pt idx="6657">
                  <c:v>561.937</c:v>
                </c:pt>
                <c:pt idx="6658">
                  <c:v>561.996</c:v>
                </c:pt>
                <c:pt idx="6659">
                  <c:v>562.0549999999999</c:v>
                </c:pt>
                <c:pt idx="6660">
                  <c:v>562.114</c:v>
                </c:pt>
                <c:pt idx="6661">
                  <c:v>562.172</c:v>
                </c:pt>
                <c:pt idx="6662">
                  <c:v>562.231</c:v>
                </c:pt>
                <c:pt idx="6663">
                  <c:v>562.29</c:v>
                </c:pt>
                <c:pt idx="6664">
                  <c:v>562.349</c:v>
                </c:pt>
                <c:pt idx="6665">
                  <c:v>562.408</c:v>
                </c:pt>
                <c:pt idx="6666">
                  <c:v>562.466</c:v>
                </c:pt>
                <c:pt idx="6667">
                  <c:v>562.525</c:v>
                </c:pt>
                <c:pt idx="6668">
                  <c:v>562.584</c:v>
                </c:pt>
                <c:pt idx="6669">
                  <c:v>562.643</c:v>
                </c:pt>
                <c:pt idx="6670">
                  <c:v>562.701</c:v>
                </c:pt>
                <c:pt idx="6671">
                  <c:v>562.76</c:v>
                </c:pt>
                <c:pt idx="6672">
                  <c:v>562.819</c:v>
                </c:pt>
                <c:pt idx="6673">
                  <c:v>562.878</c:v>
                </c:pt>
                <c:pt idx="6674">
                  <c:v>562.936</c:v>
                </c:pt>
                <c:pt idx="6675">
                  <c:v>562.995</c:v>
                </c:pt>
                <c:pt idx="6676">
                  <c:v>563.054</c:v>
                </c:pt>
                <c:pt idx="6677">
                  <c:v>563.113</c:v>
                </c:pt>
                <c:pt idx="6678">
                  <c:v>563.171</c:v>
                </c:pt>
                <c:pt idx="6679">
                  <c:v>563.23</c:v>
                </c:pt>
                <c:pt idx="6680">
                  <c:v>563.289</c:v>
                </c:pt>
                <c:pt idx="6681">
                  <c:v>563.347</c:v>
                </c:pt>
                <c:pt idx="6682">
                  <c:v>563.4059999999999</c:v>
                </c:pt>
                <c:pt idx="6683">
                  <c:v>563.465</c:v>
                </c:pt>
                <c:pt idx="6684">
                  <c:v>563.523</c:v>
                </c:pt>
                <c:pt idx="6685">
                  <c:v>563.582</c:v>
                </c:pt>
                <c:pt idx="6686">
                  <c:v>563.64</c:v>
                </c:pt>
                <c:pt idx="6687">
                  <c:v>563.699</c:v>
                </c:pt>
                <c:pt idx="6688">
                  <c:v>563.758</c:v>
                </c:pt>
                <c:pt idx="6689">
                  <c:v>563.816</c:v>
                </c:pt>
                <c:pt idx="6690">
                  <c:v>563.875</c:v>
                </c:pt>
                <c:pt idx="6691">
                  <c:v>563.933</c:v>
                </c:pt>
                <c:pt idx="6692">
                  <c:v>563.992</c:v>
                </c:pt>
                <c:pt idx="6693">
                  <c:v>564.051</c:v>
                </c:pt>
                <c:pt idx="6694">
                  <c:v>564.109</c:v>
                </c:pt>
                <c:pt idx="6695">
                  <c:v>564.168</c:v>
                </c:pt>
                <c:pt idx="6696">
                  <c:v>564.226</c:v>
                </c:pt>
                <c:pt idx="6697">
                  <c:v>564.285</c:v>
                </c:pt>
                <c:pt idx="6698">
                  <c:v>564.343</c:v>
                </c:pt>
                <c:pt idx="6699">
                  <c:v>564.402</c:v>
                </c:pt>
                <c:pt idx="6700">
                  <c:v>564.46</c:v>
                </c:pt>
                <c:pt idx="6701">
                  <c:v>564.519</c:v>
                </c:pt>
                <c:pt idx="6702">
                  <c:v>564.577</c:v>
                </c:pt>
                <c:pt idx="6703">
                  <c:v>564.636</c:v>
                </c:pt>
                <c:pt idx="6704">
                  <c:v>564.694</c:v>
                </c:pt>
                <c:pt idx="6705">
                  <c:v>564.753</c:v>
                </c:pt>
                <c:pt idx="6706">
                  <c:v>564.811</c:v>
                </c:pt>
                <c:pt idx="6707">
                  <c:v>564.87</c:v>
                </c:pt>
                <c:pt idx="6708">
                  <c:v>564.928</c:v>
                </c:pt>
                <c:pt idx="6709">
                  <c:v>564.987</c:v>
                </c:pt>
                <c:pt idx="6710">
                  <c:v>565.045</c:v>
                </c:pt>
                <c:pt idx="6711">
                  <c:v>565.103</c:v>
                </c:pt>
                <c:pt idx="6712">
                  <c:v>565.162</c:v>
                </c:pt>
                <c:pt idx="6713">
                  <c:v>565.22</c:v>
                </c:pt>
                <c:pt idx="6714">
                  <c:v>565.279</c:v>
                </c:pt>
                <c:pt idx="6715">
                  <c:v>565.337</c:v>
                </c:pt>
                <c:pt idx="6716">
                  <c:v>565.395</c:v>
                </c:pt>
                <c:pt idx="6717">
                  <c:v>565.454</c:v>
                </c:pt>
                <c:pt idx="6718">
                  <c:v>565.5119999999999</c:v>
                </c:pt>
                <c:pt idx="6719">
                  <c:v>565.571</c:v>
                </c:pt>
                <c:pt idx="6720">
                  <c:v>565.629</c:v>
                </c:pt>
                <c:pt idx="6721">
                  <c:v>565.687</c:v>
                </c:pt>
                <c:pt idx="6722">
                  <c:v>565.746</c:v>
                </c:pt>
                <c:pt idx="6723">
                  <c:v>565.804</c:v>
                </c:pt>
                <c:pt idx="6724">
                  <c:v>565.862</c:v>
                </c:pt>
                <c:pt idx="6725">
                  <c:v>565.92</c:v>
                </c:pt>
                <c:pt idx="6726">
                  <c:v>565.979</c:v>
                </c:pt>
                <c:pt idx="6727">
                  <c:v>566.037</c:v>
                </c:pt>
                <c:pt idx="6728">
                  <c:v>566.095</c:v>
                </c:pt>
                <c:pt idx="6729">
                  <c:v>566.154</c:v>
                </c:pt>
                <c:pt idx="6730">
                  <c:v>566.212</c:v>
                </c:pt>
                <c:pt idx="6731">
                  <c:v>566.27</c:v>
                </c:pt>
                <c:pt idx="6732">
                  <c:v>566.328</c:v>
                </c:pt>
                <c:pt idx="6733">
                  <c:v>566.3869999999999</c:v>
                </c:pt>
                <c:pt idx="6734">
                  <c:v>566.445</c:v>
                </c:pt>
                <c:pt idx="6735">
                  <c:v>566.503</c:v>
                </c:pt>
                <c:pt idx="6736">
                  <c:v>566.561</c:v>
                </c:pt>
                <c:pt idx="6737">
                  <c:v>566.62</c:v>
                </c:pt>
                <c:pt idx="6738">
                  <c:v>566.678</c:v>
                </c:pt>
                <c:pt idx="6739">
                  <c:v>566.736</c:v>
                </c:pt>
                <c:pt idx="6740">
                  <c:v>566.794</c:v>
                </c:pt>
                <c:pt idx="6741">
                  <c:v>566.852</c:v>
                </c:pt>
                <c:pt idx="6742">
                  <c:v>566.91</c:v>
                </c:pt>
                <c:pt idx="6743">
                  <c:v>566.9690000000001</c:v>
                </c:pt>
                <c:pt idx="6744">
                  <c:v>567.027</c:v>
                </c:pt>
                <c:pt idx="6745">
                  <c:v>567.085</c:v>
                </c:pt>
                <c:pt idx="6746">
                  <c:v>567.143</c:v>
                </c:pt>
                <c:pt idx="6747">
                  <c:v>567.201</c:v>
                </c:pt>
                <c:pt idx="6748">
                  <c:v>567.259</c:v>
                </c:pt>
                <c:pt idx="6749">
                  <c:v>567.317</c:v>
                </c:pt>
                <c:pt idx="6750">
                  <c:v>567.375</c:v>
                </c:pt>
                <c:pt idx="6751">
                  <c:v>567.434</c:v>
                </c:pt>
                <c:pt idx="6752">
                  <c:v>567.492</c:v>
                </c:pt>
                <c:pt idx="6753">
                  <c:v>567.55</c:v>
                </c:pt>
                <c:pt idx="6754">
                  <c:v>567.6079999999999</c:v>
                </c:pt>
                <c:pt idx="6755">
                  <c:v>567.6660000000001</c:v>
                </c:pt>
                <c:pt idx="6756">
                  <c:v>567.724</c:v>
                </c:pt>
                <c:pt idx="6757">
                  <c:v>567.782</c:v>
                </c:pt>
                <c:pt idx="6758">
                  <c:v>567.84</c:v>
                </c:pt>
                <c:pt idx="6759">
                  <c:v>567.898</c:v>
                </c:pt>
                <c:pt idx="6760">
                  <c:v>567.956</c:v>
                </c:pt>
                <c:pt idx="6761">
                  <c:v>568.014</c:v>
                </c:pt>
                <c:pt idx="6762">
                  <c:v>568.072</c:v>
                </c:pt>
                <c:pt idx="6763">
                  <c:v>568.13</c:v>
                </c:pt>
                <c:pt idx="6764">
                  <c:v>568.188</c:v>
                </c:pt>
                <c:pt idx="6765">
                  <c:v>568.246</c:v>
                </c:pt>
                <c:pt idx="6766">
                  <c:v>568.304</c:v>
                </c:pt>
                <c:pt idx="6767">
                  <c:v>568.362</c:v>
                </c:pt>
                <c:pt idx="6768">
                  <c:v>568.42</c:v>
                </c:pt>
                <c:pt idx="6769">
                  <c:v>568.478</c:v>
                </c:pt>
                <c:pt idx="6770">
                  <c:v>568.5359999999999</c:v>
                </c:pt>
                <c:pt idx="6771">
                  <c:v>568.594</c:v>
                </c:pt>
                <c:pt idx="6772">
                  <c:v>568.652</c:v>
                </c:pt>
                <c:pt idx="6773">
                  <c:v>568.71</c:v>
                </c:pt>
                <c:pt idx="6774">
                  <c:v>568.7670000000001</c:v>
                </c:pt>
                <c:pt idx="6775">
                  <c:v>568.825</c:v>
                </c:pt>
                <c:pt idx="6776">
                  <c:v>568.883</c:v>
                </c:pt>
                <c:pt idx="6777">
                  <c:v>568.941</c:v>
                </c:pt>
                <c:pt idx="6778">
                  <c:v>568.999</c:v>
                </c:pt>
                <c:pt idx="6779">
                  <c:v>569.057</c:v>
                </c:pt>
                <c:pt idx="6780">
                  <c:v>569.115</c:v>
                </c:pt>
                <c:pt idx="6781">
                  <c:v>569.173</c:v>
                </c:pt>
                <c:pt idx="6782">
                  <c:v>569.23</c:v>
                </c:pt>
                <c:pt idx="6783">
                  <c:v>569.288</c:v>
                </c:pt>
                <c:pt idx="6784">
                  <c:v>569.346</c:v>
                </c:pt>
                <c:pt idx="6785">
                  <c:v>569.404</c:v>
                </c:pt>
                <c:pt idx="6786">
                  <c:v>569.462</c:v>
                </c:pt>
                <c:pt idx="6787">
                  <c:v>569.519</c:v>
                </c:pt>
                <c:pt idx="6788">
                  <c:v>569.577</c:v>
                </c:pt>
                <c:pt idx="6789">
                  <c:v>569.635</c:v>
                </c:pt>
                <c:pt idx="6790">
                  <c:v>569.693</c:v>
                </c:pt>
                <c:pt idx="6791">
                  <c:v>569.751</c:v>
                </c:pt>
                <c:pt idx="6792">
                  <c:v>569.808</c:v>
                </c:pt>
                <c:pt idx="6793">
                  <c:v>569.866</c:v>
                </c:pt>
                <c:pt idx="6794">
                  <c:v>569.924</c:v>
                </c:pt>
                <c:pt idx="6795">
                  <c:v>569.982</c:v>
                </c:pt>
                <c:pt idx="6796">
                  <c:v>570.039</c:v>
                </c:pt>
                <c:pt idx="6797">
                  <c:v>570.097</c:v>
                </c:pt>
                <c:pt idx="6798">
                  <c:v>570.155</c:v>
                </c:pt>
                <c:pt idx="6799">
                  <c:v>570.212</c:v>
                </c:pt>
                <c:pt idx="6800">
                  <c:v>570.27</c:v>
                </c:pt>
                <c:pt idx="6801">
                  <c:v>570.328</c:v>
                </c:pt>
                <c:pt idx="6802">
                  <c:v>570.385</c:v>
                </c:pt>
                <c:pt idx="6803">
                  <c:v>570.443</c:v>
                </c:pt>
                <c:pt idx="6804">
                  <c:v>570.501</c:v>
                </c:pt>
                <c:pt idx="6805">
                  <c:v>570.558</c:v>
                </c:pt>
                <c:pt idx="6806">
                  <c:v>570.616</c:v>
                </c:pt>
                <c:pt idx="6807">
                  <c:v>570.674</c:v>
                </c:pt>
                <c:pt idx="6808">
                  <c:v>570.731</c:v>
                </c:pt>
                <c:pt idx="6809">
                  <c:v>570.789</c:v>
                </c:pt>
                <c:pt idx="6810">
                  <c:v>570.846</c:v>
                </c:pt>
                <c:pt idx="6811">
                  <c:v>570.904</c:v>
                </c:pt>
                <c:pt idx="6812">
                  <c:v>570.962</c:v>
                </c:pt>
                <c:pt idx="6813">
                  <c:v>571.019</c:v>
                </c:pt>
                <c:pt idx="6814">
                  <c:v>571.077</c:v>
                </c:pt>
                <c:pt idx="6815">
                  <c:v>571.134</c:v>
                </c:pt>
                <c:pt idx="6816">
                  <c:v>571.192</c:v>
                </c:pt>
                <c:pt idx="6817">
                  <c:v>571.249</c:v>
                </c:pt>
                <c:pt idx="6818">
                  <c:v>571.307</c:v>
                </c:pt>
                <c:pt idx="6819">
                  <c:v>571.365</c:v>
                </c:pt>
                <c:pt idx="6820">
                  <c:v>571.422</c:v>
                </c:pt>
                <c:pt idx="6821">
                  <c:v>571.48</c:v>
                </c:pt>
                <c:pt idx="6822">
                  <c:v>571.537</c:v>
                </c:pt>
                <c:pt idx="6823">
                  <c:v>571.595</c:v>
                </c:pt>
                <c:pt idx="6824">
                  <c:v>571.652</c:v>
                </c:pt>
                <c:pt idx="6825">
                  <c:v>571.71</c:v>
                </c:pt>
                <c:pt idx="6826">
                  <c:v>571.7670000000001</c:v>
                </c:pt>
                <c:pt idx="6827">
                  <c:v>571.824</c:v>
                </c:pt>
                <c:pt idx="6828">
                  <c:v>571.8819999999999</c:v>
                </c:pt>
                <c:pt idx="6829">
                  <c:v>571.939</c:v>
                </c:pt>
                <c:pt idx="6830">
                  <c:v>571.997</c:v>
                </c:pt>
                <c:pt idx="6831">
                  <c:v>572.054</c:v>
                </c:pt>
                <c:pt idx="6832">
                  <c:v>572.112</c:v>
                </c:pt>
                <c:pt idx="6833">
                  <c:v>572.169</c:v>
                </c:pt>
                <c:pt idx="6834">
                  <c:v>572.227</c:v>
                </c:pt>
                <c:pt idx="6835">
                  <c:v>572.284</c:v>
                </c:pt>
                <c:pt idx="6836">
                  <c:v>572.341</c:v>
                </c:pt>
                <c:pt idx="6837">
                  <c:v>572.399</c:v>
                </c:pt>
                <c:pt idx="6838">
                  <c:v>572.456</c:v>
                </c:pt>
                <c:pt idx="6839">
                  <c:v>572.513</c:v>
                </c:pt>
                <c:pt idx="6840">
                  <c:v>572.571</c:v>
                </c:pt>
                <c:pt idx="6841">
                  <c:v>572.628</c:v>
                </c:pt>
                <c:pt idx="6842">
                  <c:v>572.685</c:v>
                </c:pt>
                <c:pt idx="6843">
                  <c:v>572.743</c:v>
                </c:pt>
                <c:pt idx="6844">
                  <c:v>572.8</c:v>
                </c:pt>
                <c:pt idx="6845">
                  <c:v>572.857</c:v>
                </c:pt>
                <c:pt idx="6846">
                  <c:v>572.915</c:v>
                </c:pt>
                <c:pt idx="6847">
                  <c:v>572.972</c:v>
                </c:pt>
                <c:pt idx="6848">
                  <c:v>573.029</c:v>
                </c:pt>
                <c:pt idx="6849">
                  <c:v>573.087</c:v>
                </c:pt>
                <c:pt idx="6850">
                  <c:v>573.144</c:v>
                </c:pt>
                <c:pt idx="6851">
                  <c:v>573.201</c:v>
                </c:pt>
                <c:pt idx="6852">
                  <c:v>573.258</c:v>
                </c:pt>
                <c:pt idx="6853">
                  <c:v>573.316</c:v>
                </c:pt>
                <c:pt idx="6854">
                  <c:v>573.373</c:v>
                </c:pt>
                <c:pt idx="6855">
                  <c:v>573.4299999999999</c:v>
                </c:pt>
                <c:pt idx="6856">
                  <c:v>573.487</c:v>
                </c:pt>
                <c:pt idx="6857">
                  <c:v>573.545</c:v>
                </c:pt>
                <c:pt idx="6858">
                  <c:v>573.602</c:v>
                </c:pt>
                <c:pt idx="6859">
                  <c:v>573.659</c:v>
                </c:pt>
                <c:pt idx="6860">
                  <c:v>573.716</c:v>
                </c:pt>
                <c:pt idx="6861">
                  <c:v>573.773</c:v>
                </c:pt>
                <c:pt idx="6862">
                  <c:v>573.83</c:v>
                </c:pt>
                <c:pt idx="6863">
                  <c:v>573.888</c:v>
                </c:pt>
                <c:pt idx="6864">
                  <c:v>573.945</c:v>
                </c:pt>
                <c:pt idx="6865">
                  <c:v>574.002</c:v>
                </c:pt>
                <c:pt idx="6866">
                  <c:v>574.059</c:v>
                </c:pt>
                <c:pt idx="6867">
                  <c:v>574.116</c:v>
                </c:pt>
                <c:pt idx="6868">
                  <c:v>574.173</c:v>
                </c:pt>
                <c:pt idx="6869">
                  <c:v>574.23</c:v>
                </c:pt>
                <c:pt idx="6870">
                  <c:v>574.288</c:v>
                </c:pt>
                <c:pt idx="6871">
                  <c:v>574.345</c:v>
                </c:pt>
                <c:pt idx="6872">
                  <c:v>574.402</c:v>
                </c:pt>
                <c:pt idx="6873">
                  <c:v>574.4589999999999</c:v>
                </c:pt>
                <c:pt idx="6874">
                  <c:v>574.516</c:v>
                </c:pt>
                <c:pt idx="6875">
                  <c:v>574.573</c:v>
                </c:pt>
                <c:pt idx="6876">
                  <c:v>574.63</c:v>
                </c:pt>
                <c:pt idx="6877">
                  <c:v>574.687</c:v>
                </c:pt>
                <c:pt idx="6878">
                  <c:v>574.744</c:v>
                </c:pt>
                <c:pt idx="6879">
                  <c:v>574.801</c:v>
                </c:pt>
                <c:pt idx="6880">
                  <c:v>574.8579999999999</c:v>
                </c:pt>
                <c:pt idx="6881">
                  <c:v>574.915</c:v>
                </c:pt>
                <c:pt idx="6882">
                  <c:v>574.972</c:v>
                </c:pt>
                <c:pt idx="6883">
                  <c:v>575.029</c:v>
                </c:pt>
                <c:pt idx="6884">
                  <c:v>575.086</c:v>
                </c:pt>
                <c:pt idx="6885">
                  <c:v>575.143</c:v>
                </c:pt>
                <c:pt idx="6886">
                  <c:v>575.2</c:v>
                </c:pt>
                <c:pt idx="6887">
                  <c:v>575.2569999999999</c:v>
                </c:pt>
                <c:pt idx="6888">
                  <c:v>575.314</c:v>
                </c:pt>
                <c:pt idx="6889">
                  <c:v>575.371</c:v>
                </c:pt>
                <c:pt idx="6890">
                  <c:v>575.428</c:v>
                </c:pt>
                <c:pt idx="6891">
                  <c:v>575.485</c:v>
                </c:pt>
                <c:pt idx="6892">
                  <c:v>575.542</c:v>
                </c:pt>
                <c:pt idx="6893">
                  <c:v>575.599</c:v>
                </c:pt>
                <c:pt idx="6894">
                  <c:v>575.655</c:v>
                </c:pt>
                <c:pt idx="6895">
                  <c:v>575.712</c:v>
                </c:pt>
                <c:pt idx="6896">
                  <c:v>575.769</c:v>
                </c:pt>
                <c:pt idx="6897">
                  <c:v>575.826</c:v>
                </c:pt>
                <c:pt idx="6898">
                  <c:v>575.883</c:v>
                </c:pt>
                <c:pt idx="6899">
                  <c:v>575.9400000000001</c:v>
                </c:pt>
                <c:pt idx="6900">
                  <c:v>575.997</c:v>
                </c:pt>
                <c:pt idx="6901">
                  <c:v>576.054</c:v>
                </c:pt>
                <c:pt idx="6902">
                  <c:v>576.11</c:v>
                </c:pt>
                <c:pt idx="6903">
                  <c:v>576.167</c:v>
                </c:pt>
                <c:pt idx="6904">
                  <c:v>576.224</c:v>
                </c:pt>
                <c:pt idx="6905">
                  <c:v>576.281</c:v>
                </c:pt>
                <c:pt idx="6906">
                  <c:v>576.338</c:v>
                </c:pt>
                <c:pt idx="6907">
                  <c:v>576.394</c:v>
                </c:pt>
                <c:pt idx="6908">
                  <c:v>576.451</c:v>
                </c:pt>
                <c:pt idx="6909">
                  <c:v>576.508</c:v>
                </c:pt>
                <c:pt idx="6910">
                  <c:v>576.5650000000001</c:v>
                </c:pt>
                <c:pt idx="6911">
                  <c:v>576.621</c:v>
                </c:pt>
                <c:pt idx="6912">
                  <c:v>576.678</c:v>
                </c:pt>
                <c:pt idx="6913">
                  <c:v>576.735</c:v>
                </c:pt>
                <c:pt idx="6914">
                  <c:v>576.792</c:v>
                </c:pt>
                <c:pt idx="6915">
                  <c:v>576.848</c:v>
                </c:pt>
                <c:pt idx="6916">
                  <c:v>576.905</c:v>
                </c:pt>
                <c:pt idx="6917">
                  <c:v>576.962</c:v>
                </c:pt>
                <c:pt idx="6918">
                  <c:v>577.019</c:v>
                </c:pt>
                <c:pt idx="6919">
                  <c:v>577.075</c:v>
                </c:pt>
                <c:pt idx="6920">
                  <c:v>577.1319999999999</c:v>
                </c:pt>
                <c:pt idx="6921">
                  <c:v>577.189</c:v>
                </c:pt>
                <c:pt idx="6922">
                  <c:v>577.245</c:v>
                </c:pt>
                <c:pt idx="6923">
                  <c:v>577.302</c:v>
                </c:pt>
                <c:pt idx="6924">
                  <c:v>577.359</c:v>
                </c:pt>
                <c:pt idx="6925">
                  <c:v>577.415</c:v>
                </c:pt>
                <c:pt idx="6926">
                  <c:v>577.472</c:v>
                </c:pt>
                <c:pt idx="6927">
                  <c:v>577.528</c:v>
                </c:pt>
                <c:pt idx="6928">
                  <c:v>577.585</c:v>
                </c:pt>
                <c:pt idx="6929">
                  <c:v>577.6420000000001</c:v>
                </c:pt>
                <c:pt idx="6930">
                  <c:v>577.698</c:v>
                </c:pt>
                <c:pt idx="6931">
                  <c:v>577.755</c:v>
                </c:pt>
                <c:pt idx="6932">
                  <c:v>577.811</c:v>
                </c:pt>
                <c:pt idx="6933">
                  <c:v>577.8680000000001</c:v>
                </c:pt>
                <c:pt idx="6934">
                  <c:v>577.925</c:v>
                </c:pt>
                <c:pt idx="6935">
                  <c:v>577.981</c:v>
                </c:pt>
                <c:pt idx="6936">
                  <c:v>578.038</c:v>
                </c:pt>
                <c:pt idx="6937">
                  <c:v>578.094</c:v>
                </c:pt>
                <c:pt idx="6938">
                  <c:v>578.151</c:v>
                </c:pt>
                <c:pt idx="6939">
                  <c:v>578.207</c:v>
                </c:pt>
                <c:pt idx="6940">
                  <c:v>578.264</c:v>
                </c:pt>
                <c:pt idx="6941">
                  <c:v>578.32</c:v>
                </c:pt>
                <c:pt idx="6942">
                  <c:v>578.377</c:v>
                </c:pt>
                <c:pt idx="6943">
                  <c:v>578.433</c:v>
                </c:pt>
                <c:pt idx="6944">
                  <c:v>578.49</c:v>
                </c:pt>
                <c:pt idx="6945">
                  <c:v>578.546</c:v>
                </c:pt>
                <c:pt idx="6946">
                  <c:v>578.603</c:v>
                </c:pt>
                <c:pt idx="6947">
                  <c:v>578.659</c:v>
                </c:pt>
                <c:pt idx="6948">
                  <c:v>578.715</c:v>
                </c:pt>
                <c:pt idx="6949">
                  <c:v>578.772</c:v>
                </c:pt>
                <c:pt idx="6950">
                  <c:v>578.828</c:v>
                </c:pt>
                <c:pt idx="6951">
                  <c:v>578.885</c:v>
                </c:pt>
                <c:pt idx="6952">
                  <c:v>578.941</c:v>
                </c:pt>
                <c:pt idx="6953">
                  <c:v>578.998</c:v>
                </c:pt>
                <c:pt idx="6954">
                  <c:v>579.054</c:v>
                </c:pt>
                <c:pt idx="6955">
                  <c:v>579.11</c:v>
                </c:pt>
                <c:pt idx="6956">
                  <c:v>579.167</c:v>
                </c:pt>
                <c:pt idx="6957">
                  <c:v>579.223</c:v>
                </c:pt>
                <c:pt idx="6958">
                  <c:v>579.279</c:v>
                </c:pt>
                <c:pt idx="6959">
                  <c:v>579.336</c:v>
                </c:pt>
                <c:pt idx="6960">
                  <c:v>579.3920000000001</c:v>
                </c:pt>
                <c:pt idx="6961">
                  <c:v>579.448</c:v>
                </c:pt>
                <c:pt idx="6962">
                  <c:v>579.505</c:v>
                </c:pt>
                <c:pt idx="6963">
                  <c:v>579.561</c:v>
                </c:pt>
                <c:pt idx="6964">
                  <c:v>579.617</c:v>
                </c:pt>
                <c:pt idx="6965">
                  <c:v>579.674</c:v>
                </c:pt>
                <c:pt idx="6966">
                  <c:v>579.73</c:v>
                </c:pt>
                <c:pt idx="6967">
                  <c:v>579.786</c:v>
                </c:pt>
                <c:pt idx="6968">
                  <c:v>579.842</c:v>
                </c:pt>
                <c:pt idx="6969">
                  <c:v>579.899</c:v>
                </c:pt>
                <c:pt idx="6970">
                  <c:v>579.955</c:v>
                </c:pt>
                <c:pt idx="6971">
                  <c:v>580.011</c:v>
                </c:pt>
                <c:pt idx="6972">
                  <c:v>580.067</c:v>
                </c:pt>
                <c:pt idx="6973">
                  <c:v>580.124</c:v>
                </c:pt>
                <c:pt idx="6974">
                  <c:v>580.18</c:v>
                </c:pt>
                <c:pt idx="6975">
                  <c:v>580.236</c:v>
                </c:pt>
                <c:pt idx="6976">
                  <c:v>580.292</c:v>
                </c:pt>
                <c:pt idx="6977">
                  <c:v>580.349</c:v>
                </c:pt>
                <c:pt idx="6978">
                  <c:v>580.405</c:v>
                </c:pt>
                <c:pt idx="6979">
                  <c:v>580.461</c:v>
                </c:pt>
                <c:pt idx="6980">
                  <c:v>580.5170000000001</c:v>
                </c:pt>
                <c:pt idx="6981">
                  <c:v>580.573</c:v>
                </c:pt>
                <c:pt idx="6982">
                  <c:v>580.629</c:v>
                </c:pt>
                <c:pt idx="6983">
                  <c:v>580.685</c:v>
                </c:pt>
                <c:pt idx="6984">
                  <c:v>580.742</c:v>
                </c:pt>
                <c:pt idx="6985">
                  <c:v>580.798</c:v>
                </c:pt>
                <c:pt idx="6986">
                  <c:v>580.854</c:v>
                </c:pt>
                <c:pt idx="6987">
                  <c:v>580.91</c:v>
                </c:pt>
                <c:pt idx="6988">
                  <c:v>580.966</c:v>
                </c:pt>
                <c:pt idx="6989">
                  <c:v>581.022</c:v>
                </c:pt>
                <c:pt idx="6990">
                  <c:v>581.078</c:v>
                </c:pt>
                <c:pt idx="6991">
                  <c:v>581.134</c:v>
                </c:pt>
                <c:pt idx="6992">
                  <c:v>581.19</c:v>
                </c:pt>
                <c:pt idx="6993">
                  <c:v>581.246</c:v>
                </c:pt>
                <c:pt idx="6994">
                  <c:v>581.302</c:v>
                </c:pt>
                <c:pt idx="6995">
                  <c:v>581.359</c:v>
                </c:pt>
                <c:pt idx="6996">
                  <c:v>581.415</c:v>
                </c:pt>
                <c:pt idx="6997">
                  <c:v>581.471</c:v>
                </c:pt>
                <c:pt idx="6998">
                  <c:v>581.527</c:v>
                </c:pt>
                <c:pt idx="6999">
                  <c:v>581.583</c:v>
                </c:pt>
                <c:pt idx="7000">
                  <c:v>581.639</c:v>
                </c:pt>
                <c:pt idx="7001">
                  <c:v>581.695</c:v>
                </c:pt>
                <c:pt idx="7002">
                  <c:v>581.751</c:v>
                </c:pt>
                <c:pt idx="7003">
                  <c:v>581.806</c:v>
                </c:pt>
                <c:pt idx="7004">
                  <c:v>581.862</c:v>
                </c:pt>
                <c:pt idx="7005">
                  <c:v>581.918</c:v>
                </c:pt>
                <c:pt idx="7006">
                  <c:v>581.974</c:v>
                </c:pt>
                <c:pt idx="7007">
                  <c:v>582.03</c:v>
                </c:pt>
                <c:pt idx="7008">
                  <c:v>582.086</c:v>
                </c:pt>
                <c:pt idx="7009">
                  <c:v>582.1420000000001</c:v>
                </c:pt>
                <c:pt idx="7010">
                  <c:v>582.198</c:v>
                </c:pt>
                <c:pt idx="7011">
                  <c:v>582.254</c:v>
                </c:pt>
                <c:pt idx="7012">
                  <c:v>582.3099999999999</c:v>
                </c:pt>
                <c:pt idx="7013">
                  <c:v>582.366</c:v>
                </c:pt>
                <c:pt idx="7014">
                  <c:v>582.422</c:v>
                </c:pt>
                <c:pt idx="7015">
                  <c:v>582.477</c:v>
                </c:pt>
                <c:pt idx="7016">
                  <c:v>582.533</c:v>
                </c:pt>
                <c:pt idx="7017">
                  <c:v>582.589</c:v>
                </c:pt>
                <c:pt idx="7018">
                  <c:v>582.645</c:v>
                </c:pt>
                <c:pt idx="7019">
                  <c:v>582.701</c:v>
                </c:pt>
                <c:pt idx="7020">
                  <c:v>582.7569999999999</c:v>
                </c:pt>
                <c:pt idx="7021">
                  <c:v>582.812</c:v>
                </c:pt>
                <c:pt idx="7022">
                  <c:v>582.8680000000001</c:v>
                </c:pt>
                <c:pt idx="7023">
                  <c:v>582.924</c:v>
                </c:pt>
                <c:pt idx="7024">
                  <c:v>582.98</c:v>
                </c:pt>
                <c:pt idx="7025">
                  <c:v>583.0359999999999</c:v>
                </c:pt>
                <c:pt idx="7026">
                  <c:v>583.091</c:v>
                </c:pt>
                <c:pt idx="7027">
                  <c:v>583.147</c:v>
                </c:pt>
                <c:pt idx="7028">
                  <c:v>583.203</c:v>
                </c:pt>
                <c:pt idx="7029">
                  <c:v>583.259</c:v>
                </c:pt>
                <c:pt idx="7030">
                  <c:v>583.314</c:v>
                </c:pt>
                <c:pt idx="7031">
                  <c:v>583.37</c:v>
                </c:pt>
                <c:pt idx="7032">
                  <c:v>583.426</c:v>
                </c:pt>
                <c:pt idx="7033">
                  <c:v>583.482</c:v>
                </c:pt>
                <c:pt idx="7034">
                  <c:v>583.537</c:v>
                </c:pt>
                <c:pt idx="7035">
                  <c:v>583.593</c:v>
                </c:pt>
                <c:pt idx="7036">
                  <c:v>583.649</c:v>
                </c:pt>
                <c:pt idx="7037">
                  <c:v>583.704</c:v>
                </c:pt>
                <c:pt idx="7038">
                  <c:v>583.76</c:v>
                </c:pt>
                <c:pt idx="7039">
                  <c:v>583.816</c:v>
                </c:pt>
                <c:pt idx="7040">
                  <c:v>583.871</c:v>
                </c:pt>
                <c:pt idx="7041">
                  <c:v>583.927</c:v>
                </c:pt>
                <c:pt idx="7042">
                  <c:v>583.9829999999999</c:v>
                </c:pt>
                <c:pt idx="7043">
                  <c:v>584.038</c:v>
                </c:pt>
                <c:pt idx="7044">
                  <c:v>584.094</c:v>
                </c:pt>
                <c:pt idx="7045">
                  <c:v>584.149</c:v>
                </c:pt>
                <c:pt idx="7046">
                  <c:v>584.205</c:v>
                </c:pt>
                <c:pt idx="7047">
                  <c:v>584.261</c:v>
                </c:pt>
                <c:pt idx="7048">
                  <c:v>584.316</c:v>
                </c:pt>
                <c:pt idx="7049">
                  <c:v>584.372</c:v>
                </c:pt>
                <c:pt idx="7050">
                  <c:v>584.427</c:v>
                </c:pt>
                <c:pt idx="7051">
                  <c:v>584.4829999999999</c:v>
                </c:pt>
                <c:pt idx="7052">
                  <c:v>584.538</c:v>
                </c:pt>
                <c:pt idx="7053">
                  <c:v>584.594</c:v>
                </c:pt>
                <c:pt idx="7054">
                  <c:v>584.649</c:v>
                </c:pt>
                <c:pt idx="7055">
                  <c:v>584.705</c:v>
                </c:pt>
                <c:pt idx="7056">
                  <c:v>584.76</c:v>
                </c:pt>
                <c:pt idx="7057">
                  <c:v>584.816</c:v>
                </c:pt>
                <c:pt idx="7058">
                  <c:v>584.871</c:v>
                </c:pt>
                <c:pt idx="7059">
                  <c:v>584.927</c:v>
                </c:pt>
                <c:pt idx="7060">
                  <c:v>584.982</c:v>
                </c:pt>
                <c:pt idx="7061">
                  <c:v>585.038</c:v>
                </c:pt>
                <c:pt idx="7062">
                  <c:v>585.093</c:v>
                </c:pt>
                <c:pt idx="7063">
                  <c:v>585.149</c:v>
                </c:pt>
                <c:pt idx="7064">
                  <c:v>585.204</c:v>
                </c:pt>
                <c:pt idx="7065">
                  <c:v>585.26</c:v>
                </c:pt>
                <c:pt idx="7066">
                  <c:v>585.3150000000001</c:v>
                </c:pt>
                <c:pt idx="7067">
                  <c:v>585.37</c:v>
                </c:pt>
                <c:pt idx="7068">
                  <c:v>585.426</c:v>
                </c:pt>
                <c:pt idx="7069">
                  <c:v>585.481</c:v>
                </c:pt>
                <c:pt idx="7070">
                  <c:v>585.537</c:v>
                </c:pt>
                <c:pt idx="7071">
                  <c:v>585.592</c:v>
                </c:pt>
                <c:pt idx="7072">
                  <c:v>585.647</c:v>
                </c:pt>
                <c:pt idx="7073">
                  <c:v>585.703</c:v>
                </c:pt>
                <c:pt idx="7074">
                  <c:v>585.758</c:v>
                </c:pt>
                <c:pt idx="7075">
                  <c:v>585.813</c:v>
                </c:pt>
                <c:pt idx="7076">
                  <c:v>585.869</c:v>
                </c:pt>
                <c:pt idx="7077">
                  <c:v>585.924</c:v>
                </c:pt>
                <c:pt idx="7078">
                  <c:v>585.979</c:v>
                </c:pt>
                <c:pt idx="7079">
                  <c:v>586.035</c:v>
                </c:pt>
                <c:pt idx="7080">
                  <c:v>586.09</c:v>
                </c:pt>
                <c:pt idx="7081">
                  <c:v>586.145</c:v>
                </c:pt>
                <c:pt idx="7082">
                  <c:v>586.201</c:v>
                </c:pt>
                <c:pt idx="7083">
                  <c:v>586.256</c:v>
                </c:pt>
                <c:pt idx="7084">
                  <c:v>586.311</c:v>
                </c:pt>
                <c:pt idx="7085">
                  <c:v>586.366</c:v>
                </c:pt>
                <c:pt idx="7086">
                  <c:v>586.422</c:v>
                </c:pt>
                <c:pt idx="7087">
                  <c:v>586.477</c:v>
                </c:pt>
                <c:pt idx="7088">
                  <c:v>586.532</c:v>
                </c:pt>
                <c:pt idx="7089">
                  <c:v>586.587</c:v>
                </c:pt>
                <c:pt idx="7090">
                  <c:v>586.6420000000001</c:v>
                </c:pt>
                <c:pt idx="7091">
                  <c:v>586.698</c:v>
                </c:pt>
                <c:pt idx="7092">
                  <c:v>586.753</c:v>
                </c:pt>
                <c:pt idx="7093">
                  <c:v>586.808</c:v>
                </c:pt>
                <c:pt idx="7094">
                  <c:v>586.8630000000001</c:v>
                </c:pt>
                <c:pt idx="7095">
                  <c:v>586.918</c:v>
                </c:pt>
                <c:pt idx="7096">
                  <c:v>586.974</c:v>
                </c:pt>
                <c:pt idx="7097">
                  <c:v>587.029</c:v>
                </c:pt>
                <c:pt idx="7098">
                  <c:v>587.084</c:v>
                </c:pt>
                <c:pt idx="7099">
                  <c:v>587.139</c:v>
                </c:pt>
                <c:pt idx="7100">
                  <c:v>587.194</c:v>
                </c:pt>
                <c:pt idx="7101">
                  <c:v>587.249</c:v>
                </c:pt>
                <c:pt idx="7102">
                  <c:v>587.304</c:v>
                </c:pt>
                <c:pt idx="7103">
                  <c:v>587.359</c:v>
                </c:pt>
                <c:pt idx="7104">
                  <c:v>587.415</c:v>
                </c:pt>
                <c:pt idx="7105">
                  <c:v>587.47</c:v>
                </c:pt>
                <c:pt idx="7106">
                  <c:v>587.525</c:v>
                </c:pt>
                <c:pt idx="7107">
                  <c:v>587.58</c:v>
                </c:pt>
                <c:pt idx="7108">
                  <c:v>587.635</c:v>
                </c:pt>
                <c:pt idx="7109">
                  <c:v>587.69</c:v>
                </c:pt>
                <c:pt idx="7110">
                  <c:v>587.745</c:v>
                </c:pt>
                <c:pt idx="7111">
                  <c:v>587.8</c:v>
                </c:pt>
                <c:pt idx="7112">
                  <c:v>587.855</c:v>
                </c:pt>
                <c:pt idx="7113">
                  <c:v>587.91</c:v>
                </c:pt>
                <c:pt idx="7114">
                  <c:v>587.965</c:v>
                </c:pt>
                <c:pt idx="7115">
                  <c:v>588.02</c:v>
                </c:pt>
                <c:pt idx="7116">
                  <c:v>588.075</c:v>
                </c:pt>
                <c:pt idx="7117">
                  <c:v>588.13</c:v>
                </c:pt>
                <c:pt idx="7118">
                  <c:v>588.185</c:v>
                </c:pt>
                <c:pt idx="7119">
                  <c:v>588.24</c:v>
                </c:pt>
                <c:pt idx="7120">
                  <c:v>588.295</c:v>
                </c:pt>
                <c:pt idx="7121">
                  <c:v>588.35</c:v>
                </c:pt>
                <c:pt idx="7122">
                  <c:v>588.405</c:v>
                </c:pt>
                <c:pt idx="7123">
                  <c:v>588.46</c:v>
                </c:pt>
                <c:pt idx="7124">
                  <c:v>588.514</c:v>
                </c:pt>
                <c:pt idx="7125">
                  <c:v>588.569</c:v>
                </c:pt>
                <c:pt idx="7126">
                  <c:v>588.624</c:v>
                </c:pt>
                <c:pt idx="7127">
                  <c:v>588.679</c:v>
                </c:pt>
                <c:pt idx="7128">
                  <c:v>588.734</c:v>
                </c:pt>
                <c:pt idx="7129">
                  <c:v>588.789</c:v>
                </c:pt>
                <c:pt idx="7130">
                  <c:v>588.8440000000001</c:v>
                </c:pt>
                <c:pt idx="7131">
                  <c:v>588.899</c:v>
                </c:pt>
                <c:pt idx="7132">
                  <c:v>588.953</c:v>
                </c:pt>
                <c:pt idx="7133">
                  <c:v>589.008</c:v>
                </c:pt>
                <c:pt idx="7134">
                  <c:v>589.063</c:v>
                </c:pt>
                <c:pt idx="7135">
                  <c:v>589.118</c:v>
                </c:pt>
                <c:pt idx="7136">
                  <c:v>589.173</c:v>
                </c:pt>
                <c:pt idx="7137">
                  <c:v>589.227</c:v>
                </c:pt>
                <c:pt idx="7138">
                  <c:v>589.282</c:v>
                </c:pt>
                <c:pt idx="7139">
                  <c:v>589.337</c:v>
                </c:pt>
                <c:pt idx="7140">
                  <c:v>589.3920000000001</c:v>
                </c:pt>
                <c:pt idx="7141">
                  <c:v>589.447</c:v>
                </c:pt>
                <c:pt idx="7142">
                  <c:v>589.501</c:v>
                </c:pt>
                <c:pt idx="7143">
                  <c:v>589.556</c:v>
                </c:pt>
                <c:pt idx="7144">
                  <c:v>589.611</c:v>
                </c:pt>
                <c:pt idx="7145">
                  <c:v>589.6660000000001</c:v>
                </c:pt>
                <c:pt idx="7146">
                  <c:v>589.72</c:v>
                </c:pt>
                <c:pt idx="7147">
                  <c:v>589.775</c:v>
                </c:pt>
                <c:pt idx="7148">
                  <c:v>589.83</c:v>
                </c:pt>
                <c:pt idx="7149">
                  <c:v>589.884</c:v>
                </c:pt>
                <c:pt idx="7150">
                  <c:v>589.939</c:v>
                </c:pt>
                <c:pt idx="7151">
                  <c:v>589.994</c:v>
                </c:pt>
                <c:pt idx="7152">
                  <c:v>590.048</c:v>
                </c:pt>
                <c:pt idx="7153">
                  <c:v>590.103</c:v>
                </c:pt>
                <c:pt idx="7154">
                  <c:v>590.158</c:v>
                </c:pt>
                <c:pt idx="7155">
                  <c:v>590.212</c:v>
                </c:pt>
                <c:pt idx="7156">
                  <c:v>590.2670000000001</c:v>
                </c:pt>
                <c:pt idx="7157">
                  <c:v>590.322</c:v>
                </c:pt>
                <c:pt idx="7158">
                  <c:v>590.376</c:v>
                </c:pt>
                <c:pt idx="7159">
                  <c:v>590.431</c:v>
                </c:pt>
                <c:pt idx="7160">
                  <c:v>590.485</c:v>
                </c:pt>
                <c:pt idx="7161">
                  <c:v>590.54</c:v>
                </c:pt>
                <c:pt idx="7162">
                  <c:v>590.594</c:v>
                </c:pt>
                <c:pt idx="7163">
                  <c:v>590.649</c:v>
                </c:pt>
                <c:pt idx="7164">
                  <c:v>590.704</c:v>
                </c:pt>
                <c:pt idx="7165">
                  <c:v>590.758</c:v>
                </c:pt>
                <c:pt idx="7166">
                  <c:v>590.813</c:v>
                </c:pt>
                <c:pt idx="7167">
                  <c:v>590.867</c:v>
                </c:pt>
                <c:pt idx="7168">
                  <c:v>590.922</c:v>
                </c:pt>
                <c:pt idx="7169">
                  <c:v>590.976</c:v>
                </c:pt>
                <c:pt idx="7170">
                  <c:v>591.0309999999999</c:v>
                </c:pt>
                <c:pt idx="7171">
                  <c:v>591.085</c:v>
                </c:pt>
                <c:pt idx="7172">
                  <c:v>591.14</c:v>
                </c:pt>
                <c:pt idx="7173">
                  <c:v>591.194</c:v>
                </c:pt>
                <c:pt idx="7174">
                  <c:v>591.249</c:v>
                </c:pt>
                <c:pt idx="7175">
                  <c:v>591.303</c:v>
                </c:pt>
                <c:pt idx="7176">
                  <c:v>591.3579999999999</c:v>
                </c:pt>
                <c:pt idx="7177">
                  <c:v>591.412</c:v>
                </c:pt>
                <c:pt idx="7178">
                  <c:v>591.466</c:v>
                </c:pt>
                <c:pt idx="7179">
                  <c:v>591.521</c:v>
                </c:pt>
                <c:pt idx="7180">
                  <c:v>591.575</c:v>
                </c:pt>
                <c:pt idx="7181">
                  <c:v>591.63</c:v>
                </c:pt>
                <c:pt idx="7182">
                  <c:v>591.684</c:v>
                </c:pt>
                <c:pt idx="7183">
                  <c:v>591.738</c:v>
                </c:pt>
                <c:pt idx="7184">
                  <c:v>591.793</c:v>
                </c:pt>
                <c:pt idx="7185">
                  <c:v>591.847</c:v>
                </c:pt>
                <c:pt idx="7186">
                  <c:v>591.902</c:v>
                </c:pt>
                <c:pt idx="7187">
                  <c:v>591.956</c:v>
                </c:pt>
                <c:pt idx="7188">
                  <c:v>592.01</c:v>
                </c:pt>
                <c:pt idx="7189">
                  <c:v>592.0650000000001</c:v>
                </c:pt>
                <c:pt idx="7190">
                  <c:v>592.119</c:v>
                </c:pt>
                <c:pt idx="7191">
                  <c:v>592.173</c:v>
                </c:pt>
                <c:pt idx="7192">
                  <c:v>592.228</c:v>
                </c:pt>
                <c:pt idx="7193">
                  <c:v>592.282</c:v>
                </c:pt>
                <c:pt idx="7194">
                  <c:v>592.336</c:v>
                </c:pt>
                <c:pt idx="7195">
                  <c:v>592.39</c:v>
                </c:pt>
                <c:pt idx="7196">
                  <c:v>592.445</c:v>
                </c:pt>
                <c:pt idx="7197">
                  <c:v>592.499</c:v>
                </c:pt>
                <c:pt idx="7198">
                  <c:v>592.553</c:v>
                </c:pt>
                <c:pt idx="7199">
                  <c:v>592.607</c:v>
                </c:pt>
                <c:pt idx="7200">
                  <c:v>592.662</c:v>
                </c:pt>
                <c:pt idx="7201">
                  <c:v>592.716</c:v>
                </c:pt>
                <c:pt idx="7202">
                  <c:v>592.77</c:v>
                </c:pt>
                <c:pt idx="7203">
                  <c:v>592.824</c:v>
                </c:pt>
                <c:pt idx="7204">
                  <c:v>592.879</c:v>
                </c:pt>
                <c:pt idx="7205">
                  <c:v>592.933</c:v>
                </c:pt>
                <c:pt idx="7206">
                  <c:v>592.987</c:v>
                </c:pt>
                <c:pt idx="7207">
                  <c:v>593.0410000000001</c:v>
                </c:pt>
                <c:pt idx="7208">
                  <c:v>593.095</c:v>
                </c:pt>
                <c:pt idx="7209">
                  <c:v>593.149</c:v>
                </c:pt>
                <c:pt idx="7210">
                  <c:v>593.204</c:v>
                </c:pt>
                <c:pt idx="7211">
                  <c:v>593.258</c:v>
                </c:pt>
                <c:pt idx="7212">
                  <c:v>593.312</c:v>
                </c:pt>
                <c:pt idx="7213">
                  <c:v>593.366</c:v>
                </c:pt>
                <c:pt idx="7214">
                  <c:v>593.42</c:v>
                </c:pt>
                <c:pt idx="7215">
                  <c:v>593.474</c:v>
                </c:pt>
                <c:pt idx="7216">
                  <c:v>593.528</c:v>
                </c:pt>
                <c:pt idx="7217">
                  <c:v>593.582</c:v>
                </c:pt>
                <c:pt idx="7218">
                  <c:v>593.636</c:v>
                </c:pt>
                <c:pt idx="7219">
                  <c:v>593.69</c:v>
                </c:pt>
                <c:pt idx="7220">
                  <c:v>593.745</c:v>
                </c:pt>
                <c:pt idx="7221">
                  <c:v>593.799</c:v>
                </c:pt>
                <c:pt idx="7222">
                  <c:v>593.853</c:v>
                </c:pt>
                <c:pt idx="7223">
                  <c:v>593.907</c:v>
                </c:pt>
                <c:pt idx="7224">
                  <c:v>593.961</c:v>
                </c:pt>
                <c:pt idx="7225">
                  <c:v>594.015</c:v>
                </c:pt>
                <c:pt idx="7226">
                  <c:v>594.069</c:v>
                </c:pt>
                <c:pt idx="7227">
                  <c:v>594.123</c:v>
                </c:pt>
                <c:pt idx="7228">
                  <c:v>594.177</c:v>
                </c:pt>
                <c:pt idx="7229">
                  <c:v>594.231</c:v>
                </c:pt>
                <c:pt idx="7230">
                  <c:v>594.285</c:v>
                </c:pt>
                <c:pt idx="7231">
                  <c:v>594.3390000000001</c:v>
                </c:pt>
                <c:pt idx="7232">
                  <c:v>594.3920000000001</c:v>
                </c:pt>
                <c:pt idx="7233">
                  <c:v>594.446</c:v>
                </c:pt>
                <c:pt idx="7234">
                  <c:v>594.5</c:v>
                </c:pt>
                <c:pt idx="7235">
                  <c:v>594.554</c:v>
                </c:pt>
                <c:pt idx="7236">
                  <c:v>594.6079999999999</c:v>
                </c:pt>
                <c:pt idx="7237">
                  <c:v>594.662</c:v>
                </c:pt>
                <c:pt idx="7238">
                  <c:v>594.716</c:v>
                </c:pt>
                <c:pt idx="7239">
                  <c:v>594.77</c:v>
                </c:pt>
                <c:pt idx="7240">
                  <c:v>594.824</c:v>
                </c:pt>
                <c:pt idx="7241">
                  <c:v>594.878</c:v>
                </c:pt>
                <c:pt idx="7242">
                  <c:v>594.931</c:v>
                </c:pt>
                <c:pt idx="7243">
                  <c:v>594.985</c:v>
                </c:pt>
                <c:pt idx="7244">
                  <c:v>595.039</c:v>
                </c:pt>
                <c:pt idx="7245">
                  <c:v>595.093</c:v>
                </c:pt>
                <c:pt idx="7246">
                  <c:v>595.147</c:v>
                </c:pt>
                <c:pt idx="7247">
                  <c:v>595.201</c:v>
                </c:pt>
                <c:pt idx="7248">
                  <c:v>595.254</c:v>
                </c:pt>
                <c:pt idx="7249">
                  <c:v>595.308</c:v>
                </c:pt>
                <c:pt idx="7250">
                  <c:v>595.362</c:v>
                </c:pt>
                <c:pt idx="7251">
                  <c:v>595.4160000000001</c:v>
                </c:pt>
                <c:pt idx="7252">
                  <c:v>595.47</c:v>
                </c:pt>
                <c:pt idx="7253">
                  <c:v>595.523</c:v>
                </c:pt>
                <c:pt idx="7254">
                  <c:v>595.577</c:v>
                </c:pt>
                <c:pt idx="7255">
                  <c:v>595.631</c:v>
                </c:pt>
                <c:pt idx="7256">
                  <c:v>595.685</c:v>
                </c:pt>
                <c:pt idx="7257">
                  <c:v>595.738</c:v>
                </c:pt>
                <c:pt idx="7258">
                  <c:v>595.792</c:v>
                </c:pt>
                <c:pt idx="7259">
                  <c:v>595.846</c:v>
                </c:pt>
                <c:pt idx="7260">
                  <c:v>595.899</c:v>
                </c:pt>
                <c:pt idx="7261">
                  <c:v>595.953</c:v>
                </c:pt>
                <c:pt idx="7262">
                  <c:v>596.0069999999999</c:v>
                </c:pt>
                <c:pt idx="7263">
                  <c:v>596.0599999999999</c:v>
                </c:pt>
                <c:pt idx="7264">
                  <c:v>596.114</c:v>
                </c:pt>
                <c:pt idx="7265">
                  <c:v>596.168</c:v>
                </c:pt>
                <c:pt idx="7266">
                  <c:v>596.221</c:v>
                </c:pt>
                <c:pt idx="7267">
                  <c:v>596.275</c:v>
                </c:pt>
                <c:pt idx="7268">
                  <c:v>596.329</c:v>
                </c:pt>
                <c:pt idx="7269">
                  <c:v>596.3819999999999</c:v>
                </c:pt>
                <c:pt idx="7270">
                  <c:v>596.436</c:v>
                </c:pt>
                <c:pt idx="7271">
                  <c:v>596.489</c:v>
                </c:pt>
                <c:pt idx="7272">
                  <c:v>596.543</c:v>
                </c:pt>
                <c:pt idx="7273">
                  <c:v>596.597</c:v>
                </c:pt>
                <c:pt idx="7274">
                  <c:v>596.65</c:v>
                </c:pt>
                <c:pt idx="7275">
                  <c:v>596.704</c:v>
                </c:pt>
                <c:pt idx="7276">
                  <c:v>596.7569999999999</c:v>
                </c:pt>
                <c:pt idx="7277">
                  <c:v>596.811</c:v>
                </c:pt>
                <c:pt idx="7278">
                  <c:v>596.864</c:v>
                </c:pt>
                <c:pt idx="7279">
                  <c:v>596.918</c:v>
                </c:pt>
                <c:pt idx="7280">
                  <c:v>596.971</c:v>
                </c:pt>
                <c:pt idx="7281">
                  <c:v>597.025</c:v>
                </c:pt>
                <c:pt idx="7282">
                  <c:v>597.078</c:v>
                </c:pt>
                <c:pt idx="7283">
                  <c:v>597.1319999999999</c:v>
                </c:pt>
                <c:pt idx="7284">
                  <c:v>597.185</c:v>
                </c:pt>
                <c:pt idx="7285">
                  <c:v>597.239</c:v>
                </c:pt>
                <c:pt idx="7286">
                  <c:v>597.292</c:v>
                </c:pt>
                <c:pt idx="7287">
                  <c:v>597.346</c:v>
                </c:pt>
                <c:pt idx="7288">
                  <c:v>597.399</c:v>
                </c:pt>
                <c:pt idx="7289">
                  <c:v>597.453</c:v>
                </c:pt>
                <c:pt idx="7290">
                  <c:v>597.506</c:v>
                </c:pt>
                <c:pt idx="7291">
                  <c:v>597.559</c:v>
                </c:pt>
                <c:pt idx="7292">
                  <c:v>597.613</c:v>
                </c:pt>
                <c:pt idx="7293">
                  <c:v>597.6660000000001</c:v>
                </c:pt>
                <c:pt idx="7294">
                  <c:v>597.72</c:v>
                </c:pt>
                <c:pt idx="7295">
                  <c:v>597.773</c:v>
                </c:pt>
                <c:pt idx="7296">
                  <c:v>597.826</c:v>
                </c:pt>
                <c:pt idx="7297">
                  <c:v>597.88</c:v>
                </c:pt>
                <c:pt idx="7298">
                  <c:v>597.933</c:v>
                </c:pt>
                <c:pt idx="7299">
                  <c:v>597.986</c:v>
                </c:pt>
                <c:pt idx="7300">
                  <c:v>598.04</c:v>
                </c:pt>
                <c:pt idx="7301">
                  <c:v>598.093</c:v>
                </c:pt>
                <c:pt idx="7302">
                  <c:v>598.146</c:v>
                </c:pt>
                <c:pt idx="7303">
                  <c:v>598.2</c:v>
                </c:pt>
                <c:pt idx="7304">
                  <c:v>598.253</c:v>
                </c:pt>
                <c:pt idx="7305">
                  <c:v>598.306</c:v>
                </c:pt>
                <c:pt idx="7306">
                  <c:v>598.359</c:v>
                </c:pt>
                <c:pt idx="7307">
                  <c:v>598.413</c:v>
                </c:pt>
                <c:pt idx="7308">
                  <c:v>598.466</c:v>
                </c:pt>
                <c:pt idx="7309">
                  <c:v>598.519</c:v>
                </c:pt>
                <c:pt idx="7310">
                  <c:v>598.572</c:v>
                </c:pt>
                <c:pt idx="7311">
                  <c:v>598.626</c:v>
                </c:pt>
                <c:pt idx="7312">
                  <c:v>598.679</c:v>
                </c:pt>
                <c:pt idx="7313">
                  <c:v>598.732</c:v>
                </c:pt>
                <c:pt idx="7314">
                  <c:v>598.785</c:v>
                </c:pt>
                <c:pt idx="7315">
                  <c:v>598.8390000000001</c:v>
                </c:pt>
                <c:pt idx="7316">
                  <c:v>598.8920000000001</c:v>
                </c:pt>
                <c:pt idx="7317">
                  <c:v>598.945</c:v>
                </c:pt>
                <c:pt idx="7318">
                  <c:v>598.998</c:v>
                </c:pt>
                <c:pt idx="7319">
                  <c:v>599.051</c:v>
                </c:pt>
                <c:pt idx="7320">
                  <c:v>599.104</c:v>
                </c:pt>
                <c:pt idx="7321">
                  <c:v>599.158</c:v>
                </c:pt>
                <c:pt idx="7322">
                  <c:v>599.211</c:v>
                </c:pt>
                <c:pt idx="7323">
                  <c:v>599.264</c:v>
                </c:pt>
                <c:pt idx="7324">
                  <c:v>599.317</c:v>
                </c:pt>
                <c:pt idx="7325">
                  <c:v>599.37</c:v>
                </c:pt>
                <c:pt idx="7326">
                  <c:v>599.423</c:v>
                </c:pt>
                <c:pt idx="7327">
                  <c:v>599.476</c:v>
                </c:pt>
                <c:pt idx="7328">
                  <c:v>599.529</c:v>
                </c:pt>
                <c:pt idx="7329">
                  <c:v>599.582</c:v>
                </c:pt>
                <c:pt idx="7330">
                  <c:v>599.635</c:v>
                </c:pt>
                <c:pt idx="7331">
                  <c:v>599.688</c:v>
                </c:pt>
                <c:pt idx="7332">
                  <c:v>599.741</c:v>
                </c:pt>
                <c:pt idx="7333">
                  <c:v>599.794</c:v>
                </c:pt>
                <c:pt idx="7334">
                  <c:v>599.847</c:v>
                </c:pt>
                <c:pt idx="7335">
                  <c:v>599.9</c:v>
                </c:pt>
                <c:pt idx="7336">
                  <c:v>599.953</c:v>
                </c:pt>
                <c:pt idx="7337">
                  <c:v>600.006</c:v>
                </c:pt>
                <c:pt idx="7338">
                  <c:v>600.059</c:v>
                </c:pt>
                <c:pt idx="7339">
                  <c:v>600.112</c:v>
                </c:pt>
                <c:pt idx="7340">
                  <c:v>600.165</c:v>
                </c:pt>
                <c:pt idx="7341">
                  <c:v>600.218</c:v>
                </c:pt>
                <c:pt idx="7342">
                  <c:v>600.271</c:v>
                </c:pt>
                <c:pt idx="7343">
                  <c:v>600.324</c:v>
                </c:pt>
                <c:pt idx="7344">
                  <c:v>600.377</c:v>
                </c:pt>
                <c:pt idx="7345">
                  <c:v>600.4299999999999</c:v>
                </c:pt>
                <c:pt idx="7346">
                  <c:v>600.4829999999999</c:v>
                </c:pt>
                <c:pt idx="7347">
                  <c:v>600.5359999999999</c:v>
                </c:pt>
                <c:pt idx="7348">
                  <c:v>600.589</c:v>
                </c:pt>
                <c:pt idx="7349">
                  <c:v>600.6420000000001</c:v>
                </c:pt>
                <c:pt idx="7350">
                  <c:v>600.695</c:v>
                </c:pt>
                <c:pt idx="7351">
                  <c:v>600.747</c:v>
                </c:pt>
                <c:pt idx="7352">
                  <c:v>600.8</c:v>
                </c:pt>
                <c:pt idx="7353">
                  <c:v>600.853</c:v>
                </c:pt>
                <c:pt idx="7354">
                  <c:v>600.9059999999999</c:v>
                </c:pt>
                <c:pt idx="7355">
                  <c:v>600.9589999999999</c:v>
                </c:pt>
                <c:pt idx="7356">
                  <c:v>601.0119999999999</c:v>
                </c:pt>
                <c:pt idx="7357">
                  <c:v>601.064</c:v>
                </c:pt>
                <c:pt idx="7358">
                  <c:v>601.117</c:v>
                </c:pt>
                <c:pt idx="7359">
                  <c:v>601.17</c:v>
                </c:pt>
                <c:pt idx="7360">
                  <c:v>601.223</c:v>
                </c:pt>
                <c:pt idx="7361">
                  <c:v>601.276</c:v>
                </c:pt>
                <c:pt idx="7362">
                  <c:v>601.328</c:v>
                </c:pt>
                <c:pt idx="7363">
                  <c:v>601.381</c:v>
                </c:pt>
                <c:pt idx="7364">
                  <c:v>601.434</c:v>
                </c:pt>
                <c:pt idx="7365">
                  <c:v>601.487</c:v>
                </c:pt>
                <c:pt idx="7366">
                  <c:v>601.539</c:v>
                </c:pt>
                <c:pt idx="7367">
                  <c:v>601.592</c:v>
                </c:pt>
                <c:pt idx="7368">
                  <c:v>601.645</c:v>
                </c:pt>
                <c:pt idx="7369">
                  <c:v>601.697</c:v>
                </c:pt>
                <c:pt idx="7370">
                  <c:v>601.75</c:v>
                </c:pt>
                <c:pt idx="7371">
                  <c:v>601.803</c:v>
                </c:pt>
                <c:pt idx="7372">
                  <c:v>601.855</c:v>
                </c:pt>
                <c:pt idx="7373">
                  <c:v>601.908</c:v>
                </c:pt>
                <c:pt idx="7374">
                  <c:v>601.961</c:v>
                </c:pt>
                <c:pt idx="7375">
                  <c:v>602.013</c:v>
                </c:pt>
                <c:pt idx="7376">
                  <c:v>602.066</c:v>
                </c:pt>
                <c:pt idx="7377">
                  <c:v>602.119</c:v>
                </c:pt>
                <c:pt idx="7378">
                  <c:v>602.171</c:v>
                </c:pt>
                <c:pt idx="7379">
                  <c:v>602.224</c:v>
                </c:pt>
                <c:pt idx="7380">
                  <c:v>602.276</c:v>
                </c:pt>
                <c:pt idx="7381">
                  <c:v>602.329</c:v>
                </c:pt>
                <c:pt idx="7382">
                  <c:v>602.3819999999999</c:v>
                </c:pt>
                <c:pt idx="7383">
                  <c:v>602.434</c:v>
                </c:pt>
                <c:pt idx="7384">
                  <c:v>602.487</c:v>
                </c:pt>
                <c:pt idx="7385">
                  <c:v>602.539</c:v>
                </c:pt>
                <c:pt idx="7386">
                  <c:v>602.592</c:v>
                </c:pt>
                <c:pt idx="7387">
                  <c:v>602.644</c:v>
                </c:pt>
                <c:pt idx="7388">
                  <c:v>602.697</c:v>
                </c:pt>
                <c:pt idx="7389">
                  <c:v>602.749</c:v>
                </c:pt>
                <c:pt idx="7390">
                  <c:v>602.802</c:v>
                </c:pt>
                <c:pt idx="7391">
                  <c:v>602.854</c:v>
                </c:pt>
                <c:pt idx="7392">
                  <c:v>602.907</c:v>
                </c:pt>
                <c:pt idx="7393">
                  <c:v>602.9589999999999</c:v>
                </c:pt>
                <c:pt idx="7394">
                  <c:v>603.0119999999999</c:v>
                </c:pt>
                <c:pt idx="7395">
                  <c:v>603.064</c:v>
                </c:pt>
                <c:pt idx="7396">
                  <c:v>603.117</c:v>
                </c:pt>
                <c:pt idx="7397">
                  <c:v>603.169</c:v>
                </c:pt>
                <c:pt idx="7398">
                  <c:v>603.222</c:v>
                </c:pt>
                <c:pt idx="7399">
                  <c:v>603.274</c:v>
                </c:pt>
                <c:pt idx="7400">
                  <c:v>603.326</c:v>
                </c:pt>
                <c:pt idx="7401">
                  <c:v>603.379</c:v>
                </c:pt>
                <c:pt idx="7402">
                  <c:v>603.431</c:v>
                </c:pt>
                <c:pt idx="7403">
                  <c:v>603.484</c:v>
                </c:pt>
                <c:pt idx="7404">
                  <c:v>603.5359999999999</c:v>
                </c:pt>
                <c:pt idx="7405">
                  <c:v>603.588</c:v>
                </c:pt>
                <c:pt idx="7406">
                  <c:v>603.641</c:v>
                </c:pt>
                <c:pt idx="7407">
                  <c:v>603.693</c:v>
                </c:pt>
                <c:pt idx="7408">
                  <c:v>603.745</c:v>
                </c:pt>
                <c:pt idx="7409">
                  <c:v>603.798</c:v>
                </c:pt>
                <c:pt idx="7410">
                  <c:v>603.85</c:v>
                </c:pt>
                <c:pt idx="7411">
                  <c:v>603.902</c:v>
                </c:pt>
                <c:pt idx="7412">
                  <c:v>603.955</c:v>
                </c:pt>
                <c:pt idx="7413">
                  <c:v>604.0069999999999</c:v>
                </c:pt>
                <c:pt idx="7414">
                  <c:v>604.059</c:v>
                </c:pt>
                <c:pt idx="7415">
                  <c:v>604.111</c:v>
                </c:pt>
                <c:pt idx="7416">
                  <c:v>604.164</c:v>
                </c:pt>
                <c:pt idx="7417">
                  <c:v>604.216</c:v>
                </c:pt>
                <c:pt idx="7418">
                  <c:v>604.268</c:v>
                </c:pt>
                <c:pt idx="7419">
                  <c:v>604.32</c:v>
                </c:pt>
                <c:pt idx="7420">
                  <c:v>604.373</c:v>
                </c:pt>
                <c:pt idx="7421">
                  <c:v>604.425</c:v>
                </c:pt>
                <c:pt idx="7422">
                  <c:v>604.477</c:v>
                </c:pt>
                <c:pt idx="7423">
                  <c:v>604.529</c:v>
                </c:pt>
                <c:pt idx="7424">
                  <c:v>604.581</c:v>
                </c:pt>
                <c:pt idx="7425">
                  <c:v>604.634</c:v>
                </c:pt>
                <c:pt idx="7426">
                  <c:v>604.686</c:v>
                </c:pt>
                <c:pt idx="7427">
                  <c:v>604.738</c:v>
                </c:pt>
                <c:pt idx="7428">
                  <c:v>604.79</c:v>
                </c:pt>
                <c:pt idx="7429">
                  <c:v>604.842</c:v>
                </c:pt>
                <c:pt idx="7430">
                  <c:v>604.894</c:v>
                </c:pt>
                <c:pt idx="7431">
                  <c:v>604.947</c:v>
                </c:pt>
                <c:pt idx="7432">
                  <c:v>604.999</c:v>
                </c:pt>
                <c:pt idx="7433">
                  <c:v>605.051</c:v>
                </c:pt>
                <c:pt idx="7434">
                  <c:v>605.103</c:v>
                </c:pt>
                <c:pt idx="7435">
                  <c:v>605.155</c:v>
                </c:pt>
                <c:pt idx="7436">
                  <c:v>605.207</c:v>
                </c:pt>
                <c:pt idx="7437">
                  <c:v>605.259</c:v>
                </c:pt>
                <c:pt idx="7438">
                  <c:v>605.311</c:v>
                </c:pt>
                <c:pt idx="7439">
                  <c:v>605.3630000000001</c:v>
                </c:pt>
                <c:pt idx="7440">
                  <c:v>605.415</c:v>
                </c:pt>
                <c:pt idx="7441">
                  <c:v>605.467</c:v>
                </c:pt>
                <c:pt idx="7442">
                  <c:v>605.519</c:v>
                </c:pt>
                <c:pt idx="7443">
                  <c:v>605.571</c:v>
                </c:pt>
                <c:pt idx="7444">
                  <c:v>605.623</c:v>
                </c:pt>
                <c:pt idx="7445">
                  <c:v>605.675</c:v>
                </c:pt>
                <c:pt idx="7446">
                  <c:v>605.727</c:v>
                </c:pt>
                <c:pt idx="7447">
                  <c:v>605.779</c:v>
                </c:pt>
                <c:pt idx="7448">
                  <c:v>605.831</c:v>
                </c:pt>
                <c:pt idx="7449">
                  <c:v>605.883</c:v>
                </c:pt>
                <c:pt idx="7450">
                  <c:v>605.9349999999999</c:v>
                </c:pt>
                <c:pt idx="7451">
                  <c:v>605.987</c:v>
                </c:pt>
                <c:pt idx="7452">
                  <c:v>606.039</c:v>
                </c:pt>
                <c:pt idx="7453">
                  <c:v>606.091</c:v>
                </c:pt>
                <c:pt idx="7454">
                  <c:v>606.143</c:v>
                </c:pt>
                <c:pt idx="7455">
                  <c:v>606.195</c:v>
                </c:pt>
                <c:pt idx="7456">
                  <c:v>606.247</c:v>
                </c:pt>
                <c:pt idx="7457">
                  <c:v>606.298</c:v>
                </c:pt>
                <c:pt idx="7458">
                  <c:v>606.35</c:v>
                </c:pt>
                <c:pt idx="7459">
                  <c:v>606.402</c:v>
                </c:pt>
                <c:pt idx="7460">
                  <c:v>606.454</c:v>
                </c:pt>
                <c:pt idx="7461">
                  <c:v>606.506</c:v>
                </c:pt>
                <c:pt idx="7462">
                  <c:v>606.558</c:v>
                </c:pt>
                <c:pt idx="7463">
                  <c:v>606.609</c:v>
                </c:pt>
                <c:pt idx="7464">
                  <c:v>606.6609999999999</c:v>
                </c:pt>
                <c:pt idx="7465">
                  <c:v>606.713</c:v>
                </c:pt>
                <c:pt idx="7466">
                  <c:v>606.765</c:v>
                </c:pt>
                <c:pt idx="7467">
                  <c:v>606.817</c:v>
                </c:pt>
                <c:pt idx="7468">
                  <c:v>606.8680000000001</c:v>
                </c:pt>
                <c:pt idx="7469">
                  <c:v>606.92</c:v>
                </c:pt>
                <c:pt idx="7470">
                  <c:v>606.972</c:v>
                </c:pt>
                <c:pt idx="7471">
                  <c:v>607.024</c:v>
                </c:pt>
                <c:pt idx="7472">
                  <c:v>607.075</c:v>
                </c:pt>
                <c:pt idx="7473">
                  <c:v>607.127</c:v>
                </c:pt>
                <c:pt idx="7474">
                  <c:v>607.179</c:v>
                </c:pt>
                <c:pt idx="7475">
                  <c:v>607.231</c:v>
                </c:pt>
                <c:pt idx="7476">
                  <c:v>607.282</c:v>
                </c:pt>
                <c:pt idx="7477">
                  <c:v>607.3339999999999</c:v>
                </c:pt>
                <c:pt idx="7478">
                  <c:v>607.386</c:v>
                </c:pt>
                <c:pt idx="7479">
                  <c:v>607.437</c:v>
                </c:pt>
                <c:pt idx="7480">
                  <c:v>607.489</c:v>
                </c:pt>
                <c:pt idx="7481">
                  <c:v>607.5410000000001</c:v>
                </c:pt>
                <c:pt idx="7482">
                  <c:v>607.592</c:v>
                </c:pt>
                <c:pt idx="7483">
                  <c:v>607.644</c:v>
                </c:pt>
                <c:pt idx="7484">
                  <c:v>607.696</c:v>
                </c:pt>
                <c:pt idx="7485">
                  <c:v>607.747</c:v>
                </c:pt>
                <c:pt idx="7486">
                  <c:v>607.799</c:v>
                </c:pt>
                <c:pt idx="7487">
                  <c:v>607.85</c:v>
                </c:pt>
                <c:pt idx="7488">
                  <c:v>607.902</c:v>
                </c:pt>
                <c:pt idx="7489">
                  <c:v>607.954</c:v>
                </c:pt>
                <c:pt idx="7490">
                  <c:v>608.005</c:v>
                </c:pt>
                <c:pt idx="7491">
                  <c:v>608.057</c:v>
                </c:pt>
                <c:pt idx="7492">
                  <c:v>608.1079999999999</c:v>
                </c:pt>
                <c:pt idx="7493">
                  <c:v>608.16</c:v>
                </c:pt>
                <c:pt idx="7494">
                  <c:v>608.211</c:v>
                </c:pt>
                <c:pt idx="7495">
                  <c:v>608.263</c:v>
                </c:pt>
                <c:pt idx="7496">
                  <c:v>608.314</c:v>
                </c:pt>
                <c:pt idx="7497">
                  <c:v>608.366</c:v>
                </c:pt>
                <c:pt idx="7498">
                  <c:v>608.417</c:v>
                </c:pt>
                <c:pt idx="7499">
                  <c:v>608.4690000000001</c:v>
                </c:pt>
                <c:pt idx="7500">
                  <c:v>608.52</c:v>
                </c:pt>
                <c:pt idx="7501">
                  <c:v>608.572</c:v>
                </c:pt>
                <c:pt idx="7502">
                  <c:v>608.623</c:v>
                </c:pt>
                <c:pt idx="7503">
                  <c:v>608.675</c:v>
                </c:pt>
                <c:pt idx="7504">
                  <c:v>608.726</c:v>
                </c:pt>
                <c:pt idx="7505">
                  <c:v>608.778</c:v>
                </c:pt>
                <c:pt idx="7506">
                  <c:v>608.829</c:v>
                </c:pt>
                <c:pt idx="7507">
                  <c:v>608.88</c:v>
                </c:pt>
                <c:pt idx="7508">
                  <c:v>608.932</c:v>
                </c:pt>
                <c:pt idx="7509">
                  <c:v>608.9829999999999</c:v>
                </c:pt>
                <c:pt idx="7510">
                  <c:v>609.035</c:v>
                </c:pt>
                <c:pt idx="7511">
                  <c:v>609.086</c:v>
                </c:pt>
                <c:pt idx="7512">
                  <c:v>609.1369999999999</c:v>
                </c:pt>
                <c:pt idx="7513">
                  <c:v>609.189</c:v>
                </c:pt>
                <c:pt idx="7514">
                  <c:v>609.24</c:v>
                </c:pt>
                <c:pt idx="7515">
                  <c:v>609.291</c:v>
                </c:pt>
                <c:pt idx="7516">
                  <c:v>609.343</c:v>
                </c:pt>
                <c:pt idx="7517">
                  <c:v>609.394</c:v>
                </c:pt>
                <c:pt idx="7518">
                  <c:v>609.445</c:v>
                </c:pt>
                <c:pt idx="7519">
                  <c:v>609.496</c:v>
                </c:pt>
                <c:pt idx="7520">
                  <c:v>609.548</c:v>
                </c:pt>
                <c:pt idx="7521">
                  <c:v>609.599</c:v>
                </c:pt>
                <c:pt idx="7522">
                  <c:v>609.65</c:v>
                </c:pt>
                <c:pt idx="7523">
                  <c:v>609.702</c:v>
                </c:pt>
                <c:pt idx="7524">
                  <c:v>609.753</c:v>
                </c:pt>
                <c:pt idx="7525">
                  <c:v>609.804</c:v>
                </c:pt>
                <c:pt idx="7526">
                  <c:v>609.855</c:v>
                </c:pt>
                <c:pt idx="7527">
                  <c:v>609.907</c:v>
                </c:pt>
                <c:pt idx="7528">
                  <c:v>609.958</c:v>
                </c:pt>
                <c:pt idx="7529">
                  <c:v>610.009</c:v>
                </c:pt>
                <c:pt idx="7530">
                  <c:v>610.0599999999999</c:v>
                </c:pt>
                <c:pt idx="7531">
                  <c:v>610.111</c:v>
                </c:pt>
                <c:pt idx="7532">
                  <c:v>610.162</c:v>
                </c:pt>
                <c:pt idx="7533">
                  <c:v>610.214</c:v>
                </c:pt>
                <c:pt idx="7534">
                  <c:v>610.265</c:v>
                </c:pt>
                <c:pt idx="7535">
                  <c:v>610.316</c:v>
                </c:pt>
                <c:pt idx="7536">
                  <c:v>610.367</c:v>
                </c:pt>
                <c:pt idx="7537">
                  <c:v>610.418</c:v>
                </c:pt>
                <c:pt idx="7538">
                  <c:v>610.4690000000001</c:v>
                </c:pt>
                <c:pt idx="7539">
                  <c:v>610.52</c:v>
                </c:pt>
                <c:pt idx="7540">
                  <c:v>610.571</c:v>
                </c:pt>
                <c:pt idx="7541">
                  <c:v>610.623</c:v>
                </c:pt>
                <c:pt idx="7542">
                  <c:v>610.674</c:v>
                </c:pt>
                <c:pt idx="7543">
                  <c:v>610.725</c:v>
                </c:pt>
                <c:pt idx="7544">
                  <c:v>610.776</c:v>
                </c:pt>
                <c:pt idx="7545">
                  <c:v>610.827</c:v>
                </c:pt>
                <c:pt idx="7546">
                  <c:v>610.878</c:v>
                </c:pt>
                <c:pt idx="7547">
                  <c:v>610.929</c:v>
                </c:pt>
                <c:pt idx="7548">
                  <c:v>610.98</c:v>
                </c:pt>
                <c:pt idx="7549">
                  <c:v>611.0309999999999</c:v>
                </c:pt>
                <c:pt idx="7550">
                  <c:v>611.082</c:v>
                </c:pt>
                <c:pt idx="7551">
                  <c:v>611.133</c:v>
                </c:pt>
                <c:pt idx="7552">
                  <c:v>611.184</c:v>
                </c:pt>
                <c:pt idx="7553">
                  <c:v>611.235</c:v>
                </c:pt>
                <c:pt idx="7554">
                  <c:v>611.286</c:v>
                </c:pt>
                <c:pt idx="7555">
                  <c:v>611.337</c:v>
                </c:pt>
                <c:pt idx="7556">
                  <c:v>611.388</c:v>
                </c:pt>
                <c:pt idx="7557">
                  <c:v>611.439</c:v>
                </c:pt>
                <c:pt idx="7558">
                  <c:v>611.49</c:v>
                </c:pt>
                <c:pt idx="7559">
                  <c:v>611.54</c:v>
                </c:pt>
                <c:pt idx="7560">
                  <c:v>611.591</c:v>
                </c:pt>
                <c:pt idx="7561">
                  <c:v>611.6420000000001</c:v>
                </c:pt>
                <c:pt idx="7562">
                  <c:v>611.693</c:v>
                </c:pt>
                <c:pt idx="7563">
                  <c:v>611.744</c:v>
                </c:pt>
                <c:pt idx="7564">
                  <c:v>611.795</c:v>
                </c:pt>
                <c:pt idx="7565">
                  <c:v>611.846</c:v>
                </c:pt>
                <c:pt idx="7566">
                  <c:v>611.897</c:v>
                </c:pt>
                <c:pt idx="7567">
                  <c:v>611.947</c:v>
                </c:pt>
                <c:pt idx="7568">
                  <c:v>611.998</c:v>
                </c:pt>
                <c:pt idx="7569">
                  <c:v>612.049</c:v>
                </c:pt>
                <c:pt idx="7570">
                  <c:v>612.1</c:v>
                </c:pt>
                <c:pt idx="7571">
                  <c:v>612.151</c:v>
                </c:pt>
                <c:pt idx="7572">
                  <c:v>612.201</c:v>
                </c:pt>
                <c:pt idx="7573">
                  <c:v>612.252</c:v>
                </c:pt>
                <c:pt idx="7574">
                  <c:v>612.303</c:v>
                </c:pt>
                <c:pt idx="7575">
                  <c:v>612.354</c:v>
                </c:pt>
                <c:pt idx="7576">
                  <c:v>612.405</c:v>
                </c:pt>
                <c:pt idx="7577">
                  <c:v>612.455</c:v>
                </c:pt>
                <c:pt idx="7578">
                  <c:v>612.506</c:v>
                </c:pt>
                <c:pt idx="7579">
                  <c:v>612.557</c:v>
                </c:pt>
                <c:pt idx="7580">
                  <c:v>612.607</c:v>
                </c:pt>
                <c:pt idx="7581">
                  <c:v>612.658</c:v>
                </c:pt>
                <c:pt idx="7582">
                  <c:v>612.709</c:v>
                </c:pt>
                <c:pt idx="7583">
                  <c:v>612.76</c:v>
                </c:pt>
                <c:pt idx="7584">
                  <c:v>612.8099999999999</c:v>
                </c:pt>
                <c:pt idx="7585">
                  <c:v>612.861</c:v>
                </c:pt>
                <c:pt idx="7586">
                  <c:v>612.912</c:v>
                </c:pt>
                <c:pt idx="7587">
                  <c:v>612.962</c:v>
                </c:pt>
                <c:pt idx="7588">
                  <c:v>613.013</c:v>
                </c:pt>
                <c:pt idx="7589">
                  <c:v>613.063</c:v>
                </c:pt>
                <c:pt idx="7590">
                  <c:v>613.114</c:v>
                </c:pt>
                <c:pt idx="7591">
                  <c:v>613.165</c:v>
                </c:pt>
                <c:pt idx="7592">
                  <c:v>613.215</c:v>
                </c:pt>
                <c:pt idx="7593">
                  <c:v>613.266</c:v>
                </c:pt>
                <c:pt idx="7594">
                  <c:v>613.316</c:v>
                </c:pt>
                <c:pt idx="7595">
                  <c:v>613.367</c:v>
                </c:pt>
                <c:pt idx="7596">
                  <c:v>613.418</c:v>
                </c:pt>
                <c:pt idx="7597">
                  <c:v>613.468</c:v>
                </c:pt>
                <c:pt idx="7598">
                  <c:v>613.519</c:v>
                </c:pt>
                <c:pt idx="7599">
                  <c:v>613.569</c:v>
                </c:pt>
                <c:pt idx="7600">
                  <c:v>613.62</c:v>
                </c:pt>
                <c:pt idx="7601">
                  <c:v>613.67</c:v>
                </c:pt>
                <c:pt idx="7602">
                  <c:v>613.721</c:v>
                </c:pt>
                <c:pt idx="7603">
                  <c:v>613.771</c:v>
                </c:pt>
                <c:pt idx="7604">
                  <c:v>613.822</c:v>
                </c:pt>
                <c:pt idx="7605">
                  <c:v>613.872</c:v>
                </c:pt>
                <c:pt idx="7606">
                  <c:v>613.923</c:v>
                </c:pt>
                <c:pt idx="7607">
                  <c:v>613.973</c:v>
                </c:pt>
                <c:pt idx="7608">
                  <c:v>614.023</c:v>
                </c:pt>
                <c:pt idx="7609">
                  <c:v>614.074</c:v>
                </c:pt>
                <c:pt idx="7610">
                  <c:v>614.124</c:v>
                </c:pt>
                <c:pt idx="7611">
                  <c:v>614.175</c:v>
                </c:pt>
                <c:pt idx="7612">
                  <c:v>614.225</c:v>
                </c:pt>
                <c:pt idx="7613">
                  <c:v>614.276</c:v>
                </c:pt>
                <c:pt idx="7614">
                  <c:v>614.326</c:v>
                </c:pt>
                <c:pt idx="7615">
                  <c:v>614.376</c:v>
                </c:pt>
                <c:pt idx="7616">
                  <c:v>614.427</c:v>
                </c:pt>
                <c:pt idx="7617">
                  <c:v>614.477</c:v>
                </c:pt>
                <c:pt idx="7618">
                  <c:v>614.527</c:v>
                </c:pt>
                <c:pt idx="7619">
                  <c:v>614.578</c:v>
                </c:pt>
                <c:pt idx="7620">
                  <c:v>614.628</c:v>
                </c:pt>
                <c:pt idx="7621">
                  <c:v>614.678</c:v>
                </c:pt>
                <c:pt idx="7622">
                  <c:v>614.729</c:v>
                </c:pt>
                <c:pt idx="7623">
                  <c:v>614.779</c:v>
                </c:pt>
                <c:pt idx="7624">
                  <c:v>614.829</c:v>
                </c:pt>
                <c:pt idx="7625">
                  <c:v>614.88</c:v>
                </c:pt>
                <c:pt idx="7626">
                  <c:v>614.9299999999999</c:v>
                </c:pt>
                <c:pt idx="7627">
                  <c:v>614.98</c:v>
                </c:pt>
                <c:pt idx="7628">
                  <c:v>615.03</c:v>
                </c:pt>
                <c:pt idx="7629">
                  <c:v>615.081</c:v>
                </c:pt>
                <c:pt idx="7630">
                  <c:v>615.131</c:v>
                </c:pt>
                <c:pt idx="7631">
                  <c:v>615.181</c:v>
                </c:pt>
                <c:pt idx="7632">
                  <c:v>615.231</c:v>
                </c:pt>
                <c:pt idx="7633">
                  <c:v>615.281</c:v>
                </c:pt>
                <c:pt idx="7634">
                  <c:v>615.332</c:v>
                </c:pt>
                <c:pt idx="7635">
                  <c:v>615.3819999999999</c:v>
                </c:pt>
                <c:pt idx="7636">
                  <c:v>615.432</c:v>
                </c:pt>
                <c:pt idx="7637">
                  <c:v>615.482</c:v>
                </c:pt>
                <c:pt idx="7638">
                  <c:v>615.532</c:v>
                </c:pt>
                <c:pt idx="7639">
                  <c:v>615.582</c:v>
                </c:pt>
                <c:pt idx="7640">
                  <c:v>615.633</c:v>
                </c:pt>
                <c:pt idx="7641">
                  <c:v>615.683</c:v>
                </c:pt>
                <c:pt idx="7642">
                  <c:v>615.7329999999999</c:v>
                </c:pt>
                <c:pt idx="7643">
                  <c:v>615.783</c:v>
                </c:pt>
                <c:pt idx="7644">
                  <c:v>615.833</c:v>
                </c:pt>
                <c:pt idx="7645">
                  <c:v>615.883</c:v>
                </c:pt>
                <c:pt idx="7646">
                  <c:v>615.933</c:v>
                </c:pt>
                <c:pt idx="7647">
                  <c:v>615.9829999999999</c:v>
                </c:pt>
                <c:pt idx="7648">
                  <c:v>616.033</c:v>
                </c:pt>
                <c:pt idx="7649">
                  <c:v>616.083</c:v>
                </c:pt>
                <c:pt idx="7650">
                  <c:v>616.133</c:v>
                </c:pt>
                <c:pt idx="7651">
                  <c:v>616.183</c:v>
                </c:pt>
                <c:pt idx="7652">
                  <c:v>616.2329999999999</c:v>
                </c:pt>
                <c:pt idx="7653">
                  <c:v>616.283</c:v>
                </c:pt>
                <c:pt idx="7654">
                  <c:v>616.333</c:v>
                </c:pt>
                <c:pt idx="7655">
                  <c:v>616.383</c:v>
                </c:pt>
                <c:pt idx="7656">
                  <c:v>616.433</c:v>
                </c:pt>
                <c:pt idx="7657">
                  <c:v>616.4829999999999</c:v>
                </c:pt>
                <c:pt idx="7658">
                  <c:v>616.533</c:v>
                </c:pt>
                <c:pt idx="7659">
                  <c:v>616.583</c:v>
                </c:pt>
                <c:pt idx="7660">
                  <c:v>616.633</c:v>
                </c:pt>
                <c:pt idx="7661">
                  <c:v>616.683</c:v>
                </c:pt>
                <c:pt idx="7662">
                  <c:v>616.7329999999999</c:v>
                </c:pt>
                <c:pt idx="7663">
                  <c:v>616.783</c:v>
                </c:pt>
                <c:pt idx="7664">
                  <c:v>616.833</c:v>
                </c:pt>
                <c:pt idx="7665">
                  <c:v>616.883</c:v>
                </c:pt>
                <c:pt idx="7666">
                  <c:v>616.933</c:v>
                </c:pt>
                <c:pt idx="7667">
                  <c:v>616.9829999999999</c:v>
                </c:pt>
                <c:pt idx="7668">
                  <c:v>617.032</c:v>
                </c:pt>
                <c:pt idx="7669">
                  <c:v>617.082</c:v>
                </c:pt>
                <c:pt idx="7670">
                  <c:v>617.1319999999999</c:v>
                </c:pt>
                <c:pt idx="7671">
                  <c:v>617.182</c:v>
                </c:pt>
                <c:pt idx="7672">
                  <c:v>617.232</c:v>
                </c:pt>
                <c:pt idx="7673">
                  <c:v>617.282</c:v>
                </c:pt>
                <c:pt idx="7674">
                  <c:v>617.331</c:v>
                </c:pt>
                <c:pt idx="7675">
                  <c:v>617.381</c:v>
                </c:pt>
                <c:pt idx="7676">
                  <c:v>617.431</c:v>
                </c:pt>
                <c:pt idx="7677">
                  <c:v>617.481</c:v>
                </c:pt>
                <c:pt idx="7678">
                  <c:v>617.5309999999999</c:v>
                </c:pt>
                <c:pt idx="7679">
                  <c:v>617.58</c:v>
                </c:pt>
                <c:pt idx="7680">
                  <c:v>617.63</c:v>
                </c:pt>
                <c:pt idx="7681">
                  <c:v>617.68</c:v>
                </c:pt>
                <c:pt idx="7682">
                  <c:v>617.73</c:v>
                </c:pt>
                <c:pt idx="7683">
                  <c:v>617.779</c:v>
                </c:pt>
                <c:pt idx="7684">
                  <c:v>617.829</c:v>
                </c:pt>
                <c:pt idx="7685">
                  <c:v>617.879</c:v>
                </c:pt>
                <c:pt idx="7686">
                  <c:v>617.928</c:v>
                </c:pt>
                <c:pt idx="7687">
                  <c:v>617.978</c:v>
                </c:pt>
                <c:pt idx="7688">
                  <c:v>618.028</c:v>
                </c:pt>
                <c:pt idx="7689">
                  <c:v>618.077</c:v>
                </c:pt>
                <c:pt idx="7690">
                  <c:v>618.127</c:v>
                </c:pt>
                <c:pt idx="7691">
                  <c:v>618.177</c:v>
                </c:pt>
                <c:pt idx="7692">
                  <c:v>618.226</c:v>
                </c:pt>
                <c:pt idx="7693">
                  <c:v>618.276</c:v>
                </c:pt>
                <c:pt idx="7694">
                  <c:v>618.325</c:v>
                </c:pt>
                <c:pt idx="7695">
                  <c:v>618.375</c:v>
                </c:pt>
                <c:pt idx="7696">
                  <c:v>618.425</c:v>
                </c:pt>
                <c:pt idx="7697">
                  <c:v>618.474</c:v>
                </c:pt>
                <c:pt idx="7698">
                  <c:v>618.524</c:v>
                </c:pt>
                <c:pt idx="7699">
                  <c:v>618.573</c:v>
                </c:pt>
                <c:pt idx="7700">
                  <c:v>618.623</c:v>
                </c:pt>
                <c:pt idx="7701">
                  <c:v>618.672</c:v>
                </c:pt>
                <c:pt idx="7702">
                  <c:v>618.722</c:v>
                </c:pt>
                <c:pt idx="7703">
                  <c:v>618.772</c:v>
                </c:pt>
                <c:pt idx="7704">
                  <c:v>618.821</c:v>
                </c:pt>
                <c:pt idx="7705">
                  <c:v>618.871</c:v>
                </c:pt>
                <c:pt idx="7706">
                  <c:v>618.92</c:v>
                </c:pt>
                <c:pt idx="7707">
                  <c:v>618.97</c:v>
                </c:pt>
                <c:pt idx="7708">
                  <c:v>619.019</c:v>
                </c:pt>
                <c:pt idx="7709">
                  <c:v>619.068</c:v>
                </c:pt>
                <c:pt idx="7710">
                  <c:v>619.118</c:v>
                </c:pt>
                <c:pt idx="7711">
                  <c:v>619.167</c:v>
                </c:pt>
                <c:pt idx="7712">
                  <c:v>619.217</c:v>
                </c:pt>
                <c:pt idx="7713">
                  <c:v>619.266</c:v>
                </c:pt>
                <c:pt idx="7714">
                  <c:v>619.316</c:v>
                </c:pt>
                <c:pt idx="7715">
                  <c:v>619.365</c:v>
                </c:pt>
                <c:pt idx="7716">
                  <c:v>619.414</c:v>
                </c:pt>
                <c:pt idx="7717">
                  <c:v>619.4640000000001</c:v>
                </c:pt>
                <c:pt idx="7718">
                  <c:v>619.513</c:v>
                </c:pt>
                <c:pt idx="7719">
                  <c:v>619.563</c:v>
                </c:pt>
                <c:pt idx="7720">
                  <c:v>619.612</c:v>
                </c:pt>
                <c:pt idx="7721">
                  <c:v>619.6609999999999</c:v>
                </c:pt>
                <c:pt idx="7722">
                  <c:v>619.711</c:v>
                </c:pt>
                <c:pt idx="7723">
                  <c:v>619.76</c:v>
                </c:pt>
                <c:pt idx="7724">
                  <c:v>619.809</c:v>
                </c:pt>
                <c:pt idx="7725">
                  <c:v>619.859</c:v>
                </c:pt>
                <c:pt idx="7726">
                  <c:v>619.908</c:v>
                </c:pt>
                <c:pt idx="7727">
                  <c:v>619.957</c:v>
                </c:pt>
                <c:pt idx="7728">
                  <c:v>620.006</c:v>
                </c:pt>
                <c:pt idx="7729">
                  <c:v>620.056</c:v>
                </c:pt>
                <c:pt idx="7730">
                  <c:v>620.105</c:v>
                </c:pt>
                <c:pt idx="7731">
                  <c:v>620.154</c:v>
                </c:pt>
                <c:pt idx="7732">
                  <c:v>620.203</c:v>
                </c:pt>
                <c:pt idx="7733">
                  <c:v>620.253</c:v>
                </c:pt>
                <c:pt idx="7734">
                  <c:v>620.302</c:v>
                </c:pt>
                <c:pt idx="7735">
                  <c:v>620.351</c:v>
                </c:pt>
                <c:pt idx="7736">
                  <c:v>620.4</c:v>
                </c:pt>
                <c:pt idx="7737">
                  <c:v>620.449</c:v>
                </c:pt>
                <c:pt idx="7738">
                  <c:v>620.499</c:v>
                </c:pt>
                <c:pt idx="7739">
                  <c:v>620.548</c:v>
                </c:pt>
                <c:pt idx="7740">
                  <c:v>620.597</c:v>
                </c:pt>
                <c:pt idx="7741">
                  <c:v>620.646</c:v>
                </c:pt>
                <c:pt idx="7742">
                  <c:v>620.695</c:v>
                </c:pt>
                <c:pt idx="7743">
                  <c:v>620.744</c:v>
                </c:pt>
                <c:pt idx="7744">
                  <c:v>620.794</c:v>
                </c:pt>
                <c:pt idx="7745">
                  <c:v>620.843</c:v>
                </c:pt>
                <c:pt idx="7746">
                  <c:v>620.8920000000001</c:v>
                </c:pt>
                <c:pt idx="7747">
                  <c:v>620.941</c:v>
                </c:pt>
                <c:pt idx="7748">
                  <c:v>620.99</c:v>
                </c:pt>
                <c:pt idx="7749">
                  <c:v>621.039</c:v>
                </c:pt>
                <c:pt idx="7750">
                  <c:v>621.088</c:v>
                </c:pt>
                <c:pt idx="7751">
                  <c:v>621.1369999999999</c:v>
                </c:pt>
                <c:pt idx="7752">
                  <c:v>621.186</c:v>
                </c:pt>
                <c:pt idx="7753">
                  <c:v>621.235</c:v>
                </c:pt>
                <c:pt idx="7754">
                  <c:v>621.284</c:v>
                </c:pt>
                <c:pt idx="7755">
                  <c:v>621.333</c:v>
                </c:pt>
                <c:pt idx="7756">
                  <c:v>621.3819999999999</c:v>
                </c:pt>
                <c:pt idx="7757">
                  <c:v>621.431</c:v>
                </c:pt>
                <c:pt idx="7758">
                  <c:v>621.48</c:v>
                </c:pt>
                <c:pt idx="7759">
                  <c:v>621.529</c:v>
                </c:pt>
                <c:pt idx="7760">
                  <c:v>621.578</c:v>
                </c:pt>
                <c:pt idx="7761">
                  <c:v>621.627</c:v>
                </c:pt>
                <c:pt idx="7762">
                  <c:v>621.676</c:v>
                </c:pt>
                <c:pt idx="7763">
                  <c:v>621.725</c:v>
                </c:pt>
                <c:pt idx="7764">
                  <c:v>621.774</c:v>
                </c:pt>
                <c:pt idx="7765">
                  <c:v>621.823</c:v>
                </c:pt>
                <c:pt idx="7766">
                  <c:v>621.872</c:v>
                </c:pt>
                <c:pt idx="7767">
                  <c:v>621.921</c:v>
                </c:pt>
                <c:pt idx="7768">
                  <c:v>621.9690000000001</c:v>
                </c:pt>
                <c:pt idx="7769">
                  <c:v>622.018</c:v>
                </c:pt>
                <c:pt idx="7770">
                  <c:v>622.067</c:v>
                </c:pt>
                <c:pt idx="7771">
                  <c:v>622.116</c:v>
                </c:pt>
                <c:pt idx="7772">
                  <c:v>622.165</c:v>
                </c:pt>
                <c:pt idx="7773">
                  <c:v>622.214</c:v>
                </c:pt>
                <c:pt idx="7774">
                  <c:v>622.263</c:v>
                </c:pt>
                <c:pt idx="7775">
                  <c:v>622.311</c:v>
                </c:pt>
                <c:pt idx="7776">
                  <c:v>622.36</c:v>
                </c:pt>
                <c:pt idx="7777">
                  <c:v>622.409</c:v>
                </c:pt>
                <c:pt idx="7778">
                  <c:v>622.458</c:v>
                </c:pt>
                <c:pt idx="7779">
                  <c:v>622.506</c:v>
                </c:pt>
                <c:pt idx="7780">
                  <c:v>622.5549999999999</c:v>
                </c:pt>
                <c:pt idx="7781">
                  <c:v>622.604</c:v>
                </c:pt>
                <c:pt idx="7782">
                  <c:v>622.653</c:v>
                </c:pt>
                <c:pt idx="7783">
                  <c:v>622.701</c:v>
                </c:pt>
                <c:pt idx="7784">
                  <c:v>622.75</c:v>
                </c:pt>
                <c:pt idx="7785">
                  <c:v>622.799</c:v>
                </c:pt>
                <c:pt idx="7786">
                  <c:v>622.848</c:v>
                </c:pt>
                <c:pt idx="7787">
                  <c:v>622.896</c:v>
                </c:pt>
                <c:pt idx="7788">
                  <c:v>622.945</c:v>
                </c:pt>
                <c:pt idx="7789">
                  <c:v>622.994</c:v>
                </c:pt>
                <c:pt idx="7790">
                  <c:v>623.042</c:v>
                </c:pt>
                <c:pt idx="7791">
                  <c:v>623.091</c:v>
                </c:pt>
                <c:pt idx="7792">
                  <c:v>623.14</c:v>
                </c:pt>
                <c:pt idx="7793">
                  <c:v>623.188</c:v>
                </c:pt>
                <c:pt idx="7794">
                  <c:v>623.237</c:v>
                </c:pt>
                <c:pt idx="7795">
                  <c:v>623.286</c:v>
                </c:pt>
                <c:pt idx="7796">
                  <c:v>623.3339999999999</c:v>
                </c:pt>
                <c:pt idx="7797">
                  <c:v>623.383</c:v>
                </c:pt>
                <c:pt idx="7798">
                  <c:v>623.431</c:v>
                </c:pt>
                <c:pt idx="7799">
                  <c:v>623.48</c:v>
                </c:pt>
                <c:pt idx="7800">
                  <c:v>623.528</c:v>
                </c:pt>
                <c:pt idx="7801">
                  <c:v>623.577</c:v>
                </c:pt>
                <c:pt idx="7802">
                  <c:v>623.626</c:v>
                </c:pt>
                <c:pt idx="7803">
                  <c:v>623.674</c:v>
                </c:pt>
                <c:pt idx="7804">
                  <c:v>623.723</c:v>
                </c:pt>
                <c:pt idx="7805">
                  <c:v>623.771</c:v>
                </c:pt>
                <c:pt idx="7806">
                  <c:v>623.82</c:v>
                </c:pt>
                <c:pt idx="7807">
                  <c:v>623.8680000000001</c:v>
                </c:pt>
                <c:pt idx="7808">
                  <c:v>623.917</c:v>
                </c:pt>
                <c:pt idx="7809">
                  <c:v>623.965</c:v>
                </c:pt>
                <c:pt idx="7810">
                  <c:v>624.014</c:v>
                </c:pt>
                <c:pt idx="7811">
                  <c:v>624.062</c:v>
                </c:pt>
                <c:pt idx="7812">
                  <c:v>624.11</c:v>
                </c:pt>
                <c:pt idx="7813">
                  <c:v>624.159</c:v>
                </c:pt>
                <c:pt idx="7814">
                  <c:v>624.207</c:v>
                </c:pt>
                <c:pt idx="7815">
                  <c:v>624.256</c:v>
                </c:pt>
                <c:pt idx="7816">
                  <c:v>624.304</c:v>
                </c:pt>
                <c:pt idx="7817">
                  <c:v>624.353</c:v>
                </c:pt>
                <c:pt idx="7818">
                  <c:v>624.401</c:v>
                </c:pt>
                <c:pt idx="7819">
                  <c:v>624.449</c:v>
                </c:pt>
                <c:pt idx="7820">
                  <c:v>624.498</c:v>
                </c:pt>
                <c:pt idx="7821">
                  <c:v>624.546</c:v>
                </c:pt>
                <c:pt idx="7822">
                  <c:v>624.594</c:v>
                </c:pt>
                <c:pt idx="7823">
                  <c:v>624.643</c:v>
                </c:pt>
                <c:pt idx="7824">
                  <c:v>624.691</c:v>
                </c:pt>
                <c:pt idx="7825">
                  <c:v>624.739</c:v>
                </c:pt>
                <c:pt idx="7826">
                  <c:v>624.788</c:v>
                </c:pt>
                <c:pt idx="7827">
                  <c:v>624.836</c:v>
                </c:pt>
                <c:pt idx="7828">
                  <c:v>624.884</c:v>
                </c:pt>
                <c:pt idx="7829">
                  <c:v>624.933</c:v>
                </c:pt>
                <c:pt idx="7830">
                  <c:v>624.981</c:v>
                </c:pt>
                <c:pt idx="7831">
                  <c:v>625.029</c:v>
                </c:pt>
                <c:pt idx="7832">
                  <c:v>625.077</c:v>
                </c:pt>
                <c:pt idx="7833">
                  <c:v>625.126</c:v>
                </c:pt>
                <c:pt idx="7834">
                  <c:v>625.174</c:v>
                </c:pt>
                <c:pt idx="7835">
                  <c:v>625.222</c:v>
                </c:pt>
                <c:pt idx="7836">
                  <c:v>625.27</c:v>
                </c:pt>
                <c:pt idx="7837">
                  <c:v>625.318</c:v>
                </c:pt>
                <c:pt idx="7838">
                  <c:v>625.367</c:v>
                </c:pt>
                <c:pt idx="7839">
                  <c:v>625.415</c:v>
                </c:pt>
                <c:pt idx="7840">
                  <c:v>625.463</c:v>
                </c:pt>
                <c:pt idx="7841">
                  <c:v>625.511</c:v>
                </c:pt>
                <c:pt idx="7842">
                  <c:v>625.559</c:v>
                </c:pt>
                <c:pt idx="7843">
                  <c:v>625.607</c:v>
                </c:pt>
                <c:pt idx="7844">
                  <c:v>625.6559999999999</c:v>
                </c:pt>
                <c:pt idx="7845">
                  <c:v>625.704</c:v>
                </c:pt>
                <c:pt idx="7846">
                  <c:v>625.752</c:v>
                </c:pt>
                <c:pt idx="7847">
                  <c:v>625.8</c:v>
                </c:pt>
                <c:pt idx="7848">
                  <c:v>625.848</c:v>
                </c:pt>
                <c:pt idx="7849">
                  <c:v>625.896</c:v>
                </c:pt>
                <c:pt idx="7850">
                  <c:v>625.944</c:v>
                </c:pt>
                <c:pt idx="7851">
                  <c:v>625.992</c:v>
                </c:pt>
                <c:pt idx="7852">
                  <c:v>626.04</c:v>
                </c:pt>
                <c:pt idx="7853">
                  <c:v>626.088</c:v>
                </c:pt>
                <c:pt idx="7854">
                  <c:v>626.136</c:v>
                </c:pt>
                <c:pt idx="7855">
                  <c:v>626.184</c:v>
                </c:pt>
                <c:pt idx="7856">
                  <c:v>626.232</c:v>
                </c:pt>
                <c:pt idx="7857">
                  <c:v>626.28</c:v>
                </c:pt>
                <c:pt idx="7858">
                  <c:v>626.328</c:v>
                </c:pt>
                <c:pt idx="7859">
                  <c:v>626.376</c:v>
                </c:pt>
                <c:pt idx="7860">
                  <c:v>626.424</c:v>
                </c:pt>
                <c:pt idx="7861">
                  <c:v>626.472</c:v>
                </c:pt>
                <c:pt idx="7862">
                  <c:v>626.52</c:v>
                </c:pt>
                <c:pt idx="7863">
                  <c:v>626.568</c:v>
                </c:pt>
                <c:pt idx="7864">
                  <c:v>626.616</c:v>
                </c:pt>
                <c:pt idx="7865">
                  <c:v>626.664</c:v>
                </c:pt>
                <c:pt idx="7866">
                  <c:v>626.712</c:v>
                </c:pt>
                <c:pt idx="7867">
                  <c:v>626.765</c:v>
                </c:pt>
                <c:pt idx="7868">
                  <c:v>626.824</c:v>
                </c:pt>
                <c:pt idx="7869">
                  <c:v>626.883</c:v>
                </c:pt>
                <c:pt idx="7870">
                  <c:v>626.942</c:v>
                </c:pt>
                <c:pt idx="7871">
                  <c:v>627.002</c:v>
                </c:pt>
                <c:pt idx="7872">
                  <c:v>627.061</c:v>
                </c:pt>
                <c:pt idx="7873">
                  <c:v>627.12</c:v>
                </c:pt>
                <c:pt idx="7874">
                  <c:v>627.179</c:v>
                </c:pt>
                <c:pt idx="7875">
                  <c:v>627.238</c:v>
                </c:pt>
                <c:pt idx="7876">
                  <c:v>627.297</c:v>
                </c:pt>
                <c:pt idx="7877">
                  <c:v>627.357</c:v>
                </c:pt>
                <c:pt idx="7878">
                  <c:v>627.4160000000001</c:v>
                </c:pt>
                <c:pt idx="7879">
                  <c:v>627.475</c:v>
                </c:pt>
                <c:pt idx="7880">
                  <c:v>627.534</c:v>
                </c:pt>
                <c:pt idx="7881">
                  <c:v>627.593</c:v>
                </c:pt>
                <c:pt idx="7882">
                  <c:v>627.652</c:v>
                </c:pt>
                <c:pt idx="7883">
                  <c:v>627.711</c:v>
                </c:pt>
                <c:pt idx="7884">
                  <c:v>627.77</c:v>
                </c:pt>
                <c:pt idx="7885">
                  <c:v>627.83</c:v>
                </c:pt>
                <c:pt idx="7886">
                  <c:v>627.889</c:v>
                </c:pt>
                <c:pt idx="7887">
                  <c:v>627.948</c:v>
                </c:pt>
                <c:pt idx="7888">
                  <c:v>628.0069999999999</c:v>
                </c:pt>
                <c:pt idx="7889">
                  <c:v>628.066</c:v>
                </c:pt>
                <c:pt idx="7890">
                  <c:v>628.125</c:v>
                </c:pt>
                <c:pt idx="7891">
                  <c:v>628.184</c:v>
                </c:pt>
                <c:pt idx="7892">
                  <c:v>628.243</c:v>
                </c:pt>
                <c:pt idx="7893">
                  <c:v>628.302</c:v>
                </c:pt>
                <c:pt idx="7894">
                  <c:v>628.361</c:v>
                </c:pt>
                <c:pt idx="7895">
                  <c:v>628.42</c:v>
                </c:pt>
                <c:pt idx="7896">
                  <c:v>628.479</c:v>
                </c:pt>
                <c:pt idx="7897">
                  <c:v>628.538</c:v>
                </c:pt>
                <c:pt idx="7898">
                  <c:v>628.597</c:v>
                </c:pt>
                <c:pt idx="7899">
                  <c:v>628.6559999999999</c:v>
                </c:pt>
                <c:pt idx="7900">
                  <c:v>628.715</c:v>
                </c:pt>
                <c:pt idx="7901">
                  <c:v>628.774</c:v>
                </c:pt>
                <c:pt idx="7902">
                  <c:v>628.833</c:v>
                </c:pt>
                <c:pt idx="7903">
                  <c:v>628.8920000000001</c:v>
                </c:pt>
                <c:pt idx="7904">
                  <c:v>628.951</c:v>
                </c:pt>
                <c:pt idx="7905">
                  <c:v>629.009</c:v>
                </c:pt>
                <c:pt idx="7906">
                  <c:v>629.068</c:v>
                </c:pt>
                <c:pt idx="7907">
                  <c:v>629.127</c:v>
                </c:pt>
                <c:pt idx="7908">
                  <c:v>629.186</c:v>
                </c:pt>
                <c:pt idx="7909">
                  <c:v>629.245</c:v>
                </c:pt>
                <c:pt idx="7910">
                  <c:v>629.304</c:v>
                </c:pt>
                <c:pt idx="7911">
                  <c:v>629.3630000000001</c:v>
                </c:pt>
                <c:pt idx="7912">
                  <c:v>629.422</c:v>
                </c:pt>
                <c:pt idx="7913">
                  <c:v>629.48</c:v>
                </c:pt>
                <c:pt idx="7914">
                  <c:v>629.539</c:v>
                </c:pt>
                <c:pt idx="7915">
                  <c:v>629.598</c:v>
                </c:pt>
                <c:pt idx="7916">
                  <c:v>629.657</c:v>
                </c:pt>
                <c:pt idx="7917">
                  <c:v>629.716</c:v>
                </c:pt>
                <c:pt idx="7918">
                  <c:v>629.775</c:v>
                </c:pt>
                <c:pt idx="7919">
                  <c:v>629.833</c:v>
                </c:pt>
                <c:pt idx="7920">
                  <c:v>629.8920000000001</c:v>
                </c:pt>
                <c:pt idx="7921">
                  <c:v>629.951</c:v>
                </c:pt>
                <c:pt idx="7922">
                  <c:v>630.01</c:v>
                </c:pt>
                <c:pt idx="7923">
                  <c:v>630.068</c:v>
                </c:pt>
                <c:pt idx="7924">
                  <c:v>630.127</c:v>
                </c:pt>
                <c:pt idx="7925">
                  <c:v>630.186</c:v>
                </c:pt>
                <c:pt idx="7926">
                  <c:v>630.245</c:v>
                </c:pt>
                <c:pt idx="7927">
                  <c:v>630.303</c:v>
                </c:pt>
                <c:pt idx="7928">
                  <c:v>630.362</c:v>
                </c:pt>
                <c:pt idx="7929">
                  <c:v>630.421</c:v>
                </c:pt>
                <c:pt idx="7930">
                  <c:v>630.479</c:v>
                </c:pt>
                <c:pt idx="7931">
                  <c:v>630.538</c:v>
                </c:pt>
                <c:pt idx="7932">
                  <c:v>630.597</c:v>
                </c:pt>
                <c:pt idx="7933">
                  <c:v>630.655</c:v>
                </c:pt>
                <c:pt idx="7934">
                  <c:v>630.714</c:v>
                </c:pt>
                <c:pt idx="7935">
                  <c:v>630.773</c:v>
                </c:pt>
                <c:pt idx="7936">
                  <c:v>630.831</c:v>
                </c:pt>
                <c:pt idx="7937">
                  <c:v>630.89</c:v>
                </c:pt>
                <c:pt idx="7938">
                  <c:v>630.949</c:v>
                </c:pt>
                <c:pt idx="7939">
                  <c:v>631.0069999999999</c:v>
                </c:pt>
                <c:pt idx="7940">
                  <c:v>631.066</c:v>
                </c:pt>
                <c:pt idx="7941">
                  <c:v>631.125</c:v>
                </c:pt>
                <c:pt idx="7942">
                  <c:v>631.183</c:v>
                </c:pt>
                <c:pt idx="7943">
                  <c:v>631.242</c:v>
                </c:pt>
                <c:pt idx="7944">
                  <c:v>631.3</c:v>
                </c:pt>
                <c:pt idx="7945">
                  <c:v>631.359</c:v>
                </c:pt>
                <c:pt idx="7946">
                  <c:v>631.417</c:v>
                </c:pt>
                <c:pt idx="7947">
                  <c:v>631.476</c:v>
                </c:pt>
                <c:pt idx="7948">
                  <c:v>631.534</c:v>
                </c:pt>
                <c:pt idx="7949">
                  <c:v>631.593</c:v>
                </c:pt>
                <c:pt idx="7950">
                  <c:v>631.652</c:v>
                </c:pt>
                <c:pt idx="7951">
                  <c:v>631.71</c:v>
                </c:pt>
                <c:pt idx="7952">
                  <c:v>631.769</c:v>
                </c:pt>
                <c:pt idx="7953">
                  <c:v>631.827</c:v>
                </c:pt>
                <c:pt idx="7954">
                  <c:v>631.886</c:v>
                </c:pt>
                <c:pt idx="7955">
                  <c:v>631.944</c:v>
                </c:pt>
                <c:pt idx="7956">
                  <c:v>632.002</c:v>
                </c:pt>
                <c:pt idx="7957">
                  <c:v>632.061</c:v>
                </c:pt>
                <c:pt idx="7958">
                  <c:v>632.119</c:v>
                </c:pt>
                <c:pt idx="7959">
                  <c:v>632.178</c:v>
                </c:pt>
                <c:pt idx="7960">
                  <c:v>632.236</c:v>
                </c:pt>
                <c:pt idx="7961">
                  <c:v>632.295</c:v>
                </c:pt>
                <c:pt idx="7962">
                  <c:v>632.353</c:v>
                </c:pt>
                <c:pt idx="7963">
                  <c:v>632.412</c:v>
                </c:pt>
                <c:pt idx="7964">
                  <c:v>632.47</c:v>
                </c:pt>
                <c:pt idx="7965">
                  <c:v>632.528</c:v>
                </c:pt>
                <c:pt idx="7966">
                  <c:v>632.587</c:v>
                </c:pt>
                <c:pt idx="7967">
                  <c:v>632.645</c:v>
                </c:pt>
                <c:pt idx="7968">
                  <c:v>632.703</c:v>
                </c:pt>
                <c:pt idx="7969">
                  <c:v>632.7619999999999</c:v>
                </c:pt>
                <c:pt idx="7970">
                  <c:v>632.82</c:v>
                </c:pt>
                <c:pt idx="7971">
                  <c:v>632.878</c:v>
                </c:pt>
                <c:pt idx="7972">
                  <c:v>632.937</c:v>
                </c:pt>
                <c:pt idx="7973">
                  <c:v>632.995</c:v>
                </c:pt>
                <c:pt idx="7974">
                  <c:v>633.053</c:v>
                </c:pt>
                <c:pt idx="7975">
                  <c:v>633.112</c:v>
                </c:pt>
                <c:pt idx="7976">
                  <c:v>633.17</c:v>
                </c:pt>
                <c:pt idx="7977">
                  <c:v>633.228</c:v>
                </c:pt>
                <c:pt idx="7978">
                  <c:v>633.287</c:v>
                </c:pt>
                <c:pt idx="7979">
                  <c:v>633.345</c:v>
                </c:pt>
                <c:pt idx="7980">
                  <c:v>633.403</c:v>
                </c:pt>
                <c:pt idx="7981">
                  <c:v>633.461</c:v>
                </c:pt>
                <c:pt idx="7982">
                  <c:v>633.52</c:v>
                </c:pt>
                <c:pt idx="7983">
                  <c:v>633.578</c:v>
                </c:pt>
                <c:pt idx="7984">
                  <c:v>633.636</c:v>
                </c:pt>
                <c:pt idx="7985">
                  <c:v>633.694</c:v>
                </c:pt>
                <c:pt idx="7986">
                  <c:v>633.752</c:v>
                </c:pt>
                <c:pt idx="7987">
                  <c:v>633.811</c:v>
                </c:pt>
                <c:pt idx="7988">
                  <c:v>633.869</c:v>
                </c:pt>
                <c:pt idx="7989">
                  <c:v>633.927</c:v>
                </c:pt>
                <c:pt idx="7990">
                  <c:v>633.985</c:v>
                </c:pt>
                <c:pt idx="7991">
                  <c:v>634.043</c:v>
                </c:pt>
                <c:pt idx="7992">
                  <c:v>634.101</c:v>
                </c:pt>
                <c:pt idx="7993">
                  <c:v>634.16</c:v>
                </c:pt>
                <c:pt idx="7994">
                  <c:v>634.218</c:v>
                </c:pt>
                <c:pt idx="7995">
                  <c:v>634.276</c:v>
                </c:pt>
                <c:pt idx="7996">
                  <c:v>634.3339999999999</c:v>
                </c:pt>
                <c:pt idx="7997">
                  <c:v>634.3920000000001</c:v>
                </c:pt>
                <c:pt idx="7998">
                  <c:v>634.45</c:v>
                </c:pt>
                <c:pt idx="7999">
                  <c:v>634.508</c:v>
                </c:pt>
                <c:pt idx="8000">
                  <c:v>634.566</c:v>
                </c:pt>
                <c:pt idx="8001">
                  <c:v>634.624</c:v>
                </c:pt>
                <c:pt idx="8002">
                  <c:v>634.683</c:v>
                </c:pt>
                <c:pt idx="8003">
                  <c:v>634.741</c:v>
                </c:pt>
                <c:pt idx="8004">
                  <c:v>634.799</c:v>
                </c:pt>
                <c:pt idx="8005">
                  <c:v>634.857</c:v>
                </c:pt>
                <c:pt idx="8006">
                  <c:v>634.915</c:v>
                </c:pt>
                <c:pt idx="8007">
                  <c:v>634.973</c:v>
                </c:pt>
                <c:pt idx="8008">
                  <c:v>635.0309999999999</c:v>
                </c:pt>
                <c:pt idx="8009">
                  <c:v>635.089</c:v>
                </c:pt>
                <c:pt idx="8010">
                  <c:v>635.147</c:v>
                </c:pt>
                <c:pt idx="8011">
                  <c:v>635.205</c:v>
                </c:pt>
                <c:pt idx="8012">
                  <c:v>635.263</c:v>
                </c:pt>
                <c:pt idx="8013">
                  <c:v>635.321</c:v>
                </c:pt>
                <c:pt idx="8014">
                  <c:v>635.379</c:v>
                </c:pt>
                <c:pt idx="8015">
                  <c:v>635.437</c:v>
                </c:pt>
                <c:pt idx="8016">
                  <c:v>635.495</c:v>
                </c:pt>
                <c:pt idx="8017">
                  <c:v>635.552</c:v>
                </c:pt>
                <c:pt idx="8018">
                  <c:v>635.61</c:v>
                </c:pt>
                <c:pt idx="8019">
                  <c:v>635.668</c:v>
                </c:pt>
                <c:pt idx="8020">
                  <c:v>635.726</c:v>
                </c:pt>
                <c:pt idx="8021">
                  <c:v>635.784</c:v>
                </c:pt>
                <c:pt idx="8022">
                  <c:v>635.842</c:v>
                </c:pt>
                <c:pt idx="8023">
                  <c:v>635.9</c:v>
                </c:pt>
                <c:pt idx="8024">
                  <c:v>635.958</c:v>
                </c:pt>
                <c:pt idx="8025">
                  <c:v>636.016</c:v>
                </c:pt>
                <c:pt idx="8026">
                  <c:v>636.073</c:v>
                </c:pt>
                <c:pt idx="8027">
                  <c:v>636.131</c:v>
                </c:pt>
                <c:pt idx="8028">
                  <c:v>636.189</c:v>
                </c:pt>
                <c:pt idx="8029">
                  <c:v>636.247</c:v>
                </c:pt>
                <c:pt idx="8030">
                  <c:v>636.3049999999999</c:v>
                </c:pt>
                <c:pt idx="8031">
                  <c:v>636.3630000000001</c:v>
                </c:pt>
                <c:pt idx="8032">
                  <c:v>636.42</c:v>
                </c:pt>
                <c:pt idx="8033">
                  <c:v>636.478</c:v>
                </c:pt>
                <c:pt idx="8034">
                  <c:v>636.5359999999999</c:v>
                </c:pt>
                <c:pt idx="8035">
                  <c:v>636.594</c:v>
                </c:pt>
                <c:pt idx="8036">
                  <c:v>636.652</c:v>
                </c:pt>
                <c:pt idx="8037">
                  <c:v>636.709</c:v>
                </c:pt>
                <c:pt idx="8038">
                  <c:v>636.7670000000001</c:v>
                </c:pt>
                <c:pt idx="8039">
                  <c:v>636.825</c:v>
                </c:pt>
                <c:pt idx="8040">
                  <c:v>636.883</c:v>
                </c:pt>
                <c:pt idx="8041">
                  <c:v>636.9400000000001</c:v>
                </c:pt>
                <c:pt idx="8042">
                  <c:v>636.998</c:v>
                </c:pt>
                <c:pt idx="8043">
                  <c:v>637.056</c:v>
                </c:pt>
                <c:pt idx="8044">
                  <c:v>637.113</c:v>
                </c:pt>
                <c:pt idx="8045">
                  <c:v>637.171</c:v>
                </c:pt>
                <c:pt idx="8046">
                  <c:v>637.229</c:v>
                </c:pt>
                <c:pt idx="8047">
                  <c:v>637.286</c:v>
                </c:pt>
                <c:pt idx="8048">
                  <c:v>637.3440000000001</c:v>
                </c:pt>
                <c:pt idx="8049">
                  <c:v>637.402</c:v>
                </c:pt>
                <c:pt idx="8050">
                  <c:v>637.4589999999999</c:v>
                </c:pt>
                <c:pt idx="8051">
                  <c:v>637.5170000000001</c:v>
                </c:pt>
                <c:pt idx="8052">
                  <c:v>637.575</c:v>
                </c:pt>
                <c:pt idx="8053">
                  <c:v>637.6319999999999</c:v>
                </c:pt>
                <c:pt idx="8054">
                  <c:v>637.69</c:v>
                </c:pt>
                <c:pt idx="8055">
                  <c:v>637.747</c:v>
                </c:pt>
                <c:pt idx="8056">
                  <c:v>637.8049999999999</c:v>
                </c:pt>
                <c:pt idx="8057">
                  <c:v>637.8630000000001</c:v>
                </c:pt>
                <c:pt idx="8058">
                  <c:v>637.92</c:v>
                </c:pt>
                <c:pt idx="8059">
                  <c:v>637.978</c:v>
                </c:pt>
                <c:pt idx="8060">
                  <c:v>638.035</c:v>
                </c:pt>
                <c:pt idx="8061">
                  <c:v>638.093</c:v>
                </c:pt>
                <c:pt idx="8062">
                  <c:v>638.15</c:v>
                </c:pt>
                <c:pt idx="8063">
                  <c:v>638.208</c:v>
                </c:pt>
                <c:pt idx="8064">
                  <c:v>638.265</c:v>
                </c:pt>
                <c:pt idx="8065">
                  <c:v>638.323</c:v>
                </c:pt>
                <c:pt idx="8066">
                  <c:v>638.38</c:v>
                </c:pt>
                <c:pt idx="8067">
                  <c:v>638.438</c:v>
                </c:pt>
                <c:pt idx="8068">
                  <c:v>638.495</c:v>
                </c:pt>
                <c:pt idx="8069">
                  <c:v>638.553</c:v>
                </c:pt>
                <c:pt idx="8070">
                  <c:v>638.61</c:v>
                </c:pt>
                <c:pt idx="8071">
                  <c:v>638.668</c:v>
                </c:pt>
                <c:pt idx="8072">
                  <c:v>638.725</c:v>
                </c:pt>
                <c:pt idx="8073">
                  <c:v>638.783</c:v>
                </c:pt>
                <c:pt idx="8074">
                  <c:v>638.84</c:v>
                </c:pt>
                <c:pt idx="8075">
                  <c:v>638.898</c:v>
                </c:pt>
                <c:pt idx="8076">
                  <c:v>638.955</c:v>
                </c:pt>
                <c:pt idx="8077">
                  <c:v>639.0119999999999</c:v>
                </c:pt>
                <c:pt idx="8078">
                  <c:v>639.07</c:v>
                </c:pt>
                <c:pt idx="8079">
                  <c:v>639.127</c:v>
                </c:pt>
                <c:pt idx="8080">
                  <c:v>639.185</c:v>
                </c:pt>
                <c:pt idx="8081">
                  <c:v>639.242</c:v>
                </c:pt>
                <c:pt idx="8082">
                  <c:v>639.299</c:v>
                </c:pt>
                <c:pt idx="8083">
                  <c:v>639.357</c:v>
                </c:pt>
                <c:pt idx="8084">
                  <c:v>639.414</c:v>
                </c:pt>
                <c:pt idx="8085">
                  <c:v>639.471</c:v>
                </c:pt>
                <c:pt idx="8086">
                  <c:v>639.529</c:v>
                </c:pt>
                <c:pt idx="8087">
                  <c:v>639.586</c:v>
                </c:pt>
                <c:pt idx="8088">
                  <c:v>639.643</c:v>
                </c:pt>
                <c:pt idx="8089">
                  <c:v>639.701</c:v>
                </c:pt>
                <c:pt idx="8090">
                  <c:v>639.758</c:v>
                </c:pt>
                <c:pt idx="8091">
                  <c:v>639.8150000000001</c:v>
                </c:pt>
                <c:pt idx="8092">
                  <c:v>639.872</c:v>
                </c:pt>
                <c:pt idx="8093">
                  <c:v>639.9299999999999</c:v>
                </c:pt>
                <c:pt idx="8094">
                  <c:v>639.987</c:v>
                </c:pt>
                <c:pt idx="8095">
                  <c:v>640.044</c:v>
                </c:pt>
                <c:pt idx="8096">
                  <c:v>640.102</c:v>
                </c:pt>
                <c:pt idx="8097">
                  <c:v>640.159</c:v>
                </c:pt>
                <c:pt idx="8098">
                  <c:v>640.216</c:v>
                </c:pt>
                <c:pt idx="8099">
                  <c:v>640.273</c:v>
                </c:pt>
                <c:pt idx="8100">
                  <c:v>640.33</c:v>
                </c:pt>
                <c:pt idx="8101">
                  <c:v>640.388</c:v>
                </c:pt>
                <c:pt idx="8102">
                  <c:v>640.445</c:v>
                </c:pt>
                <c:pt idx="8103">
                  <c:v>640.502</c:v>
                </c:pt>
                <c:pt idx="8104">
                  <c:v>640.559</c:v>
                </c:pt>
                <c:pt idx="8105">
                  <c:v>640.616</c:v>
                </c:pt>
                <c:pt idx="8106">
                  <c:v>640.673</c:v>
                </c:pt>
                <c:pt idx="8107">
                  <c:v>640.731</c:v>
                </c:pt>
                <c:pt idx="8108">
                  <c:v>640.788</c:v>
                </c:pt>
                <c:pt idx="8109">
                  <c:v>640.845</c:v>
                </c:pt>
                <c:pt idx="8110">
                  <c:v>640.902</c:v>
                </c:pt>
                <c:pt idx="8111">
                  <c:v>640.9589999999999</c:v>
                </c:pt>
                <c:pt idx="8112">
                  <c:v>641.016</c:v>
                </c:pt>
                <c:pt idx="8113">
                  <c:v>641.073</c:v>
                </c:pt>
                <c:pt idx="8114">
                  <c:v>641.13</c:v>
                </c:pt>
                <c:pt idx="8115">
                  <c:v>641.187</c:v>
                </c:pt>
                <c:pt idx="8116">
                  <c:v>641.244</c:v>
                </c:pt>
                <c:pt idx="8117">
                  <c:v>641.302</c:v>
                </c:pt>
                <c:pt idx="8118">
                  <c:v>641.359</c:v>
                </c:pt>
                <c:pt idx="8119">
                  <c:v>641.4160000000001</c:v>
                </c:pt>
                <c:pt idx="8120">
                  <c:v>641.473</c:v>
                </c:pt>
                <c:pt idx="8121">
                  <c:v>641.53</c:v>
                </c:pt>
                <c:pt idx="8122">
                  <c:v>641.587</c:v>
                </c:pt>
                <c:pt idx="8123">
                  <c:v>641.644</c:v>
                </c:pt>
                <c:pt idx="8124">
                  <c:v>641.701</c:v>
                </c:pt>
                <c:pt idx="8125">
                  <c:v>641.758</c:v>
                </c:pt>
                <c:pt idx="8126">
                  <c:v>641.8150000000001</c:v>
                </c:pt>
                <c:pt idx="8127">
                  <c:v>641.872</c:v>
                </c:pt>
                <c:pt idx="8128">
                  <c:v>641.929</c:v>
                </c:pt>
                <c:pt idx="8129">
                  <c:v>641.985</c:v>
                </c:pt>
                <c:pt idx="8130">
                  <c:v>642.042</c:v>
                </c:pt>
                <c:pt idx="8131">
                  <c:v>642.099</c:v>
                </c:pt>
                <c:pt idx="8132">
                  <c:v>642.1559999999999</c:v>
                </c:pt>
                <c:pt idx="8133">
                  <c:v>642.213</c:v>
                </c:pt>
                <c:pt idx="8134">
                  <c:v>642.27</c:v>
                </c:pt>
                <c:pt idx="8135">
                  <c:v>642.327</c:v>
                </c:pt>
                <c:pt idx="8136">
                  <c:v>642.384</c:v>
                </c:pt>
                <c:pt idx="8137">
                  <c:v>642.441</c:v>
                </c:pt>
                <c:pt idx="8138">
                  <c:v>642.498</c:v>
                </c:pt>
                <c:pt idx="8139">
                  <c:v>642.554</c:v>
                </c:pt>
                <c:pt idx="8140">
                  <c:v>642.611</c:v>
                </c:pt>
                <c:pt idx="8141">
                  <c:v>642.668</c:v>
                </c:pt>
                <c:pt idx="8142">
                  <c:v>642.725</c:v>
                </c:pt>
                <c:pt idx="8143">
                  <c:v>642.782</c:v>
                </c:pt>
                <c:pt idx="8144">
                  <c:v>642.8390000000001</c:v>
                </c:pt>
                <c:pt idx="8145">
                  <c:v>642.895</c:v>
                </c:pt>
                <c:pt idx="8146">
                  <c:v>642.952</c:v>
                </c:pt>
                <c:pt idx="8147">
                  <c:v>643.009</c:v>
                </c:pt>
                <c:pt idx="8148">
                  <c:v>643.066</c:v>
                </c:pt>
                <c:pt idx="8149">
                  <c:v>643.123</c:v>
                </c:pt>
                <c:pt idx="8150">
                  <c:v>643.179</c:v>
                </c:pt>
                <c:pt idx="8151">
                  <c:v>643.236</c:v>
                </c:pt>
                <c:pt idx="8152">
                  <c:v>643.293</c:v>
                </c:pt>
                <c:pt idx="8153">
                  <c:v>643.35</c:v>
                </c:pt>
                <c:pt idx="8154">
                  <c:v>643.4059999999999</c:v>
                </c:pt>
                <c:pt idx="8155">
                  <c:v>643.463</c:v>
                </c:pt>
                <c:pt idx="8156">
                  <c:v>643.52</c:v>
                </c:pt>
                <c:pt idx="8157">
                  <c:v>643.576</c:v>
                </c:pt>
                <c:pt idx="8158">
                  <c:v>643.633</c:v>
                </c:pt>
                <c:pt idx="8159">
                  <c:v>643.69</c:v>
                </c:pt>
                <c:pt idx="8160">
                  <c:v>643.747</c:v>
                </c:pt>
                <c:pt idx="8161">
                  <c:v>643.803</c:v>
                </c:pt>
                <c:pt idx="8162">
                  <c:v>643.86</c:v>
                </c:pt>
                <c:pt idx="8163">
                  <c:v>643.917</c:v>
                </c:pt>
                <c:pt idx="8164">
                  <c:v>643.973</c:v>
                </c:pt>
                <c:pt idx="8165">
                  <c:v>644.03</c:v>
                </c:pt>
                <c:pt idx="8166">
                  <c:v>644.086</c:v>
                </c:pt>
                <c:pt idx="8167">
                  <c:v>644.143</c:v>
                </c:pt>
                <c:pt idx="8168">
                  <c:v>644.2</c:v>
                </c:pt>
                <c:pt idx="8169">
                  <c:v>644.256</c:v>
                </c:pt>
                <c:pt idx="8170">
                  <c:v>644.313</c:v>
                </c:pt>
                <c:pt idx="8171">
                  <c:v>644.369</c:v>
                </c:pt>
                <c:pt idx="8172">
                  <c:v>644.426</c:v>
                </c:pt>
                <c:pt idx="8173">
                  <c:v>644.4829999999999</c:v>
                </c:pt>
                <c:pt idx="8174">
                  <c:v>644.539</c:v>
                </c:pt>
                <c:pt idx="8175">
                  <c:v>644.596</c:v>
                </c:pt>
                <c:pt idx="8176">
                  <c:v>644.652</c:v>
                </c:pt>
                <c:pt idx="8177">
                  <c:v>644.709</c:v>
                </c:pt>
                <c:pt idx="8178">
                  <c:v>644.765</c:v>
                </c:pt>
                <c:pt idx="8179">
                  <c:v>644.822</c:v>
                </c:pt>
                <c:pt idx="8180">
                  <c:v>644.878</c:v>
                </c:pt>
                <c:pt idx="8181">
                  <c:v>644.9349999999999</c:v>
                </c:pt>
                <c:pt idx="8182">
                  <c:v>644.991</c:v>
                </c:pt>
                <c:pt idx="8183">
                  <c:v>645.048</c:v>
                </c:pt>
                <c:pt idx="8184">
                  <c:v>645.104</c:v>
                </c:pt>
                <c:pt idx="8185">
                  <c:v>645.1609999999999</c:v>
                </c:pt>
                <c:pt idx="8186">
                  <c:v>645.217</c:v>
                </c:pt>
                <c:pt idx="8187">
                  <c:v>645.273</c:v>
                </c:pt>
                <c:pt idx="8188">
                  <c:v>645.33</c:v>
                </c:pt>
                <c:pt idx="8189">
                  <c:v>645.386</c:v>
                </c:pt>
                <c:pt idx="8190">
                  <c:v>645.443</c:v>
                </c:pt>
                <c:pt idx="8191">
                  <c:v>645.499</c:v>
                </c:pt>
                <c:pt idx="8192">
                  <c:v>645.556</c:v>
                </c:pt>
                <c:pt idx="8193">
                  <c:v>645.612</c:v>
                </c:pt>
                <c:pt idx="8194">
                  <c:v>645.668</c:v>
                </c:pt>
                <c:pt idx="8195">
                  <c:v>645.725</c:v>
                </c:pt>
                <c:pt idx="8196">
                  <c:v>645.781</c:v>
                </c:pt>
                <c:pt idx="8197">
                  <c:v>645.837</c:v>
                </c:pt>
                <c:pt idx="8198">
                  <c:v>645.894</c:v>
                </c:pt>
                <c:pt idx="8199">
                  <c:v>645.95</c:v>
                </c:pt>
                <c:pt idx="8200">
                  <c:v>646.006</c:v>
                </c:pt>
                <c:pt idx="8201">
                  <c:v>646.063</c:v>
                </c:pt>
                <c:pt idx="8202">
                  <c:v>646.119</c:v>
                </c:pt>
                <c:pt idx="8203">
                  <c:v>646.175</c:v>
                </c:pt>
                <c:pt idx="8204">
                  <c:v>646.232</c:v>
                </c:pt>
                <c:pt idx="8205">
                  <c:v>646.288</c:v>
                </c:pt>
                <c:pt idx="8206">
                  <c:v>646.3440000000001</c:v>
                </c:pt>
                <c:pt idx="8207">
                  <c:v>646.4</c:v>
                </c:pt>
                <c:pt idx="8208">
                  <c:v>646.457</c:v>
                </c:pt>
                <c:pt idx="8209">
                  <c:v>646.513</c:v>
                </c:pt>
                <c:pt idx="8210">
                  <c:v>646.569</c:v>
                </c:pt>
                <c:pt idx="8211">
                  <c:v>646.625</c:v>
                </c:pt>
                <c:pt idx="8212">
                  <c:v>646.682</c:v>
                </c:pt>
                <c:pt idx="8213">
                  <c:v>646.738</c:v>
                </c:pt>
                <c:pt idx="8214">
                  <c:v>646.794</c:v>
                </c:pt>
                <c:pt idx="8215">
                  <c:v>646.85</c:v>
                </c:pt>
                <c:pt idx="8216">
                  <c:v>646.9059999999999</c:v>
                </c:pt>
                <c:pt idx="8217">
                  <c:v>646.962</c:v>
                </c:pt>
                <c:pt idx="8218">
                  <c:v>647.019</c:v>
                </c:pt>
                <c:pt idx="8219">
                  <c:v>647.075</c:v>
                </c:pt>
                <c:pt idx="8220">
                  <c:v>647.131</c:v>
                </c:pt>
                <c:pt idx="8221">
                  <c:v>647.187</c:v>
                </c:pt>
                <c:pt idx="8222">
                  <c:v>647.243</c:v>
                </c:pt>
                <c:pt idx="8223">
                  <c:v>647.299</c:v>
                </c:pt>
                <c:pt idx="8224">
                  <c:v>647.355</c:v>
                </c:pt>
                <c:pt idx="8225">
                  <c:v>647.412</c:v>
                </c:pt>
                <c:pt idx="8226">
                  <c:v>647.468</c:v>
                </c:pt>
                <c:pt idx="8227">
                  <c:v>647.524</c:v>
                </c:pt>
                <c:pt idx="8228">
                  <c:v>647.58</c:v>
                </c:pt>
                <c:pt idx="8229">
                  <c:v>647.636</c:v>
                </c:pt>
                <c:pt idx="8230">
                  <c:v>647.692</c:v>
                </c:pt>
                <c:pt idx="8231">
                  <c:v>647.748</c:v>
                </c:pt>
                <c:pt idx="8232">
                  <c:v>647.804</c:v>
                </c:pt>
                <c:pt idx="8233">
                  <c:v>647.86</c:v>
                </c:pt>
                <c:pt idx="8234">
                  <c:v>647.9160000000001</c:v>
                </c:pt>
                <c:pt idx="8235">
                  <c:v>647.972</c:v>
                </c:pt>
                <c:pt idx="8236">
                  <c:v>648.028</c:v>
                </c:pt>
                <c:pt idx="8237">
                  <c:v>648.084</c:v>
                </c:pt>
                <c:pt idx="8238">
                  <c:v>648.14</c:v>
                </c:pt>
                <c:pt idx="8239">
                  <c:v>648.196</c:v>
                </c:pt>
                <c:pt idx="8240">
                  <c:v>648.252</c:v>
                </c:pt>
                <c:pt idx="8241">
                  <c:v>648.308</c:v>
                </c:pt>
                <c:pt idx="8242">
                  <c:v>648.364</c:v>
                </c:pt>
                <c:pt idx="8243">
                  <c:v>648.42</c:v>
                </c:pt>
                <c:pt idx="8244">
                  <c:v>648.476</c:v>
                </c:pt>
                <c:pt idx="8245">
                  <c:v>648.532</c:v>
                </c:pt>
                <c:pt idx="8246">
                  <c:v>648.588</c:v>
                </c:pt>
                <c:pt idx="8247">
                  <c:v>648.644</c:v>
                </c:pt>
                <c:pt idx="8248">
                  <c:v>648.699</c:v>
                </c:pt>
                <c:pt idx="8249">
                  <c:v>648.755</c:v>
                </c:pt>
                <c:pt idx="8250">
                  <c:v>648.811</c:v>
                </c:pt>
                <c:pt idx="8251">
                  <c:v>648.867</c:v>
                </c:pt>
                <c:pt idx="8252">
                  <c:v>648.923</c:v>
                </c:pt>
                <c:pt idx="8253">
                  <c:v>648.979</c:v>
                </c:pt>
                <c:pt idx="8254">
                  <c:v>649.035</c:v>
                </c:pt>
                <c:pt idx="8255">
                  <c:v>649.09</c:v>
                </c:pt>
                <c:pt idx="8256">
                  <c:v>649.146</c:v>
                </c:pt>
                <c:pt idx="8257">
                  <c:v>649.202</c:v>
                </c:pt>
                <c:pt idx="8258">
                  <c:v>649.258</c:v>
                </c:pt>
                <c:pt idx="8259">
                  <c:v>649.314</c:v>
                </c:pt>
                <c:pt idx="8260">
                  <c:v>649.37</c:v>
                </c:pt>
                <c:pt idx="8261">
                  <c:v>649.425</c:v>
                </c:pt>
                <c:pt idx="8262">
                  <c:v>649.481</c:v>
                </c:pt>
                <c:pt idx="8263">
                  <c:v>649.537</c:v>
                </c:pt>
                <c:pt idx="8264">
                  <c:v>649.593</c:v>
                </c:pt>
                <c:pt idx="8265">
                  <c:v>649.648</c:v>
                </c:pt>
                <c:pt idx="8266">
                  <c:v>649.704</c:v>
                </c:pt>
                <c:pt idx="8267">
                  <c:v>649.76</c:v>
                </c:pt>
                <c:pt idx="8268">
                  <c:v>649.816</c:v>
                </c:pt>
                <c:pt idx="8269">
                  <c:v>649.871</c:v>
                </c:pt>
                <c:pt idx="8270">
                  <c:v>649.927</c:v>
                </c:pt>
                <c:pt idx="8271">
                  <c:v>649.9829999999999</c:v>
                </c:pt>
                <c:pt idx="8272">
                  <c:v>650.038</c:v>
                </c:pt>
                <c:pt idx="8273">
                  <c:v>650.094</c:v>
                </c:pt>
                <c:pt idx="8274">
                  <c:v>650.15</c:v>
                </c:pt>
                <c:pt idx="8275">
                  <c:v>650.205</c:v>
                </c:pt>
                <c:pt idx="8276">
                  <c:v>650.261</c:v>
                </c:pt>
                <c:pt idx="8277">
                  <c:v>650.317</c:v>
                </c:pt>
                <c:pt idx="8278">
                  <c:v>650.372</c:v>
                </c:pt>
                <c:pt idx="8279">
                  <c:v>650.428</c:v>
                </c:pt>
                <c:pt idx="8280">
                  <c:v>650.4829999999999</c:v>
                </c:pt>
                <c:pt idx="8281">
                  <c:v>650.539</c:v>
                </c:pt>
                <c:pt idx="8282">
                  <c:v>650.595</c:v>
                </c:pt>
                <c:pt idx="8283">
                  <c:v>650.65</c:v>
                </c:pt>
                <c:pt idx="8284">
                  <c:v>650.706</c:v>
                </c:pt>
                <c:pt idx="8285">
                  <c:v>650.761</c:v>
                </c:pt>
                <c:pt idx="8286">
                  <c:v>650.817</c:v>
                </c:pt>
                <c:pt idx="8287">
                  <c:v>650.873</c:v>
                </c:pt>
                <c:pt idx="8288">
                  <c:v>650.928</c:v>
                </c:pt>
                <c:pt idx="8289">
                  <c:v>650.984</c:v>
                </c:pt>
                <c:pt idx="8290">
                  <c:v>651.039</c:v>
                </c:pt>
                <c:pt idx="8291">
                  <c:v>651.095</c:v>
                </c:pt>
                <c:pt idx="8292">
                  <c:v>651.15</c:v>
                </c:pt>
                <c:pt idx="8293">
                  <c:v>651.206</c:v>
                </c:pt>
                <c:pt idx="8294">
                  <c:v>651.261</c:v>
                </c:pt>
                <c:pt idx="8295">
                  <c:v>651.317</c:v>
                </c:pt>
                <c:pt idx="8296">
                  <c:v>651.372</c:v>
                </c:pt>
                <c:pt idx="8297">
                  <c:v>651.428</c:v>
                </c:pt>
                <c:pt idx="8298">
                  <c:v>651.4829999999999</c:v>
                </c:pt>
                <c:pt idx="8299">
                  <c:v>651.538</c:v>
                </c:pt>
                <c:pt idx="8300">
                  <c:v>651.594</c:v>
                </c:pt>
                <c:pt idx="8301">
                  <c:v>651.649</c:v>
                </c:pt>
                <c:pt idx="8302">
                  <c:v>651.705</c:v>
                </c:pt>
                <c:pt idx="8303">
                  <c:v>651.76</c:v>
                </c:pt>
                <c:pt idx="8304">
                  <c:v>651.816</c:v>
                </c:pt>
                <c:pt idx="8305">
                  <c:v>651.871</c:v>
                </c:pt>
                <c:pt idx="8306">
                  <c:v>651.926</c:v>
                </c:pt>
                <c:pt idx="8307">
                  <c:v>651.982</c:v>
                </c:pt>
                <c:pt idx="8308">
                  <c:v>652.037</c:v>
                </c:pt>
                <c:pt idx="8309">
                  <c:v>652.092</c:v>
                </c:pt>
                <c:pt idx="8310">
                  <c:v>652.148</c:v>
                </c:pt>
                <c:pt idx="8311">
                  <c:v>652.203</c:v>
                </c:pt>
                <c:pt idx="8312">
                  <c:v>652.258</c:v>
                </c:pt>
                <c:pt idx="8313">
                  <c:v>652.314</c:v>
                </c:pt>
                <c:pt idx="8314">
                  <c:v>652.369</c:v>
                </c:pt>
                <c:pt idx="8315">
                  <c:v>652.424</c:v>
                </c:pt>
                <c:pt idx="8316">
                  <c:v>652.48</c:v>
                </c:pt>
                <c:pt idx="8317">
                  <c:v>652.535</c:v>
                </c:pt>
                <c:pt idx="8318">
                  <c:v>652.59</c:v>
                </c:pt>
                <c:pt idx="8319">
                  <c:v>652.645</c:v>
                </c:pt>
                <c:pt idx="8320">
                  <c:v>652.701</c:v>
                </c:pt>
                <c:pt idx="8321">
                  <c:v>652.756</c:v>
                </c:pt>
                <c:pt idx="8322">
                  <c:v>652.811</c:v>
                </c:pt>
                <c:pt idx="8323">
                  <c:v>652.866</c:v>
                </c:pt>
                <c:pt idx="8324">
                  <c:v>652.922</c:v>
                </c:pt>
                <c:pt idx="8325">
                  <c:v>652.977</c:v>
                </c:pt>
                <c:pt idx="8326">
                  <c:v>653.032</c:v>
                </c:pt>
                <c:pt idx="8327">
                  <c:v>653.087</c:v>
                </c:pt>
                <c:pt idx="8328">
                  <c:v>653.1420000000001</c:v>
                </c:pt>
                <c:pt idx="8329">
                  <c:v>653.198</c:v>
                </c:pt>
                <c:pt idx="8330">
                  <c:v>653.253</c:v>
                </c:pt>
                <c:pt idx="8331">
                  <c:v>653.308</c:v>
                </c:pt>
                <c:pt idx="8332">
                  <c:v>653.3630000000001</c:v>
                </c:pt>
                <c:pt idx="8333">
                  <c:v>653.418</c:v>
                </c:pt>
                <c:pt idx="8334">
                  <c:v>653.473</c:v>
                </c:pt>
                <c:pt idx="8335">
                  <c:v>653.529</c:v>
                </c:pt>
                <c:pt idx="8336">
                  <c:v>653.584</c:v>
                </c:pt>
                <c:pt idx="8337">
                  <c:v>653.639</c:v>
                </c:pt>
                <c:pt idx="8338">
                  <c:v>653.694</c:v>
                </c:pt>
                <c:pt idx="8339">
                  <c:v>653.749</c:v>
                </c:pt>
                <c:pt idx="8340">
                  <c:v>653.804</c:v>
                </c:pt>
                <c:pt idx="8341">
                  <c:v>653.859</c:v>
                </c:pt>
                <c:pt idx="8342">
                  <c:v>653.914</c:v>
                </c:pt>
                <c:pt idx="8343">
                  <c:v>653.9690000000001</c:v>
                </c:pt>
                <c:pt idx="8344">
                  <c:v>654.024</c:v>
                </c:pt>
                <c:pt idx="8345">
                  <c:v>654.079</c:v>
                </c:pt>
                <c:pt idx="8346">
                  <c:v>654.134</c:v>
                </c:pt>
                <c:pt idx="8347">
                  <c:v>654.189</c:v>
                </c:pt>
                <c:pt idx="8348">
                  <c:v>654.244</c:v>
                </c:pt>
                <c:pt idx="8349">
                  <c:v>654.299</c:v>
                </c:pt>
                <c:pt idx="8350">
                  <c:v>654.354</c:v>
                </c:pt>
                <c:pt idx="8351">
                  <c:v>654.409</c:v>
                </c:pt>
                <c:pt idx="8352">
                  <c:v>654.4640000000001</c:v>
                </c:pt>
                <c:pt idx="8353">
                  <c:v>654.519</c:v>
                </c:pt>
                <c:pt idx="8354">
                  <c:v>654.574</c:v>
                </c:pt>
                <c:pt idx="8355">
                  <c:v>654.629</c:v>
                </c:pt>
                <c:pt idx="8356">
                  <c:v>654.684</c:v>
                </c:pt>
                <c:pt idx="8357">
                  <c:v>654.739</c:v>
                </c:pt>
                <c:pt idx="8358">
                  <c:v>654.794</c:v>
                </c:pt>
                <c:pt idx="8359">
                  <c:v>654.849</c:v>
                </c:pt>
                <c:pt idx="8360">
                  <c:v>654.904</c:v>
                </c:pt>
                <c:pt idx="8361">
                  <c:v>654.9589999999999</c:v>
                </c:pt>
                <c:pt idx="8362">
                  <c:v>655.014</c:v>
                </c:pt>
                <c:pt idx="8363">
                  <c:v>655.068</c:v>
                </c:pt>
                <c:pt idx="8364">
                  <c:v>655.123</c:v>
                </c:pt>
                <c:pt idx="8365">
                  <c:v>655.178</c:v>
                </c:pt>
                <c:pt idx="8366">
                  <c:v>655.2329999999999</c:v>
                </c:pt>
                <c:pt idx="8367">
                  <c:v>655.288</c:v>
                </c:pt>
                <c:pt idx="8368">
                  <c:v>655.343</c:v>
                </c:pt>
                <c:pt idx="8369">
                  <c:v>655.398</c:v>
                </c:pt>
                <c:pt idx="8370">
                  <c:v>655.452</c:v>
                </c:pt>
                <c:pt idx="8371">
                  <c:v>655.5069999999999</c:v>
                </c:pt>
                <c:pt idx="8372">
                  <c:v>655.562</c:v>
                </c:pt>
                <c:pt idx="8373">
                  <c:v>655.617</c:v>
                </c:pt>
                <c:pt idx="8374">
                  <c:v>655.672</c:v>
                </c:pt>
                <c:pt idx="8375">
                  <c:v>655.726</c:v>
                </c:pt>
                <c:pt idx="8376">
                  <c:v>655.781</c:v>
                </c:pt>
                <c:pt idx="8377">
                  <c:v>655.836</c:v>
                </c:pt>
                <c:pt idx="8378">
                  <c:v>655.891</c:v>
                </c:pt>
                <c:pt idx="8379">
                  <c:v>655.945</c:v>
                </c:pt>
                <c:pt idx="8380">
                  <c:v>656.0</c:v>
                </c:pt>
                <c:pt idx="8381">
                  <c:v>656.0549999999999</c:v>
                </c:pt>
                <c:pt idx="8382">
                  <c:v>656.109</c:v>
                </c:pt>
                <c:pt idx="8383">
                  <c:v>656.164</c:v>
                </c:pt>
                <c:pt idx="8384">
                  <c:v>656.219</c:v>
                </c:pt>
                <c:pt idx="8385">
                  <c:v>656.273</c:v>
                </c:pt>
                <c:pt idx="8386">
                  <c:v>656.328</c:v>
                </c:pt>
                <c:pt idx="8387">
                  <c:v>656.383</c:v>
                </c:pt>
                <c:pt idx="8388">
                  <c:v>656.437</c:v>
                </c:pt>
                <c:pt idx="8389">
                  <c:v>656.492</c:v>
                </c:pt>
                <c:pt idx="8390">
                  <c:v>656.547</c:v>
                </c:pt>
                <c:pt idx="8391">
                  <c:v>656.601</c:v>
                </c:pt>
                <c:pt idx="8392">
                  <c:v>656.6559999999999</c:v>
                </c:pt>
                <c:pt idx="8393">
                  <c:v>656.711</c:v>
                </c:pt>
                <c:pt idx="8394">
                  <c:v>656.765</c:v>
                </c:pt>
                <c:pt idx="8395">
                  <c:v>656.82</c:v>
                </c:pt>
                <c:pt idx="8396">
                  <c:v>656.874</c:v>
                </c:pt>
                <c:pt idx="8397">
                  <c:v>656.929</c:v>
                </c:pt>
                <c:pt idx="8398">
                  <c:v>656.9829999999999</c:v>
                </c:pt>
                <c:pt idx="8399">
                  <c:v>657.038</c:v>
                </c:pt>
                <c:pt idx="8400">
                  <c:v>657.093</c:v>
                </c:pt>
                <c:pt idx="8401">
                  <c:v>657.147</c:v>
                </c:pt>
                <c:pt idx="8402">
                  <c:v>657.202</c:v>
                </c:pt>
                <c:pt idx="8403">
                  <c:v>657.256</c:v>
                </c:pt>
                <c:pt idx="8404">
                  <c:v>657.311</c:v>
                </c:pt>
                <c:pt idx="8405">
                  <c:v>657.365</c:v>
                </c:pt>
                <c:pt idx="8406">
                  <c:v>657.42</c:v>
                </c:pt>
                <c:pt idx="8407">
                  <c:v>657.474</c:v>
                </c:pt>
                <c:pt idx="8408">
                  <c:v>657.529</c:v>
                </c:pt>
                <c:pt idx="8409">
                  <c:v>657.583</c:v>
                </c:pt>
                <c:pt idx="8410">
                  <c:v>657.638</c:v>
                </c:pt>
                <c:pt idx="8411">
                  <c:v>657.692</c:v>
                </c:pt>
                <c:pt idx="8412">
                  <c:v>657.746</c:v>
                </c:pt>
                <c:pt idx="8413">
                  <c:v>657.801</c:v>
                </c:pt>
                <c:pt idx="8414">
                  <c:v>657.855</c:v>
                </c:pt>
                <c:pt idx="8415">
                  <c:v>657.91</c:v>
                </c:pt>
                <c:pt idx="8416">
                  <c:v>657.9640000000001</c:v>
                </c:pt>
                <c:pt idx="8417">
                  <c:v>658.019</c:v>
                </c:pt>
                <c:pt idx="8418">
                  <c:v>658.073</c:v>
                </c:pt>
                <c:pt idx="8419">
                  <c:v>658.127</c:v>
                </c:pt>
                <c:pt idx="8420">
                  <c:v>658.182</c:v>
                </c:pt>
                <c:pt idx="8421">
                  <c:v>658.236</c:v>
                </c:pt>
                <c:pt idx="8422">
                  <c:v>658.29</c:v>
                </c:pt>
                <c:pt idx="8423">
                  <c:v>658.345</c:v>
                </c:pt>
                <c:pt idx="8424">
                  <c:v>658.399</c:v>
                </c:pt>
                <c:pt idx="8425">
                  <c:v>658.453</c:v>
                </c:pt>
                <c:pt idx="8426">
                  <c:v>658.508</c:v>
                </c:pt>
                <c:pt idx="8427">
                  <c:v>658.562</c:v>
                </c:pt>
                <c:pt idx="8428">
                  <c:v>658.616</c:v>
                </c:pt>
                <c:pt idx="8429">
                  <c:v>658.671</c:v>
                </c:pt>
                <c:pt idx="8430">
                  <c:v>658.725</c:v>
                </c:pt>
                <c:pt idx="8431">
                  <c:v>658.779</c:v>
                </c:pt>
                <c:pt idx="8432">
                  <c:v>658.833</c:v>
                </c:pt>
                <c:pt idx="8433">
                  <c:v>658.888</c:v>
                </c:pt>
                <c:pt idx="8434">
                  <c:v>658.942</c:v>
                </c:pt>
                <c:pt idx="8435">
                  <c:v>658.996</c:v>
                </c:pt>
                <c:pt idx="8436">
                  <c:v>659.05</c:v>
                </c:pt>
                <c:pt idx="8437">
                  <c:v>659.105</c:v>
                </c:pt>
                <c:pt idx="8438">
                  <c:v>659.159</c:v>
                </c:pt>
                <c:pt idx="8439">
                  <c:v>659.213</c:v>
                </c:pt>
                <c:pt idx="8440">
                  <c:v>659.2670000000001</c:v>
                </c:pt>
                <c:pt idx="8441">
                  <c:v>659.321</c:v>
                </c:pt>
                <c:pt idx="8442">
                  <c:v>659.375</c:v>
                </c:pt>
                <c:pt idx="8443">
                  <c:v>659.4299999999999</c:v>
                </c:pt>
                <c:pt idx="8444">
                  <c:v>659.484</c:v>
                </c:pt>
                <c:pt idx="8445">
                  <c:v>659.538</c:v>
                </c:pt>
                <c:pt idx="8446">
                  <c:v>659.592</c:v>
                </c:pt>
                <c:pt idx="8447">
                  <c:v>659.646</c:v>
                </c:pt>
                <c:pt idx="8448">
                  <c:v>659.7</c:v>
                </c:pt>
                <c:pt idx="8449">
                  <c:v>659.754</c:v>
                </c:pt>
                <c:pt idx="8450">
                  <c:v>659.809</c:v>
                </c:pt>
                <c:pt idx="8451">
                  <c:v>659.8630000000001</c:v>
                </c:pt>
                <c:pt idx="8452">
                  <c:v>659.917</c:v>
                </c:pt>
                <c:pt idx="8453">
                  <c:v>659.971</c:v>
                </c:pt>
                <c:pt idx="8454">
                  <c:v>660.025</c:v>
                </c:pt>
                <c:pt idx="8455">
                  <c:v>660.079</c:v>
                </c:pt>
                <c:pt idx="8456">
                  <c:v>660.133</c:v>
                </c:pt>
                <c:pt idx="8457">
                  <c:v>660.187</c:v>
                </c:pt>
                <c:pt idx="8458">
                  <c:v>660.241</c:v>
                </c:pt>
                <c:pt idx="8459">
                  <c:v>660.295</c:v>
                </c:pt>
                <c:pt idx="8460">
                  <c:v>660.349</c:v>
                </c:pt>
                <c:pt idx="8461">
                  <c:v>660.403</c:v>
                </c:pt>
                <c:pt idx="8462">
                  <c:v>660.457</c:v>
                </c:pt>
                <c:pt idx="8463">
                  <c:v>660.511</c:v>
                </c:pt>
                <c:pt idx="8464">
                  <c:v>660.5650000000001</c:v>
                </c:pt>
                <c:pt idx="8465">
                  <c:v>660.619</c:v>
                </c:pt>
                <c:pt idx="8466">
                  <c:v>660.673</c:v>
                </c:pt>
                <c:pt idx="8467">
                  <c:v>660.727</c:v>
                </c:pt>
                <c:pt idx="8468">
                  <c:v>660.781</c:v>
                </c:pt>
                <c:pt idx="8469">
                  <c:v>660.835</c:v>
                </c:pt>
                <c:pt idx="8470">
                  <c:v>660.889</c:v>
                </c:pt>
                <c:pt idx="8471">
                  <c:v>660.943</c:v>
                </c:pt>
                <c:pt idx="8472">
                  <c:v>660.996</c:v>
                </c:pt>
                <c:pt idx="8473">
                  <c:v>661.05</c:v>
                </c:pt>
                <c:pt idx="8474">
                  <c:v>661.104</c:v>
                </c:pt>
                <c:pt idx="8475">
                  <c:v>661.158</c:v>
                </c:pt>
                <c:pt idx="8476">
                  <c:v>661.212</c:v>
                </c:pt>
                <c:pt idx="8477">
                  <c:v>661.266</c:v>
                </c:pt>
                <c:pt idx="8478">
                  <c:v>661.32</c:v>
                </c:pt>
                <c:pt idx="8479">
                  <c:v>661.374</c:v>
                </c:pt>
                <c:pt idx="8480">
                  <c:v>661.427</c:v>
                </c:pt>
                <c:pt idx="8481">
                  <c:v>661.481</c:v>
                </c:pt>
                <c:pt idx="8482">
                  <c:v>661.535</c:v>
                </c:pt>
                <c:pt idx="8483">
                  <c:v>661.589</c:v>
                </c:pt>
                <c:pt idx="8484">
                  <c:v>661.643</c:v>
                </c:pt>
                <c:pt idx="8485">
                  <c:v>661.696</c:v>
                </c:pt>
                <c:pt idx="8486">
                  <c:v>661.75</c:v>
                </c:pt>
                <c:pt idx="8487">
                  <c:v>661.804</c:v>
                </c:pt>
                <c:pt idx="8488">
                  <c:v>661.8579999999999</c:v>
                </c:pt>
                <c:pt idx="8489">
                  <c:v>661.9109999999999</c:v>
                </c:pt>
                <c:pt idx="8490">
                  <c:v>661.965</c:v>
                </c:pt>
                <c:pt idx="8491">
                  <c:v>662.019</c:v>
                </c:pt>
                <c:pt idx="8492">
                  <c:v>662.073</c:v>
                </c:pt>
                <c:pt idx="8493">
                  <c:v>662.126</c:v>
                </c:pt>
                <c:pt idx="8494">
                  <c:v>662.18</c:v>
                </c:pt>
                <c:pt idx="8495">
                  <c:v>662.234</c:v>
                </c:pt>
                <c:pt idx="8496">
                  <c:v>662.287</c:v>
                </c:pt>
                <c:pt idx="8497">
                  <c:v>662.341</c:v>
                </c:pt>
                <c:pt idx="8498">
                  <c:v>662.395</c:v>
                </c:pt>
                <c:pt idx="8499">
                  <c:v>662.448</c:v>
                </c:pt>
                <c:pt idx="8500">
                  <c:v>662.502</c:v>
                </c:pt>
                <c:pt idx="8501">
                  <c:v>662.556</c:v>
                </c:pt>
                <c:pt idx="8502">
                  <c:v>662.609</c:v>
                </c:pt>
                <c:pt idx="8503">
                  <c:v>662.663</c:v>
                </c:pt>
                <c:pt idx="8504">
                  <c:v>662.717</c:v>
                </c:pt>
                <c:pt idx="8505">
                  <c:v>662.77</c:v>
                </c:pt>
                <c:pt idx="8506">
                  <c:v>662.824</c:v>
                </c:pt>
                <c:pt idx="8507">
                  <c:v>662.877</c:v>
                </c:pt>
                <c:pt idx="8508">
                  <c:v>662.931</c:v>
                </c:pt>
                <c:pt idx="8509">
                  <c:v>662.985</c:v>
                </c:pt>
                <c:pt idx="8510">
                  <c:v>663.038</c:v>
                </c:pt>
                <c:pt idx="8511">
                  <c:v>663.092</c:v>
                </c:pt>
                <c:pt idx="8512">
                  <c:v>663.145</c:v>
                </c:pt>
                <c:pt idx="8513">
                  <c:v>663.199</c:v>
                </c:pt>
                <c:pt idx="8514">
                  <c:v>663.252</c:v>
                </c:pt>
                <c:pt idx="8515">
                  <c:v>663.306</c:v>
                </c:pt>
                <c:pt idx="8516">
                  <c:v>663.359</c:v>
                </c:pt>
                <c:pt idx="8517">
                  <c:v>663.413</c:v>
                </c:pt>
                <c:pt idx="8518">
                  <c:v>663.466</c:v>
                </c:pt>
                <c:pt idx="8519">
                  <c:v>663.52</c:v>
                </c:pt>
                <c:pt idx="8520">
                  <c:v>663.573</c:v>
                </c:pt>
                <c:pt idx="8521">
                  <c:v>663.627</c:v>
                </c:pt>
                <c:pt idx="8522">
                  <c:v>663.68</c:v>
                </c:pt>
                <c:pt idx="8523">
                  <c:v>663.734</c:v>
                </c:pt>
                <c:pt idx="8524">
                  <c:v>663.787</c:v>
                </c:pt>
                <c:pt idx="8525">
                  <c:v>663.84</c:v>
                </c:pt>
                <c:pt idx="8526">
                  <c:v>663.894</c:v>
                </c:pt>
                <c:pt idx="8527">
                  <c:v>663.947</c:v>
                </c:pt>
                <c:pt idx="8528">
                  <c:v>664.001</c:v>
                </c:pt>
                <c:pt idx="8529">
                  <c:v>664.054</c:v>
                </c:pt>
                <c:pt idx="8530">
                  <c:v>664.107</c:v>
                </c:pt>
                <c:pt idx="8531">
                  <c:v>664.1609999999999</c:v>
                </c:pt>
                <c:pt idx="8532">
                  <c:v>664.214</c:v>
                </c:pt>
                <c:pt idx="8533">
                  <c:v>664.268</c:v>
                </c:pt>
                <c:pt idx="8534">
                  <c:v>664.321</c:v>
                </c:pt>
                <c:pt idx="8535">
                  <c:v>664.374</c:v>
                </c:pt>
                <c:pt idx="8536">
                  <c:v>664.428</c:v>
                </c:pt>
                <c:pt idx="8537">
                  <c:v>664.481</c:v>
                </c:pt>
                <c:pt idx="8538">
                  <c:v>664.534</c:v>
                </c:pt>
                <c:pt idx="8539">
                  <c:v>664.588</c:v>
                </c:pt>
                <c:pt idx="8540">
                  <c:v>664.641</c:v>
                </c:pt>
                <c:pt idx="8541">
                  <c:v>664.694</c:v>
                </c:pt>
                <c:pt idx="8542">
                  <c:v>664.747</c:v>
                </c:pt>
                <c:pt idx="8543">
                  <c:v>664.801</c:v>
                </c:pt>
                <c:pt idx="8544">
                  <c:v>664.854</c:v>
                </c:pt>
                <c:pt idx="8545">
                  <c:v>664.907</c:v>
                </c:pt>
                <c:pt idx="8546">
                  <c:v>664.96</c:v>
                </c:pt>
                <c:pt idx="8547">
                  <c:v>665.014</c:v>
                </c:pt>
                <c:pt idx="8548">
                  <c:v>665.067</c:v>
                </c:pt>
                <c:pt idx="8549">
                  <c:v>665.12</c:v>
                </c:pt>
                <c:pt idx="8550">
                  <c:v>665.173</c:v>
                </c:pt>
                <c:pt idx="8551">
                  <c:v>665.226</c:v>
                </c:pt>
                <c:pt idx="8552">
                  <c:v>665.28</c:v>
                </c:pt>
                <c:pt idx="8553">
                  <c:v>665.333</c:v>
                </c:pt>
                <c:pt idx="8554">
                  <c:v>665.386</c:v>
                </c:pt>
                <c:pt idx="8555">
                  <c:v>665.439</c:v>
                </c:pt>
                <c:pt idx="8556">
                  <c:v>665.492</c:v>
                </c:pt>
                <c:pt idx="8557">
                  <c:v>665.545</c:v>
                </c:pt>
                <c:pt idx="8558">
                  <c:v>665.599</c:v>
                </c:pt>
                <c:pt idx="8559">
                  <c:v>665.652</c:v>
                </c:pt>
                <c:pt idx="8560">
                  <c:v>665.705</c:v>
                </c:pt>
                <c:pt idx="8561">
                  <c:v>665.758</c:v>
                </c:pt>
                <c:pt idx="8562">
                  <c:v>665.811</c:v>
                </c:pt>
                <c:pt idx="8563">
                  <c:v>665.864</c:v>
                </c:pt>
                <c:pt idx="8564">
                  <c:v>665.917</c:v>
                </c:pt>
                <c:pt idx="8565">
                  <c:v>665.97</c:v>
                </c:pt>
                <c:pt idx="8566">
                  <c:v>666.023</c:v>
                </c:pt>
                <c:pt idx="8567">
                  <c:v>666.076</c:v>
                </c:pt>
                <c:pt idx="8568">
                  <c:v>666.129</c:v>
                </c:pt>
                <c:pt idx="8569">
                  <c:v>666.182</c:v>
                </c:pt>
                <c:pt idx="8570">
                  <c:v>666.235</c:v>
                </c:pt>
                <c:pt idx="8571">
                  <c:v>666.288</c:v>
                </c:pt>
                <c:pt idx="8572">
                  <c:v>666.341</c:v>
                </c:pt>
                <c:pt idx="8573">
                  <c:v>666.394</c:v>
                </c:pt>
                <c:pt idx="8574">
                  <c:v>666.447</c:v>
                </c:pt>
                <c:pt idx="8575">
                  <c:v>666.5</c:v>
                </c:pt>
                <c:pt idx="8576">
                  <c:v>666.553</c:v>
                </c:pt>
                <c:pt idx="8577">
                  <c:v>666.606</c:v>
                </c:pt>
                <c:pt idx="8578">
                  <c:v>666.659</c:v>
                </c:pt>
                <c:pt idx="8579">
                  <c:v>666.712</c:v>
                </c:pt>
                <c:pt idx="8580">
                  <c:v>666.765</c:v>
                </c:pt>
                <c:pt idx="8581">
                  <c:v>666.818</c:v>
                </c:pt>
                <c:pt idx="8582">
                  <c:v>666.871</c:v>
                </c:pt>
                <c:pt idx="8583">
                  <c:v>666.924</c:v>
                </c:pt>
                <c:pt idx="8584">
                  <c:v>666.977</c:v>
                </c:pt>
                <c:pt idx="8585">
                  <c:v>667.03</c:v>
                </c:pt>
                <c:pt idx="8586">
                  <c:v>667.083</c:v>
                </c:pt>
                <c:pt idx="8587">
                  <c:v>667.135</c:v>
                </c:pt>
                <c:pt idx="8588">
                  <c:v>667.188</c:v>
                </c:pt>
                <c:pt idx="8589">
                  <c:v>667.241</c:v>
                </c:pt>
                <c:pt idx="8590">
                  <c:v>667.294</c:v>
                </c:pt>
                <c:pt idx="8591">
                  <c:v>667.347</c:v>
                </c:pt>
                <c:pt idx="8592">
                  <c:v>667.4</c:v>
                </c:pt>
                <c:pt idx="8593">
                  <c:v>667.452</c:v>
                </c:pt>
                <c:pt idx="8594">
                  <c:v>667.505</c:v>
                </c:pt>
                <c:pt idx="8595">
                  <c:v>667.558</c:v>
                </c:pt>
                <c:pt idx="8596">
                  <c:v>667.611</c:v>
                </c:pt>
                <c:pt idx="8597">
                  <c:v>667.664</c:v>
                </c:pt>
                <c:pt idx="8598">
                  <c:v>667.716</c:v>
                </c:pt>
                <c:pt idx="8599">
                  <c:v>667.769</c:v>
                </c:pt>
                <c:pt idx="8600">
                  <c:v>667.822</c:v>
                </c:pt>
                <c:pt idx="8601">
                  <c:v>667.875</c:v>
                </c:pt>
                <c:pt idx="8602">
                  <c:v>667.927</c:v>
                </c:pt>
                <c:pt idx="8603">
                  <c:v>667.98</c:v>
                </c:pt>
                <c:pt idx="8604">
                  <c:v>668.033</c:v>
                </c:pt>
                <c:pt idx="8605">
                  <c:v>668.086</c:v>
                </c:pt>
                <c:pt idx="8606">
                  <c:v>668.138</c:v>
                </c:pt>
                <c:pt idx="8607">
                  <c:v>668.191</c:v>
                </c:pt>
                <c:pt idx="8608">
                  <c:v>668.244</c:v>
                </c:pt>
                <c:pt idx="8609">
                  <c:v>668.296</c:v>
                </c:pt>
                <c:pt idx="8610">
                  <c:v>668.349</c:v>
                </c:pt>
                <c:pt idx="8611">
                  <c:v>668.402</c:v>
                </c:pt>
                <c:pt idx="8612">
                  <c:v>668.454</c:v>
                </c:pt>
                <c:pt idx="8613">
                  <c:v>668.5069999999999</c:v>
                </c:pt>
                <c:pt idx="8614">
                  <c:v>668.5599999999999</c:v>
                </c:pt>
                <c:pt idx="8615">
                  <c:v>668.612</c:v>
                </c:pt>
                <c:pt idx="8616">
                  <c:v>668.665</c:v>
                </c:pt>
                <c:pt idx="8617">
                  <c:v>668.717</c:v>
                </c:pt>
                <c:pt idx="8618">
                  <c:v>668.77</c:v>
                </c:pt>
                <c:pt idx="8619">
                  <c:v>668.823</c:v>
                </c:pt>
                <c:pt idx="8620">
                  <c:v>668.875</c:v>
                </c:pt>
                <c:pt idx="8621">
                  <c:v>668.928</c:v>
                </c:pt>
                <c:pt idx="8622">
                  <c:v>668.98</c:v>
                </c:pt>
                <c:pt idx="8623">
                  <c:v>669.033</c:v>
                </c:pt>
                <c:pt idx="8624">
                  <c:v>669.085</c:v>
                </c:pt>
                <c:pt idx="8625">
                  <c:v>669.138</c:v>
                </c:pt>
                <c:pt idx="8626">
                  <c:v>669.19</c:v>
                </c:pt>
                <c:pt idx="8627">
                  <c:v>669.243</c:v>
                </c:pt>
                <c:pt idx="8628">
                  <c:v>669.295</c:v>
                </c:pt>
                <c:pt idx="8629">
                  <c:v>669.348</c:v>
                </c:pt>
                <c:pt idx="8630">
                  <c:v>669.4</c:v>
                </c:pt>
                <c:pt idx="8631">
                  <c:v>669.453</c:v>
                </c:pt>
                <c:pt idx="8632">
                  <c:v>669.505</c:v>
                </c:pt>
                <c:pt idx="8633">
                  <c:v>669.558</c:v>
                </c:pt>
                <c:pt idx="8634">
                  <c:v>669.61</c:v>
                </c:pt>
                <c:pt idx="8635">
                  <c:v>669.663</c:v>
                </c:pt>
                <c:pt idx="8636">
                  <c:v>669.715</c:v>
                </c:pt>
                <c:pt idx="8637">
                  <c:v>669.768</c:v>
                </c:pt>
                <c:pt idx="8638">
                  <c:v>669.82</c:v>
                </c:pt>
                <c:pt idx="8639">
                  <c:v>669.872</c:v>
                </c:pt>
                <c:pt idx="8640">
                  <c:v>669.925</c:v>
                </c:pt>
                <c:pt idx="8641">
                  <c:v>669.977</c:v>
                </c:pt>
                <c:pt idx="8642">
                  <c:v>670.029</c:v>
                </c:pt>
                <c:pt idx="8643">
                  <c:v>670.082</c:v>
                </c:pt>
                <c:pt idx="8644">
                  <c:v>670.134</c:v>
                </c:pt>
                <c:pt idx="8645">
                  <c:v>670.187</c:v>
                </c:pt>
                <c:pt idx="8646">
                  <c:v>670.239</c:v>
                </c:pt>
                <c:pt idx="8647">
                  <c:v>670.291</c:v>
                </c:pt>
                <c:pt idx="8648">
                  <c:v>670.3440000000001</c:v>
                </c:pt>
                <c:pt idx="8649">
                  <c:v>670.396</c:v>
                </c:pt>
                <c:pt idx="8650">
                  <c:v>670.448</c:v>
                </c:pt>
                <c:pt idx="8651">
                  <c:v>670.5</c:v>
                </c:pt>
                <c:pt idx="8652">
                  <c:v>670.553</c:v>
                </c:pt>
                <c:pt idx="8653">
                  <c:v>670.605</c:v>
                </c:pt>
                <c:pt idx="8654">
                  <c:v>670.657</c:v>
                </c:pt>
                <c:pt idx="8655">
                  <c:v>670.71</c:v>
                </c:pt>
                <c:pt idx="8656">
                  <c:v>670.7619999999999</c:v>
                </c:pt>
                <c:pt idx="8657">
                  <c:v>670.814</c:v>
                </c:pt>
                <c:pt idx="8658">
                  <c:v>670.866</c:v>
                </c:pt>
                <c:pt idx="8659">
                  <c:v>670.918</c:v>
                </c:pt>
                <c:pt idx="8660">
                  <c:v>670.971</c:v>
                </c:pt>
                <c:pt idx="8661">
                  <c:v>671.023</c:v>
                </c:pt>
                <c:pt idx="8662">
                  <c:v>671.075</c:v>
                </c:pt>
                <c:pt idx="8663">
                  <c:v>671.127</c:v>
                </c:pt>
                <c:pt idx="8664">
                  <c:v>671.179</c:v>
                </c:pt>
                <c:pt idx="8665">
                  <c:v>671.232</c:v>
                </c:pt>
                <c:pt idx="8666">
                  <c:v>671.284</c:v>
                </c:pt>
                <c:pt idx="8667">
                  <c:v>671.336</c:v>
                </c:pt>
                <c:pt idx="8668">
                  <c:v>671.388</c:v>
                </c:pt>
                <c:pt idx="8669">
                  <c:v>671.4400000000001</c:v>
                </c:pt>
                <c:pt idx="8670">
                  <c:v>671.492</c:v>
                </c:pt>
                <c:pt idx="8671">
                  <c:v>671.544</c:v>
                </c:pt>
                <c:pt idx="8672">
                  <c:v>671.597</c:v>
                </c:pt>
                <c:pt idx="8673">
                  <c:v>671.649</c:v>
                </c:pt>
                <c:pt idx="8674">
                  <c:v>671.701</c:v>
                </c:pt>
                <c:pt idx="8675">
                  <c:v>671.753</c:v>
                </c:pt>
                <c:pt idx="8676">
                  <c:v>671.8049999999999</c:v>
                </c:pt>
                <c:pt idx="8677">
                  <c:v>671.857</c:v>
                </c:pt>
                <c:pt idx="8678">
                  <c:v>671.909</c:v>
                </c:pt>
                <c:pt idx="8679">
                  <c:v>671.961</c:v>
                </c:pt>
                <c:pt idx="8680">
                  <c:v>672.013</c:v>
                </c:pt>
                <c:pt idx="8681">
                  <c:v>672.0650000000001</c:v>
                </c:pt>
                <c:pt idx="8682">
                  <c:v>672.117</c:v>
                </c:pt>
                <c:pt idx="8683">
                  <c:v>672.169</c:v>
                </c:pt>
                <c:pt idx="8684">
                  <c:v>672.221</c:v>
                </c:pt>
                <c:pt idx="8685">
                  <c:v>672.273</c:v>
                </c:pt>
                <c:pt idx="8686">
                  <c:v>672.325</c:v>
                </c:pt>
                <c:pt idx="8687">
                  <c:v>672.377</c:v>
                </c:pt>
                <c:pt idx="8688">
                  <c:v>672.429</c:v>
                </c:pt>
                <c:pt idx="8689">
                  <c:v>672.481</c:v>
                </c:pt>
                <c:pt idx="8690">
                  <c:v>672.533</c:v>
                </c:pt>
                <c:pt idx="8691">
                  <c:v>672.585</c:v>
                </c:pt>
                <c:pt idx="8692">
                  <c:v>672.6369999999999</c:v>
                </c:pt>
                <c:pt idx="8693">
                  <c:v>672.689</c:v>
                </c:pt>
                <c:pt idx="8694">
                  <c:v>672.741</c:v>
                </c:pt>
                <c:pt idx="8695">
                  <c:v>672.792</c:v>
                </c:pt>
                <c:pt idx="8696">
                  <c:v>672.8440000000001</c:v>
                </c:pt>
                <c:pt idx="8697">
                  <c:v>672.896</c:v>
                </c:pt>
                <c:pt idx="8698">
                  <c:v>672.948</c:v>
                </c:pt>
                <c:pt idx="8699">
                  <c:v>673.0</c:v>
                </c:pt>
                <c:pt idx="8700">
                  <c:v>673.052</c:v>
                </c:pt>
                <c:pt idx="8701">
                  <c:v>673.104</c:v>
                </c:pt>
                <c:pt idx="8702">
                  <c:v>673.155</c:v>
                </c:pt>
                <c:pt idx="8703">
                  <c:v>673.207</c:v>
                </c:pt>
                <c:pt idx="8704">
                  <c:v>673.259</c:v>
                </c:pt>
                <c:pt idx="8705">
                  <c:v>673.311</c:v>
                </c:pt>
                <c:pt idx="8706">
                  <c:v>673.3630000000001</c:v>
                </c:pt>
                <c:pt idx="8707">
                  <c:v>673.414</c:v>
                </c:pt>
                <c:pt idx="8708">
                  <c:v>673.466</c:v>
                </c:pt>
                <c:pt idx="8709">
                  <c:v>673.518</c:v>
                </c:pt>
                <c:pt idx="8710">
                  <c:v>673.57</c:v>
                </c:pt>
                <c:pt idx="8711">
                  <c:v>673.622</c:v>
                </c:pt>
                <c:pt idx="8712">
                  <c:v>673.673</c:v>
                </c:pt>
                <c:pt idx="8713">
                  <c:v>673.725</c:v>
                </c:pt>
                <c:pt idx="8714">
                  <c:v>673.777</c:v>
                </c:pt>
                <c:pt idx="8715">
                  <c:v>673.828</c:v>
                </c:pt>
                <c:pt idx="8716">
                  <c:v>673.88</c:v>
                </c:pt>
                <c:pt idx="8717">
                  <c:v>673.932</c:v>
                </c:pt>
                <c:pt idx="8718">
                  <c:v>673.984</c:v>
                </c:pt>
                <c:pt idx="8719">
                  <c:v>674.035</c:v>
                </c:pt>
                <c:pt idx="8720">
                  <c:v>674.087</c:v>
                </c:pt>
                <c:pt idx="8721">
                  <c:v>674.139</c:v>
                </c:pt>
                <c:pt idx="8722">
                  <c:v>674.19</c:v>
                </c:pt>
                <c:pt idx="8723">
                  <c:v>674.242</c:v>
                </c:pt>
                <c:pt idx="8724">
                  <c:v>674.294</c:v>
                </c:pt>
                <c:pt idx="8725">
                  <c:v>674.345</c:v>
                </c:pt>
                <c:pt idx="8726">
                  <c:v>674.397</c:v>
                </c:pt>
                <c:pt idx="8727">
                  <c:v>674.448</c:v>
                </c:pt>
                <c:pt idx="8728">
                  <c:v>674.5</c:v>
                </c:pt>
                <c:pt idx="8729">
                  <c:v>674.552</c:v>
                </c:pt>
                <c:pt idx="8730">
                  <c:v>674.603</c:v>
                </c:pt>
                <c:pt idx="8731">
                  <c:v>674.655</c:v>
                </c:pt>
                <c:pt idx="8732">
                  <c:v>674.706</c:v>
                </c:pt>
                <c:pt idx="8733">
                  <c:v>674.758</c:v>
                </c:pt>
                <c:pt idx="8734">
                  <c:v>674.809</c:v>
                </c:pt>
                <c:pt idx="8735">
                  <c:v>674.861</c:v>
                </c:pt>
                <c:pt idx="8736">
                  <c:v>674.912</c:v>
                </c:pt>
                <c:pt idx="8737">
                  <c:v>674.9640000000001</c:v>
                </c:pt>
                <c:pt idx="8738">
                  <c:v>675.015</c:v>
                </c:pt>
                <c:pt idx="8739">
                  <c:v>675.067</c:v>
                </c:pt>
                <c:pt idx="8740">
                  <c:v>675.118</c:v>
                </c:pt>
                <c:pt idx="8741">
                  <c:v>675.17</c:v>
                </c:pt>
                <c:pt idx="8742">
                  <c:v>675.221</c:v>
                </c:pt>
                <c:pt idx="8743">
                  <c:v>675.273</c:v>
                </c:pt>
                <c:pt idx="8744">
                  <c:v>675.324</c:v>
                </c:pt>
                <c:pt idx="8745">
                  <c:v>675.376</c:v>
                </c:pt>
                <c:pt idx="8746">
                  <c:v>675.427</c:v>
                </c:pt>
                <c:pt idx="8747">
                  <c:v>675.479</c:v>
                </c:pt>
                <c:pt idx="8748">
                  <c:v>675.53</c:v>
                </c:pt>
                <c:pt idx="8749">
                  <c:v>675.581</c:v>
                </c:pt>
                <c:pt idx="8750">
                  <c:v>675.633</c:v>
                </c:pt>
                <c:pt idx="8751">
                  <c:v>675.684</c:v>
                </c:pt>
                <c:pt idx="8752">
                  <c:v>675.736</c:v>
                </c:pt>
                <c:pt idx="8753">
                  <c:v>675.787</c:v>
                </c:pt>
                <c:pt idx="8754">
                  <c:v>675.838</c:v>
                </c:pt>
                <c:pt idx="8755">
                  <c:v>675.89</c:v>
                </c:pt>
                <c:pt idx="8756">
                  <c:v>675.941</c:v>
                </c:pt>
                <c:pt idx="8757">
                  <c:v>675.992</c:v>
                </c:pt>
                <c:pt idx="8758">
                  <c:v>676.044</c:v>
                </c:pt>
                <c:pt idx="8759">
                  <c:v>676.095</c:v>
                </c:pt>
                <c:pt idx="8760">
                  <c:v>676.146</c:v>
                </c:pt>
                <c:pt idx="8761">
                  <c:v>676.198</c:v>
                </c:pt>
                <c:pt idx="8762">
                  <c:v>676.249</c:v>
                </c:pt>
                <c:pt idx="8763">
                  <c:v>676.3</c:v>
                </c:pt>
                <c:pt idx="8764">
                  <c:v>676.351</c:v>
                </c:pt>
                <c:pt idx="8765">
                  <c:v>676.403</c:v>
                </c:pt>
                <c:pt idx="8766">
                  <c:v>676.454</c:v>
                </c:pt>
                <c:pt idx="8767">
                  <c:v>676.505</c:v>
                </c:pt>
                <c:pt idx="8768">
                  <c:v>676.556</c:v>
                </c:pt>
                <c:pt idx="8769">
                  <c:v>676.6079999999999</c:v>
                </c:pt>
                <c:pt idx="8770">
                  <c:v>676.659</c:v>
                </c:pt>
                <c:pt idx="8771">
                  <c:v>676.71</c:v>
                </c:pt>
                <c:pt idx="8772">
                  <c:v>676.761</c:v>
                </c:pt>
                <c:pt idx="8773">
                  <c:v>676.812</c:v>
                </c:pt>
                <c:pt idx="8774">
                  <c:v>676.864</c:v>
                </c:pt>
                <c:pt idx="8775">
                  <c:v>676.915</c:v>
                </c:pt>
                <c:pt idx="8776">
                  <c:v>676.966</c:v>
                </c:pt>
                <c:pt idx="8777">
                  <c:v>677.0170000000001</c:v>
                </c:pt>
                <c:pt idx="8778">
                  <c:v>677.068</c:v>
                </c:pt>
                <c:pt idx="8779">
                  <c:v>677.119</c:v>
                </c:pt>
                <c:pt idx="8780">
                  <c:v>677.171</c:v>
                </c:pt>
                <c:pt idx="8781">
                  <c:v>677.222</c:v>
                </c:pt>
                <c:pt idx="8782">
                  <c:v>677.273</c:v>
                </c:pt>
                <c:pt idx="8783">
                  <c:v>677.324</c:v>
                </c:pt>
                <c:pt idx="8784">
                  <c:v>677.375</c:v>
                </c:pt>
                <c:pt idx="8785">
                  <c:v>677.426</c:v>
                </c:pt>
                <c:pt idx="8786">
                  <c:v>677.477</c:v>
                </c:pt>
                <c:pt idx="8787">
                  <c:v>677.528</c:v>
                </c:pt>
                <c:pt idx="8788">
                  <c:v>677.579</c:v>
                </c:pt>
                <c:pt idx="8789">
                  <c:v>677.63</c:v>
                </c:pt>
                <c:pt idx="8790">
                  <c:v>677.681</c:v>
                </c:pt>
                <c:pt idx="8791">
                  <c:v>677.732</c:v>
                </c:pt>
                <c:pt idx="8792">
                  <c:v>677.783</c:v>
                </c:pt>
                <c:pt idx="8793">
                  <c:v>677.8339999999999</c:v>
                </c:pt>
                <c:pt idx="8794">
                  <c:v>677.885</c:v>
                </c:pt>
                <c:pt idx="8795">
                  <c:v>677.936</c:v>
                </c:pt>
                <c:pt idx="8796">
                  <c:v>677.987</c:v>
                </c:pt>
                <c:pt idx="8797">
                  <c:v>678.038</c:v>
                </c:pt>
                <c:pt idx="8798">
                  <c:v>678.089</c:v>
                </c:pt>
                <c:pt idx="8799">
                  <c:v>678.14</c:v>
                </c:pt>
                <c:pt idx="8800">
                  <c:v>678.191</c:v>
                </c:pt>
                <c:pt idx="8801">
                  <c:v>678.242</c:v>
                </c:pt>
                <c:pt idx="8802">
                  <c:v>678.293</c:v>
                </c:pt>
                <c:pt idx="8803">
                  <c:v>678.3440000000001</c:v>
                </c:pt>
                <c:pt idx="8804">
                  <c:v>678.395</c:v>
                </c:pt>
                <c:pt idx="8805">
                  <c:v>678.446</c:v>
                </c:pt>
                <c:pt idx="8806">
                  <c:v>678.497</c:v>
                </c:pt>
                <c:pt idx="8807">
                  <c:v>678.548</c:v>
                </c:pt>
                <c:pt idx="8808">
                  <c:v>678.598</c:v>
                </c:pt>
                <c:pt idx="8809">
                  <c:v>678.649</c:v>
                </c:pt>
                <c:pt idx="8810">
                  <c:v>678.7</c:v>
                </c:pt>
                <c:pt idx="8811">
                  <c:v>678.751</c:v>
                </c:pt>
                <c:pt idx="8812">
                  <c:v>678.802</c:v>
                </c:pt>
                <c:pt idx="8813">
                  <c:v>678.853</c:v>
                </c:pt>
                <c:pt idx="8814">
                  <c:v>678.903</c:v>
                </c:pt>
                <c:pt idx="8815">
                  <c:v>678.954</c:v>
                </c:pt>
                <c:pt idx="8816">
                  <c:v>679.005</c:v>
                </c:pt>
                <c:pt idx="8817">
                  <c:v>679.056</c:v>
                </c:pt>
                <c:pt idx="8818">
                  <c:v>679.107</c:v>
                </c:pt>
                <c:pt idx="8819">
                  <c:v>679.157</c:v>
                </c:pt>
                <c:pt idx="8820">
                  <c:v>679.208</c:v>
                </c:pt>
                <c:pt idx="8821">
                  <c:v>679.259</c:v>
                </c:pt>
                <c:pt idx="8822">
                  <c:v>679.3099999999999</c:v>
                </c:pt>
                <c:pt idx="8823">
                  <c:v>679.36</c:v>
                </c:pt>
                <c:pt idx="8824">
                  <c:v>679.4109999999999</c:v>
                </c:pt>
                <c:pt idx="8825">
                  <c:v>679.462</c:v>
                </c:pt>
                <c:pt idx="8826">
                  <c:v>679.513</c:v>
                </c:pt>
                <c:pt idx="8827">
                  <c:v>679.563</c:v>
                </c:pt>
                <c:pt idx="8828">
                  <c:v>679.614</c:v>
                </c:pt>
                <c:pt idx="8829">
                  <c:v>679.665</c:v>
                </c:pt>
                <c:pt idx="8830">
                  <c:v>679.715</c:v>
                </c:pt>
                <c:pt idx="8831">
                  <c:v>679.766</c:v>
                </c:pt>
                <c:pt idx="8832">
                  <c:v>679.817</c:v>
                </c:pt>
                <c:pt idx="8833">
                  <c:v>679.867</c:v>
                </c:pt>
                <c:pt idx="8834">
                  <c:v>679.918</c:v>
                </c:pt>
                <c:pt idx="8835">
                  <c:v>679.9690000000001</c:v>
                </c:pt>
                <c:pt idx="8836">
                  <c:v>680.019</c:v>
                </c:pt>
                <c:pt idx="8837">
                  <c:v>680.07</c:v>
                </c:pt>
                <c:pt idx="8838">
                  <c:v>680.12</c:v>
                </c:pt>
                <c:pt idx="8839">
                  <c:v>680.171</c:v>
                </c:pt>
                <c:pt idx="8840">
                  <c:v>680.222</c:v>
                </c:pt>
                <c:pt idx="8841">
                  <c:v>680.272</c:v>
                </c:pt>
                <c:pt idx="8842">
                  <c:v>680.323</c:v>
                </c:pt>
                <c:pt idx="8843">
                  <c:v>680.373</c:v>
                </c:pt>
                <c:pt idx="8844">
                  <c:v>680.424</c:v>
                </c:pt>
                <c:pt idx="8845">
                  <c:v>680.474</c:v>
                </c:pt>
                <c:pt idx="8846">
                  <c:v>680.525</c:v>
                </c:pt>
                <c:pt idx="8847">
                  <c:v>680.575</c:v>
                </c:pt>
                <c:pt idx="8848">
                  <c:v>680.626</c:v>
                </c:pt>
                <c:pt idx="8849">
                  <c:v>680.676</c:v>
                </c:pt>
                <c:pt idx="8850">
                  <c:v>680.727</c:v>
                </c:pt>
                <c:pt idx="8851">
                  <c:v>680.777</c:v>
                </c:pt>
                <c:pt idx="8852">
                  <c:v>680.828</c:v>
                </c:pt>
                <c:pt idx="8853">
                  <c:v>680.878</c:v>
                </c:pt>
                <c:pt idx="8854">
                  <c:v>680.929</c:v>
                </c:pt>
                <c:pt idx="8855">
                  <c:v>680.979</c:v>
                </c:pt>
                <c:pt idx="8856">
                  <c:v>681.03</c:v>
                </c:pt>
                <c:pt idx="8857">
                  <c:v>681.08</c:v>
                </c:pt>
                <c:pt idx="8858">
                  <c:v>681.13</c:v>
                </c:pt>
                <c:pt idx="8859">
                  <c:v>681.181</c:v>
                </c:pt>
                <c:pt idx="8860">
                  <c:v>681.231</c:v>
                </c:pt>
                <c:pt idx="8861">
                  <c:v>681.282</c:v>
                </c:pt>
                <c:pt idx="8862">
                  <c:v>681.332</c:v>
                </c:pt>
                <c:pt idx="8863">
                  <c:v>681.3819999999999</c:v>
                </c:pt>
                <c:pt idx="8864">
                  <c:v>681.433</c:v>
                </c:pt>
                <c:pt idx="8865">
                  <c:v>681.4829999999999</c:v>
                </c:pt>
                <c:pt idx="8866">
                  <c:v>681.533</c:v>
                </c:pt>
                <c:pt idx="8867">
                  <c:v>681.584</c:v>
                </c:pt>
                <c:pt idx="8868">
                  <c:v>681.634</c:v>
                </c:pt>
                <c:pt idx="8869">
                  <c:v>681.684</c:v>
                </c:pt>
                <c:pt idx="8870">
                  <c:v>681.735</c:v>
                </c:pt>
                <c:pt idx="8871">
                  <c:v>681.785</c:v>
                </c:pt>
                <c:pt idx="8872">
                  <c:v>681.835</c:v>
                </c:pt>
                <c:pt idx="8873">
                  <c:v>681.886</c:v>
                </c:pt>
                <c:pt idx="8874">
                  <c:v>681.936</c:v>
                </c:pt>
                <c:pt idx="8875">
                  <c:v>681.986</c:v>
                </c:pt>
                <c:pt idx="8876">
                  <c:v>682.0359999999999</c:v>
                </c:pt>
                <c:pt idx="8877">
                  <c:v>682.087</c:v>
                </c:pt>
                <c:pt idx="8878">
                  <c:v>682.1369999999999</c:v>
                </c:pt>
                <c:pt idx="8879">
                  <c:v>682.187</c:v>
                </c:pt>
                <c:pt idx="8880">
                  <c:v>682.237</c:v>
                </c:pt>
                <c:pt idx="8881">
                  <c:v>682.288</c:v>
                </c:pt>
                <c:pt idx="8882">
                  <c:v>682.338</c:v>
                </c:pt>
                <c:pt idx="8883">
                  <c:v>682.388</c:v>
                </c:pt>
                <c:pt idx="8884">
                  <c:v>682.438</c:v>
                </c:pt>
                <c:pt idx="8885">
                  <c:v>682.488</c:v>
                </c:pt>
                <c:pt idx="8886">
                  <c:v>682.538</c:v>
                </c:pt>
                <c:pt idx="8887">
                  <c:v>682.589</c:v>
                </c:pt>
                <c:pt idx="8888">
                  <c:v>682.639</c:v>
                </c:pt>
                <c:pt idx="8889">
                  <c:v>682.689</c:v>
                </c:pt>
                <c:pt idx="8890">
                  <c:v>682.739</c:v>
                </c:pt>
                <c:pt idx="8891">
                  <c:v>682.789</c:v>
                </c:pt>
                <c:pt idx="8892">
                  <c:v>682.8390000000001</c:v>
                </c:pt>
                <c:pt idx="8893">
                  <c:v>682.889</c:v>
                </c:pt>
                <c:pt idx="8894">
                  <c:v>682.939</c:v>
                </c:pt>
                <c:pt idx="8895">
                  <c:v>682.989</c:v>
                </c:pt>
                <c:pt idx="8896">
                  <c:v>683.04</c:v>
                </c:pt>
                <c:pt idx="8897">
                  <c:v>683.09</c:v>
                </c:pt>
                <c:pt idx="8898">
                  <c:v>683.14</c:v>
                </c:pt>
                <c:pt idx="8899">
                  <c:v>683.19</c:v>
                </c:pt>
                <c:pt idx="8900">
                  <c:v>683.24</c:v>
                </c:pt>
                <c:pt idx="8901">
                  <c:v>683.29</c:v>
                </c:pt>
                <c:pt idx="8902">
                  <c:v>683.34</c:v>
                </c:pt>
                <c:pt idx="8903">
                  <c:v>683.39</c:v>
                </c:pt>
                <c:pt idx="8904">
                  <c:v>683.4400000000001</c:v>
                </c:pt>
                <c:pt idx="8905">
                  <c:v>683.49</c:v>
                </c:pt>
                <c:pt idx="8906">
                  <c:v>683.54</c:v>
                </c:pt>
                <c:pt idx="8907">
                  <c:v>683.59</c:v>
                </c:pt>
                <c:pt idx="8908">
                  <c:v>683.64</c:v>
                </c:pt>
                <c:pt idx="8909">
                  <c:v>683.69</c:v>
                </c:pt>
                <c:pt idx="8910">
                  <c:v>683.74</c:v>
                </c:pt>
                <c:pt idx="8911">
                  <c:v>683.79</c:v>
                </c:pt>
                <c:pt idx="8912">
                  <c:v>683.8390000000001</c:v>
                </c:pt>
                <c:pt idx="8913">
                  <c:v>683.889</c:v>
                </c:pt>
                <c:pt idx="8914">
                  <c:v>683.939</c:v>
                </c:pt>
                <c:pt idx="8915">
                  <c:v>683.989</c:v>
                </c:pt>
                <c:pt idx="8916">
                  <c:v>684.039</c:v>
                </c:pt>
                <c:pt idx="8917">
                  <c:v>684.089</c:v>
                </c:pt>
                <c:pt idx="8918">
                  <c:v>684.139</c:v>
                </c:pt>
                <c:pt idx="8919">
                  <c:v>684.189</c:v>
                </c:pt>
                <c:pt idx="8920">
                  <c:v>684.239</c:v>
                </c:pt>
                <c:pt idx="8921">
                  <c:v>684.288</c:v>
                </c:pt>
                <c:pt idx="8922">
                  <c:v>684.338</c:v>
                </c:pt>
                <c:pt idx="8923">
                  <c:v>684.388</c:v>
                </c:pt>
                <c:pt idx="8924">
                  <c:v>684.438</c:v>
                </c:pt>
                <c:pt idx="8925">
                  <c:v>684.488</c:v>
                </c:pt>
                <c:pt idx="8926">
                  <c:v>684.537</c:v>
                </c:pt>
                <c:pt idx="8927">
                  <c:v>684.587</c:v>
                </c:pt>
                <c:pt idx="8928">
                  <c:v>684.6369999999999</c:v>
                </c:pt>
                <c:pt idx="8929">
                  <c:v>684.687</c:v>
                </c:pt>
                <c:pt idx="8930">
                  <c:v>684.737</c:v>
                </c:pt>
                <c:pt idx="8931">
                  <c:v>684.786</c:v>
                </c:pt>
                <c:pt idx="8932">
                  <c:v>684.836</c:v>
                </c:pt>
                <c:pt idx="8933">
                  <c:v>684.886</c:v>
                </c:pt>
                <c:pt idx="8934">
                  <c:v>684.936</c:v>
                </c:pt>
                <c:pt idx="8935">
                  <c:v>684.985</c:v>
                </c:pt>
                <c:pt idx="8936">
                  <c:v>685.035</c:v>
                </c:pt>
                <c:pt idx="8937">
                  <c:v>685.085</c:v>
                </c:pt>
                <c:pt idx="8938">
                  <c:v>685.134</c:v>
                </c:pt>
                <c:pt idx="8939">
                  <c:v>685.184</c:v>
                </c:pt>
                <c:pt idx="8940">
                  <c:v>685.234</c:v>
                </c:pt>
                <c:pt idx="8941">
                  <c:v>685.283</c:v>
                </c:pt>
                <c:pt idx="8942">
                  <c:v>685.333</c:v>
                </c:pt>
                <c:pt idx="8943">
                  <c:v>685.383</c:v>
                </c:pt>
                <c:pt idx="8944">
                  <c:v>685.432</c:v>
                </c:pt>
                <c:pt idx="8945">
                  <c:v>685.482</c:v>
                </c:pt>
                <c:pt idx="8946">
                  <c:v>685.5309999999999</c:v>
                </c:pt>
                <c:pt idx="8947">
                  <c:v>685.581</c:v>
                </c:pt>
                <c:pt idx="8948">
                  <c:v>685.631</c:v>
                </c:pt>
                <c:pt idx="8949">
                  <c:v>685.68</c:v>
                </c:pt>
                <c:pt idx="8950">
                  <c:v>685.73</c:v>
                </c:pt>
                <c:pt idx="8951">
                  <c:v>685.779</c:v>
                </c:pt>
                <c:pt idx="8952">
                  <c:v>685.829</c:v>
                </c:pt>
                <c:pt idx="8953">
                  <c:v>685.879</c:v>
                </c:pt>
                <c:pt idx="8954">
                  <c:v>685.928</c:v>
                </c:pt>
                <c:pt idx="8955">
                  <c:v>685.978</c:v>
                </c:pt>
                <c:pt idx="8956">
                  <c:v>686.027</c:v>
                </c:pt>
                <c:pt idx="8957">
                  <c:v>686.077</c:v>
                </c:pt>
                <c:pt idx="8958">
                  <c:v>686.126</c:v>
                </c:pt>
                <c:pt idx="8959">
                  <c:v>686.176</c:v>
                </c:pt>
                <c:pt idx="8960">
                  <c:v>686.225</c:v>
                </c:pt>
                <c:pt idx="8961">
                  <c:v>686.275</c:v>
                </c:pt>
                <c:pt idx="8962">
                  <c:v>686.324</c:v>
                </c:pt>
                <c:pt idx="8963">
                  <c:v>686.374</c:v>
                </c:pt>
                <c:pt idx="8964">
                  <c:v>686.423</c:v>
                </c:pt>
                <c:pt idx="8965">
                  <c:v>686.472</c:v>
                </c:pt>
                <c:pt idx="8966">
                  <c:v>686.522</c:v>
                </c:pt>
                <c:pt idx="8967">
                  <c:v>686.571</c:v>
                </c:pt>
                <c:pt idx="8968">
                  <c:v>686.621</c:v>
                </c:pt>
                <c:pt idx="8969">
                  <c:v>686.67</c:v>
                </c:pt>
                <c:pt idx="8970">
                  <c:v>686.719</c:v>
                </c:pt>
                <c:pt idx="8971">
                  <c:v>686.769</c:v>
                </c:pt>
                <c:pt idx="8972">
                  <c:v>686.818</c:v>
                </c:pt>
                <c:pt idx="8973">
                  <c:v>686.8680000000001</c:v>
                </c:pt>
                <c:pt idx="8974">
                  <c:v>686.917</c:v>
                </c:pt>
                <c:pt idx="8975">
                  <c:v>686.966</c:v>
                </c:pt>
                <c:pt idx="8976">
                  <c:v>687.016</c:v>
                </c:pt>
                <c:pt idx="8977">
                  <c:v>687.0650000000001</c:v>
                </c:pt>
                <c:pt idx="8978">
                  <c:v>687.114</c:v>
                </c:pt>
                <c:pt idx="8979">
                  <c:v>687.164</c:v>
                </c:pt>
                <c:pt idx="8980">
                  <c:v>687.213</c:v>
                </c:pt>
                <c:pt idx="8981">
                  <c:v>687.2619999999999</c:v>
                </c:pt>
                <c:pt idx="8982">
                  <c:v>687.312</c:v>
                </c:pt>
                <c:pt idx="8983">
                  <c:v>687.361</c:v>
                </c:pt>
                <c:pt idx="8984">
                  <c:v>687.41</c:v>
                </c:pt>
                <c:pt idx="8985">
                  <c:v>687.4589999999999</c:v>
                </c:pt>
                <c:pt idx="8986">
                  <c:v>687.509</c:v>
                </c:pt>
                <c:pt idx="8987">
                  <c:v>687.558</c:v>
                </c:pt>
                <c:pt idx="8988">
                  <c:v>687.607</c:v>
                </c:pt>
                <c:pt idx="8989">
                  <c:v>687.6559999999999</c:v>
                </c:pt>
                <c:pt idx="8990">
                  <c:v>687.705</c:v>
                </c:pt>
                <c:pt idx="8991">
                  <c:v>687.755</c:v>
                </c:pt>
                <c:pt idx="8992">
                  <c:v>687.804</c:v>
                </c:pt>
                <c:pt idx="8993">
                  <c:v>687.853</c:v>
                </c:pt>
                <c:pt idx="8994">
                  <c:v>687.902</c:v>
                </c:pt>
                <c:pt idx="8995">
                  <c:v>687.951</c:v>
                </c:pt>
                <c:pt idx="8996">
                  <c:v>688.001</c:v>
                </c:pt>
                <c:pt idx="8997">
                  <c:v>688.05</c:v>
                </c:pt>
                <c:pt idx="8998">
                  <c:v>688.099</c:v>
                </c:pt>
                <c:pt idx="8999">
                  <c:v>688.148</c:v>
                </c:pt>
                <c:pt idx="9000">
                  <c:v>688.197</c:v>
                </c:pt>
                <c:pt idx="9001">
                  <c:v>688.246</c:v>
                </c:pt>
                <c:pt idx="9002">
                  <c:v>688.295</c:v>
                </c:pt>
                <c:pt idx="9003">
                  <c:v>688.3440000000001</c:v>
                </c:pt>
                <c:pt idx="9004">
                  <c:v>688.393</c:v>
                </c:pt>
                <c:pt idx="9005">
                  <c:v>688.443</c:v>
                </c:pt>
                <c:pt idx="9006">
                  <c:v>688.492</c:v>
                </c:pt>
                <c:pt idx="9007">
                  <c:v>688.5410000000001</c:v>
                </c:pt>
                <c:pt idx="9008">
                  <c:v>688.59</c:v>
                </c:pt>
                <c:pt idx="9009">
                  <c:v>688.639</c:v>
                </c:pt>
                <c:pt idx="9010">
                  <c:v>688.688</c:v>
                </c:pt>
                <c:pt idx="9011">
                  <c:v>688.737</c:v>
                </c:pt>
                <c:pt idx="9012">
                  <c:v>688.786</c:v>
                </c:pt>
                <c:pt idx="9013">
                  <c:v>688.835</c:v>
                </c:pt>
                <c:pt idx="9014">
                  <c:v>688.884</c:v>
                </c:pt>
                <c:pt idx="9015">
                  <c:v>688.933</c:v>
                </c:pt>
                <c:pt idx="9016">
                  <c:v>688.982</c:v>
                </c:pt>
                <c:pt idx="9017">
                  <c:v>689.0309999999999</c:v>
                </c:pt>
                <c:pt idx="9018">
                  <c:v>689.08</c:v>
                </c:pt>
                <c:pt idx="9019">
                  <c:v>689.129</c:v>
                </c:pt>
                <c:pt idx="9020">
                  <c:v>689.178</c:v>
                </c:pt>
                <c:pt idx="9021">
                  <c:v>689.226</c:v>
                </c:pt>
                <c:pt idx="9022">
                  <c:v>689.275</c:v>
                </c:pt>
                <c:pt idx="9023">
                  <c:v>689.324</c:v>
                </c:pt>
                <c:pt idx="9024">
                  <c:v>689.373</c:v>
                </c:pt>
                <c:pt idx="9025">
                  <c:v>689.422</c:v>
                </c:pt>
                <c:pt idx="9026">
                  <c:v>689.471</c:v>
                </c:pt>
                <c:pt idx="9027">
                  <c:v>689.52</c:v>
                </c:pt>
                <c:pt idx="9028">
                  <c:v>689.569</c:v>
                </c:pt>
                <c:pt idx="9029">
                  <c:v>689.618</c:v>
                </c:pt>
                <c:pt idx="9030">
                  <c:v>689.6660000000001</c:v>
                </c:pt>
                <c:pt idx="9031">
                  <c:v>689.715</c:v>
                </c:pt>
                <c:pt idx="9032">
                  <c:v>689.764</c:v>
                </c:pt>
                <c:pt idx="9033">
                  <c:v>689.813</c:v>
                </c:pt>
                <c:pt idx="9034">
                  <c:v>689.862</c:v>
                </c:pt>
                <c:pt idx="9035">
                  <c:v>689.9109999999999</c:v>
                </c:pt>
                <c:pt idx="9036">
                  <c:v>689.9589999999999</c:v>
                </c:pt>
                <c:pt idx="9037">
                  <c:v>690.008</c:v>
                </c:pt>
                <c:pt idx="9038">
                  <c:v>690.057</c:v>
                </c:pt>
                <c:pt idx="9039">
                  <c:v>690.106</c:v>
                </c:pt>
                <c:pt idx="9040">
                  <c:v>690.154</c:v>
                </c:pt>
                <c:pt idx="9041">
                  <c:v>690.203</c:v>
                </c:pt>
                <c:pt idx="9042">
                  <c:v>690.252</c:v>
                </c:pt>
                <c:pt idx="9043">
                  <c:v>690.301</c:v>
                </c:pt>
                <c:pt idx="9044">
                  <c:v>690.349</c:v>
                </c:pt>
                <c:pt idx="9045">
                  <c:v>690.398</c:v>
                </c:pt>
                <c:pt idx="9046">
                  <c:v>690.447</c:v>
                </c:pt>
                <c:pt idx="9047">
                  <c:v>690.495</c:v>
                </c:pt>
                <c:pt idx="9048">
                  <c:v>690.544</c:v>
                </c:pt>
                <c:pt idx="9049">
                  <c:v>690.593</c:v>
                </c:pt>
                <c:pt idx="9050">
                  <c:v>690.641</c:v>
                </c:pt>
                <c:pt idx="9051">
                  <c:v>690.69</c:v>
                </c:pt>
                <c:pt idx="9052">
                  <c:v>690.739</c:v>
                </c:pt>
                <c:pt idx="9053">
                  <c:v>690.787</c:v>
                </c:pt>
                <c:pt idx="9054">
                  <c:v>690.836</c:v>
                </c:pt>
                <c:pt idx="9055">
                  <c:v>690.885</c:v>
                </c:pt>
                <c:pt idx="9056">
                  <c:v>690.933</c:v>
                </c:pt>
                <c:pt idx="9057">
                  <c:v>690.982</c:v>
                </c:pt>
                <c:pt idx="9058">
                  <c:v>691.03</c:v>
                </c:pt>
                <c:pt idx="9059">
                  <c:v>691.079</c:v>
                </c:pt>
                <c:pt idx="9060">
                  <c:v>691.128</c:v>
                </c:pt>
                <c:pt idx="9061">
                  <c:v>691.176</c:v>
                </c:pt>
                <c:pt idx="9062">
                  <c:v>691.225</c:v>
                </c:pt>
                <c:pt idx="9063">
                  <c:v>691.273</c:v>
                </c:pt>
                <c:pt idx="9064">
                  <c:v>691.322</c:v>
                </c:pt>
                <c:pt idx="9065">
                  <c:v>691.37</c:v>
                </c:pt>
                <c:pt idx="9066">
                  <c:v>691.419</c:v>
                </c:pt>
                <c:pt idx="9067">
                  <c:v>691.467</c:v>
                </c:pt>
                <c:pt idx="9068">
                  <c:v>691.516</c:v>
                </c:pt>
                <c:pt idx="9069">
                  <c:v>691.564</c:v>
                </c:pt>
                <c:pt idx="9070">
                  <c:v>691.613</c:v>
                </c:pt>
                <c:pt idx="9071">
                  <c:v>691.6609999999999</c:v>
                </c:pt>
                <c:pt idx="9072">
                  <c:v>691.71</c:v>
                </c:pt>
                <c:pt idx="9073">
                  <c:v>691.758</c:v>
                </c:pt>
                <c:pt idx="9074">
                  <c:v>691.807</c:v>
                </c:pt>
                <c:pt idx="9075">
                  <c:v>691.855</c:v>
                </c:pt>
                <c:pt idx="9076">
                  <c:v>691.903</c:v>
                </c:pt>
                <c:pt idx="9077">
                  <c:v>691.952</c:v>
                </c:pt>
                <c:pt idx="9078">
                  <c:v>692.0</c:v>
                </c:pt>
                <c:pt idx="9079">
                  <c:v>692.049</c:v>
                </c:pt>
                <c:pt idx="9080">
                  <c:v>692.097</c:v>
                </c:pt>
                <c:pt idx="9081">
                  <c:v>692.145</c:v>
                </c:pt>
                <c:pt idx="9082">
                  <c:v>692.194</c:v>
                </c:pt>
                <c:pt idx="9083">
                  <c:v>692.242</c:v>
                </c:pt>
                <c:pt idx="9084">
                  <c:v>692.29</c:v>
                </c:pt>
                <c:pt idx="9085">
                  <c:v>692.3390000000001</c:v>
                </c:pt>
                <c:pt idx="9086">
                  <c:v>692.3869999999999</c:v>
                </c:pt>
                <c:pt idx="9087">
                  <c:v>692.4349999999999</c:v>
                </c:pt>
                <c:pt idx="9088">
                  <c:v>692.484</c:v>
                </c:pt>
                <c:pt idx="9089">
                  <c:v>692.532</c:v>
                </c:pt>
                <c:pt idx="9090">
                  <c:v>692.58</c:v>
                </c:pt>
                <c:pt idx="9091">
                  <c:v>692.629</c:v>
                </c:pt>
                <c:pt idx="9092">
                  <c:v>692.677</c:v>
                </c:pt>
                <c:pt idx="9093">
                  <c:v>692.725</c:v>
                </c:pt>
                <c:pt idx="9094">
                  <c:v>692.773</c:v>
                </c:pt>
                <c:pt idx="9095">
                  <c:v>692.822</c:v>
                </c:pt>
                <c:pt idx="9096">
                  <c:v>692.87</c:v>
                </c:pt>
                <c:pt idx="9097">
                  <c:v>692.918</c:v>
                </c:pt>
                <c:pt idx="9098">
                  <c:v>692.966</c:v>
                </c:pt>
                <c:pt idx="9099">
                  <c:v>693.015</c:v>
                </c:pt>
                <c:pt idx="9100">
                  <c:v>693.063</c:v>
                </c:pt>
                <c:pt idx="9101">
                  <c:v>693.111</c:v>
                </c:pt>
                <c:pt idx="9102">
                  <c:v>693.159</c:v>
                </c:pt>
                <c:pt idx="9103">
                  <c:v>693.207</c:v>
                </c:pt>
                <c:pt idx="9104">
                  <c:v>693.255</c:v>
                </c:pt>
                <c:pt idx="9105">
                  <c:v>693.304</c:v>
                </c:pt>
                <c:pt idx="9106">
                  <c:v>693.352</c:v>
                </c:pt>
                <c:pt idx="9107">
                  <c:v>693.4</c:v>
                </c:pt>
                <c:pt idx="9108">
                  <c:v>693.448</c:v>
                </c:pt>
                <c:pt idx="9109">
                  <c:v>693.496</c:v>
                </c:pt>
                <c:pt idx="9110">
                  <c:v>693.544</c:v>
                </c:pt>
                <c:pt idx="9111">
                  <c:v>693.592</c:v>
                </c:pt>
                <c:pt idx="9112">
                  <c:v>693.64</c:v>
                </c:pt>
                <c:pt idx="9113">
                  <c:v>693.689</c:v>
                </c:pt>
                <c:pt idx="9114">
                  <c:v>693.737</c:v>
                </c:pt>
                <c:pt idx="9115">
                  <c:v>693.785</c:v>
                </c:pt>
                <c:pt idx="9116">
                  <c:v>693.833</c:v>
                </c:pt>
                <c:pt idx="9117">
                  <c:v>693.881</c:v>
                </c:pt>
                <c:pt idx="9118">
                  <c:v>693.929</c:v>
                </c:pt>
                <c:pt idx="9119">
                  <c:v>693.977</c:v>
                </c:pt>
                <c:pt idx="9120">
                  <c:v>694.025</c:v>
                </c:pt>
                <c:pt idx="9121">
                  <c:v>694.073</c:v>
                </c:pt>
                <c:pt idx="9122">
                  <c:v>694.121</c:v>
                </c:pt>
                <c:pt idx="9123">
                  <c:v>694.169</c:v>
                </c:pt>
                <c:pt idx="9124">
                  <c:v>694.217</c:v>
                </c:pt>
                <c:pt idx="9125">
                  <c:v>694.265</c:v>
                </c:pt>
                <c:pt idx="9126">
                  <c:v>694.313</c:v>
                </c:pt>
                <c:pt idx="9127">
                  <c:v>694.361</c:v>
                </c:pt>
                <c:pt idx="9128">
                  <c:v>694.409</c:v>
                </c:pt>
                <c:pt idx="9129">
                  <c:v>694.457</c:v>
                </c:pt>
                <c:pt idx="9130">
                  <c:v>694.505</c:v>
                </c:pt>
                <c:pt idx="9131">
                  <c:v>694.552</c:v>
                </c:pt>
                <c:pt idx="9132">
                  <c:v>694.6</c:v>
                </c:pt>
                <c:pt idx="9133">
                  <c:v>694.648</c:v>
                </c:pt>
                <c:pt idx="9134">
                  <c:v>694.696</c:v>
                </c:pt>
                <c:pt idx="9135">
                  <c:v>694.744</c:v>
                </c:pt>
                <c:pt idx="9136">
                  <c:v>694.792</c:v>
                </c:pt>
                <c:pt idx="9137">
                  <c:v>694.84</c:v>
                </c:pt>
                <c:pt idx="9138">
                  <c:v>694.888</c:v>
                </c:pt>
                <c:pt idx="9139">
                  <c:v>694.9349999999999</c:v>
                </c:pt>
                <c:pt idx="9140">
                  <c:v>694.9829999999999</c:v>
                </c:pt>
                <c:pt idx="9141">
                  <c:v>695.0309999999999</c:v>
                </c:pt>
                <c:pt idx="9142">
                  <c:v>695.079</c:v>
                </c:pt>
                <c:pt idx="9143">
                  <c:v>695.127</c:v>
                </c:pt>
                <c:pt idx="9144">
                  <c:v>695.175</c:v>
                </c:pt>
                <c:pt idx="9145">
                  <c:v>695.222</c:v>
                </c:pt>
                <c:pt idx="9146">
                  <c:v>695.27</c:v>
                </c:pt>
                <c:pt idx="9147">
                  <c:v>695.318</c:v>
                </c:pt>
                <c:pt idx="9148">
                  <c:v>695.366</c:v>
                </c:pt>
                <c:pt idx="9149">
                  <c:v>695.413</c:v>
                </c:pt>
                <c:pt idx="9150">
                  <c:v>695.461</c:v>
                </c:pt>
                <c:pt idx="9151">
                  <c:v>695.509</c:v>
                </c:pt>
                <c:pt idx="9152">
                  <c:v>695.557</c:v>
                </c:pt>
                <c:pt idx="9153">
                  <c:v>695.604</c:v>
                </c:pt>
                <c:pt idx="9154">
                  <c:v>695.652</c:v>
                </c:pt>
                <c:pt idx="9155">
                  <c:v>695.7</c:v>
                </c:pt>
                <c:pt idx="9156">
                  <c:v>695.747</c:v>
                </c:pt>
                <c:pt idx="9157">
                  <c:v>695.795</c:v>
                </c:pt>
                <c:pt idx="9158">
                  <c:v>695.843</c:v>
                </c:pt>
                <c:pt idx="9159">
                  <c:v>695.89</c:v>
                </c:pt>
                <c:pt idx="9160">
                  <c:v>695.938</c:v>
                </c:pt>
                <c:pt idx="9161">
                  <c:v>695.986</c:v>
                </c:pt>
                <c:pt idx="9162">
                  <c:v>696.033</c:v>
                </c:pt>
                <c:pt idx="9163">
                  <c:v>696.081</c:v>
                </c:pt>
                <c:pt idx="9164">
                  <c:v>696.129</c:v>
                </c:pt>
                <c:pt idx="9165">
                  <c:v>696.176</c:v>
                </c:pt>
                <c:pt idx="9166">
                  <c:v>696.224</c:v>
                </c:pt>
                <c:pt idx="9167">
                  <c:v>696.271</c:v>
                </c:pt>
                <c:pt idx="9168">
                  <c:v>696.319</c:v>
                </c:pt>
                <c:pt idx="9169">
                  <c:v>696.366</c:v>
                </c:pt>
                <c:pt idx="9170">
                  <c:v>696.414</c:v>
                </c:pt>
                <c:pt idx="9171">
                  <c:v>696.462</c:v>
                </c:pt>
                <c:pt idx="9172">
                  <c:v>696.509</c:v>
                </c:pt>
                <c:pt idx="9173">
                  <c:v>696.557</c:v>
                </c:pt>
                <c:pt idx="9174">
                  <c:v>696.604</c:v>
                </c:pt>
                <c:pt idx="9175">
                  <c:v>696.652</c:v>
                </c:pt>
                <c:pt idx="9176">
                  <c:v>696.699</c:v>
                </c:pt>
                <c:pt idx="9177">
                  <c:v>696.747</c:v>
                </c:pt>
                <c:pt idx="9178">
                  <c:v>696.794</c:v>
                </c:pt>
                <c:pt idx="9179">
                  <c:v>696.842</c:v>
                </c:pt>
                <c:pt idx="9180">
                  <c:v>696.889</c:v>
                </c:pt>
                <c:pt idx="9181">
                  <c:v>696.937</c:v>
                </c:pt>
                <c:pt idx="9182">
                  <c:v>696.984</c:v>
                </c:pt>
                <c:pt idx="9183">
                  <c:v>697.0309999999999</c:v>
                </c:pt>
                <c:pt idx="9184">
                  <c:v>697.079</c:v>
                </c:pt>
                <c:pt idx="9185">
                  <c:v>697.126</c:v>
                </c:pt>
                <c:pt idx="9186">
                  <c:v>697.174</c:v>
                </c:pt>
                <c:pt idx="9187">
                  <c:v>697.221</c:v>
                </c:pt>
                <c:pt idx="9188">
                  <c:v>697.268</c:v>
                </c:pt>
                <c:pt idx="9189">
                  <c:v>697.316</c:v>
                </c:pt>
                <c:pt idx="9190">
                  <c:v>697.3630000000001</c:v>
                </c:pt>
                <c:pt idx="9191">
                  <c:v>697.4109999999999</c:v>
                </c:pt>
                <c:pt idx="9192">
                  <c:v>697.458</c:v>
                </c:pt>
                <c:pt idx="9193">
                  <c:v>697.505</c:v>
                </c:pt>
                <c:pt idx="9194">
                  <c:v>697.553</c:v>
                </c:pt>
                <c:pt idx="9195">
                  <c:v>697.6</c:v>
                </c:pt>
                <c:pt idx="9196">
                  <c:v>697.647</c:v>
                </c:pt>
                <c:pt idx="9197">
                  <c:v>697.695</c:v>
                </c:pt>
                <c:pt idx="9198">
                  <c:v>697.742</c:v>
                </c:pt>
                <c:pt idx="9199">
                  <c:v>697.789</c:v>
                </c:pt>
                <c:pt idx="9200">
                  <c:v>697.836</c:v>
                </c:pt>
                <c:pt idx="9201">
                  <c:v>697.884</c:v>
                </c:pt>
                <c:pt idx="9202">
                  <c:v>697.931</c:v>
                </c:pt>
                <c:pt idx="9203">
                  <c:v>697.978</c:v>
                </c:pt>
                <c:pt idx="9204">
                  <c:v>698.025</c:v>
                </c:pt>
                <c:pt idx="9205">
                  <c:v>698.073</c:v>
                </c:pt>
                <c:pt idx="9206">
                  <c:v>698.12</c:v>
                </c:pt>
                <c:pt idx="9207">
                  <c:v>698.167</c:v>
                </c:pt>
                <c:pt idx="9208">
                  <c:v>698.214</c:v>
                </c:pt>
                <c:pt idx="9209">
                  <c:v>698.2619999999999</c:v>
                </c:pt>
                <c:pt idx="9210">
                  <c:v>698.309</c:v>
                </c:pt>
                <c:pt idx="9211">
                  <c:v>698.356</c:v>
                </c:pt>
                <c:pt idx="9212">
                  <c:v>698.403</c:v>
                </c:pt>
                <c:pt idx="9213">
                  <c:v>698.45</c:v>
                </c:pt>
                <c:pt idx="9214">
                  <c:v>698.497</c:v>
                </c:pt>
                <c:pt idx="9215">
                  <c:v>698.545</c:v>
                </c:pt>
                <c:pt idx="9216">
                  <c:v>698.592</c:v>
                </c:pt>
                <c:pt idx="9217">
                  <c:v>698.639</c:v>
                </c:pt>
                <c:pt idx="9218">
                  <c:v>698.686</c:v>
                </c:pt>
                <c:pt idx="9219">
                  <c:v>698.7329999999999</c:v>
                </c:pt>
                <c:pt idx="9220">
                  <c:v>698.78</c:v>
                </c:pt>
                <c:pt idx="9221">
                  <c:v>698.827</c:v>
                </c:pt>
                <c:pt idx="9222">
                  <c:v>698.874</c:v>
                </c:pt>
                <c:pt idx="9223">
                  <c:v>698.921</c:v>
                </c:pt>
                <c:pt idx="9224">
                  <c:v>698.968</c:v>
                </c:pt>
                <c:pt idx="9225">
                  <c:v>699.015</c:v>
                </c:pt>
                <c:pt idx="9226">
                  <c:v>699.062</c:v>
                </c:pt>
                <c:pt idx="9227">
                  <c:v>699.109</c:v>
                </c:pt>
                <c:pt idx="9228">
                  <c:v>699.1559999999999</c:v>
                </c:pt>
                <c:pt idx="9229">
                  <c:v>699.204</c:v>
                </c:pt>
                <c:pt idx="9230">
                  <c:v>699.251</c:v>
                </c:pt>
                <c:pt idx="9231">
                  <c:v>699.298</c:v>
                </c:pt>
                <c:pt idx="9232">
                  <c:v>699.3440000000001</c:v>
                </c:pt>
                <c:pt idx="9233">
                  <c:v>699.391</c:v>
                </c:pt>
                <c:pt idx="9234">
                  <c:v>699.438</c:v>
                </c:pt>
                <c:pt idx="9235">
                  <c:v>699.485</c:v>
                </c:pt>
                <c:pt idx="9236">
                  <c:v>699.532</c:v>
                </c:pt>
                <c:pt idx="9237">
                  <c:v>699.579</c:v>
                </c:pt>
                <c:pt idx="9238">
                  <c:v>699.626</c:v>
                </c:pt>
                <c:pt idx="9239">
                  <c:v>699.673</c:v>
                </c:pt>
                <c:pt idx="9240">
                  <c:v>699.72</c:v>
                </c:pt>
                <c:pt idx="9241">
                  <c:v>699.7670000000001</c:v>
                </c:pt>
                <c:pt idx="9242">
                  <c:v>699.814</c:v>
                </c:pt>
                <c:pt idx="9243">
                  <c:v>699.861</c:v>
                </c:pt>
                <c:pt idx="9244">
                  <c:v>699.908</c:v>
                </c:pt>
                <c:pt idx="9245">
                  <c:v>699.954</c:v>
                </c:pt>
                <c:pt idx="9246">
                  <c:v>700.001</c:v>
                </c:pt>
                <c:pt idx="9247">
                  <c:v>700.048</c:v>
                </c:pt>
                <c:pt idx="9248">
                  <c:v>700.095</c:v>
                </c:pt>
                <c:pt idx="9249">
                  <c:v>700.1420000000001</c:v>
                </c:pt>
                <c:pt idx="9250">
                  <c:v>700.189</c:v>
                </c:pt>
                <c:pt idx="9251">
                  <c:v>700.235</c:v>
                </c:pt>
                <c:pt idx="9252">
                  <c:v>700.282</c:v>
                </c:pt>
                <c:pt idx="9253">
                  <c:v>700.329</c:v>
                </c:pt>
                <c:pt idx="9254">
                  <c:v>700.376</c:v>
                </c:pt>
                <c:pt idx="9255">
                  <c:v>700.423</c:v>
                </c:pt>
                <c:pt idx="9256">
                  <c:v>700.4690000000001</c:v>
                </c:pt>
                <c:pt idx="9257">
                  <c:v>700.516</c:v>
                </c:pt>
                <c:pt idx="9258">
                  <c:v>700.563</c:v>
                </c:pt>
                <c:pt idx="9259">
                  <c:v>700.61</c:v>
                </c:pt>
                <c:pt idx="9260">
                  <c:v>700.6559999999999</c:v>
                </c:pt>
                <c:pt idx="9261">
                  <c:v>700.703</c:v>
                </c:pt>
                <c:pt idx="9262">
                  <c:v>700.75</c:v>
                </c:pt>
                <c:pt idx="9263">
                  <c:v>700.796</c:v>
                </c:pt>
                <c:pt idx="9264">
                  <c:v>700.843</c:v>
                </c:pt>
                <c:pt idx="9265">
                  <c:v>700.89</c:v>
                </c:pt>
                <c:pt idx="9266">
                  <c:v>700.936</c:v>
                </c:pt>
                <c:pt idx="9267">
                  <c:v>700.9829999999999</c:v>
                </c:pt>
                <c:pt idx="9268">
                  <c:v>701.03</c:v>
                </c:pt>
                <c:pt idx="9269">
                  <c:v>701.076</c:v>
                </c:pt>
                <c:pt idx="9270">
                  <c:v>701.123</c:v>
                </c:pt>
                <c:pt idx="9271">
                  <c:v>701.17</c:v>
                </c:pt>
                <c:pt idx="9272">
                  <c:v>701.216</c:v>
                </c:pt>
                <c:pt idx="9273">
                  <c:v>701.263</c:v>
                </c:pt>
                <c:pt idx="9274">
                  <c:v>701.309</c:v>
                </c:pt>
                <c:pt idx="9275">
                  <c:v>701.356</c:v>
                </c:pt>
                <c:pt idx="9276">
                  <c:v>701.403</c:v>
                </c:pt>
                <c:pt idx="9277">
                  <c:v>701.449</c:v>
                </c:pt>
                <c:pt idx="9278">
                  <c:v>701.496</c:v>
                </c:pt>
                <c:pt idx="9279">
                  <c:v>701.542</c:v>
                </c:pt>
                <c:pt idx="9280">
                  <c:v>701.589</c:v>
                </c:pt>
                <c:pt idx="9281">
                  <c:v>701.635</c:v>
                </c:pt>
                <c:pt idx="9282">
                  <c:v>701.682</c:v>
                </c:pt>
                <c:pt idx="9283">
                  <c:v>701.728</c:v>
                </c:pt>
                <c:pt idx="9284">
                  <c:v>701.775</c:v>
                </c:pt>
                <c:pt idx="9285">
                  <c:v>701.821</c:v>
                </c:pt>
                <c:pt idx="9286">
                  <c:v>701.8680000000001</c:v>
                </c:pt>
                <c:pt idx="9287">
                  <c:v>701.914</c:v>
                </c:pt>
                <c:pt idx="9288">
                  <c:v>701.961</c:v>
                </c:pt>
                <c:pt idx="9289">
                  <c:v>702.0069999999999</c:v>
                </c:pt>
                <c:pt idx="9290">
                  <c:v>702.054</c:v>
                </c:pt>
                <c:pt idx="9291">
                  <c:v>702.1</c:v>
                </c:pt>
                <c:pt idx="9292">
                  <c:v>702.147</c:v>
                </c:pt>
                <c:pt idx="9293">
                  <c:v>702.193</c:v>
                </c:pt>
                <c:pt idx="9294">
                  <c:v>702.239</c:v>
                </c:pt>
                <c:pt idx="9295">
                  <c:v>702.286</c:v>
                </c:pt>
                <c:pt idx="9296">
                  <c:v>702.332</c:v>
                </c:pt>
                <c:pt idx="9297">
                  <c:v>702.379</c:v>
                </c:pt>
                <c:pt idx="9298">
                  <c:v>702.425</c:v>
                </c:pt>
                <c:pt idx="9299">
                  <c:v>702.471</c:v>
                </c:pt>
                <c:pt idx="9300">
                  <c:v>702.518</c:v>
                </c:pt>
                <c:pt idx="9301">
                  <c:v>702.564</c:v>
                </c:pt>
                <c:pt idx="9302">
                  <c:v>702.61</c:v>
                </c:pt>
                <c:pt idx="9303">
                  <c:v>702.657</c:v>
                </c:pt>
                <c:pt idx="9304">
                  <c:v>702.703</c:v>
                </c:pt>
                <c:pt idx="9305">
                  <c:v>702.749</c:v>
                </c:pt>
                <c:pt idx="9306">
                  <c:v>702.796</c:v>
                </c:pt>
                <c:pt idx="9307">
                  <c:v>702.842</c:v>
                </c:pt>
                <c:pt idx="9308">
                  <c:v>702.888</c:v>
                </c:pt>
                <c:pt idx="9309">
                  <c:v>702.934</c:v>
                </c:pt>
                <c:pt idx="9310">
                  <c:v>702.981</c:v>
                </c:pt>
                <c:pt idx="9311">
                  <c:v>703.027</c:v>
                </c:pt>
                <c:pt idx="9312">
                  <c:v>703.073</c:v>
                </c:pt>
                <c:pt idx="9313">
                  <c:v>703.119</c:v>
                </c:pt>
                <c:pt idx="9314">
                  <c:v>703.1660000000001</c:v>
                </c:pt>
                <c:pt idx="9315">
                  <c:v>703.212</c:v>
                </c:pt>
                <c:pt idx="9316">
                  <c:v>703.258</c:v>
                </c:pt>
                <c:pt idx="9317">
                  <c:v>703.304</c:v>
                </c:pt>
                <c:pt idx="9318">
                  <c:v>703.35</c:v>
                </c:pt>
                <c:pt idx="9319">
                  <c:v>703.397</c:v>
                </c:pt>
                <c:pt idx="9320">
                  <c:v>703.443</c:v>
                </c:pt>
                <c:pt idx="9321">
                  <c:v>703.489</c:v>
                </c:pt>
                <c:pt idx="9322">
                  <c:v>703.535</c:v>
                </c:pt>
                <c:pt idx="9323">
                  <c:v>703.581</c:v>
                </c:pt>
                <c:pt idx="9324">
                  <c:v>703.627</c:v>
                </c:pt>
                <c:pt idx="9325">
                  <c:v>703.673</c:v>
                </c:pt>
                <c:pt idx="9326">
                  <c:v>703.72</c:v>
                </c:pt>
                <c:pt idx="9327">
                  <c:v>703.766</c:v>
                </c:pt>
                <c:pt idx="9328">
                  <c:v>703.812</c:v>
                </c:pt>
                <c:pt idx="9329">
                  <c:v>703.8579999999999</c:v>
                </c:pt>
                <c:pt idx="9330">
                  <c:v>703.904</c:v>
                </c:pt>
                <c:pt idx="9331">
                  <c:v>703.95</c:v>
                </c:pt>
                <c:pt idx="9332">
                  <c:v>703.996</c:v>
                </c:pt>
                <c:pt idx="9333">
                  <c:v>704.042</c:v>
                </c:pt>
                <c:pt idx="9334">
                  <c:v>704.088</c:v>
                </c:pt>
                <c:pt idx="9335">
                  <c:v>704.134</c:v>
                </c:pt>
                <c:pt idx="9336">
                  <c:v>704.18</c:v>
                </c:pt>
                <c:pt idx="9337">
                  <c:v>704.226</c:v>
                </c:pt>
                <c:pt idx="9338">
                  <c:v>704.272</c:v>
                </c:pt>
                <c:pt idx="9339">
                  <c:v>704.318</c:v>
                </c:pt>
                <c:pt idx="9340">
                  <c:v>704.364</c:v>
                </c:pt>
                <c:pt idx="9341">
                  <c:v>704.41</c:v>
                </c:pt>
                <c:pt idx="9342">
                  <c:v>704.456</c:v>
                </c:pt>
                <c:pt idx="9343">
                  <c:v>704.502</c:v>
                </c:pt>
                <c:pt idx="9344">
                  <c:v>704.548</c:v>
                </c:pt>
                <c:pt idx="9345">
                  <c:v>704.594</c:v>
                </c:pt>
                <c:pt idx="9346">
                  <c:v>704.64</c:v>
                </c:pt>
                <c:pt idx="9347">
                  <c:v>704.686</c:v>
                </c:pt>
                <c:pt idx="9348">
                  <c:v>704.732</c:v>
                </c:pt>
                <c:pt idx="9349">
                  <c:v>704.778</c:v>
                </c:pt>
                <c:pt idx="9350">
                  <c:v>704.823</c:v>
                </c:pt>
                <c:pt idx="9351">
                  <c:v>704.869</c:v>
                </c:pt>
                <c:pt idx="9352">
                  <c:v>704.915</c:v>
                </c:pt>
                <c:pt idx="9353">
                  <c:v>704.961</c:v>
                </c:pt>
                <c:pt idx="9354">
                  <c:v>705.0069999999999</c:v>
                </c:pt>
                <c:pt idx="9355">
                  <c:v>705.053</c:v>
                </c:pt>
                <c:pt idx="9356">
                  <c:v>705.099</c:v>
                </c:pt>
                <c:pt idx="9357">
                  <c:v>705.144</c:v>
                </c:pt>
                <c:pt idx="9358">
                  <c:v>705.19</c:v>
                </c:pt>
                <c:pt idx="9359">
                  <c:v>705.236</c:v>
                </c:pt>
                <c:pt idx="9360">
                  <c:v>705.282</c:v>
                </c:pt>
                <c:pt idx="9361">
                  <c:v>705.328</c:v>
                </c:pt>
                <c:pt idx="9362">
                  <c:v>705.373</c:v>
                </c:pt>
                <c:pt idx="9363">
                  <c:v>705.419</c:v>
                </c:pt>
                <c:pt idx="9364">
                  <c:v>705.465</c:v>
                </c:pt>
                <c:pt idx="9365">
                  <c:v>705.511</c:v>
                </c:pt>
                <c:pt idx="9366">
                  <c:v>705.556</c:v>
                </c:pt>
                <c:pt idx="9367">
                  <c:v>705.602</c:v>
                </c:pt>
                <c:pt idx="9368">
                  <c:v>705.648</c:v>
                </c:pt>
                <c:pt idx="9369">
                  <c:v>705.694</c:v>
                </c:pt>
                <c:pt idx="9370">
                  <c:v>705.739</c:v>
                </c:pt>
                <c:pt idx="9371">
                  <c:v>705.785</c:v>
                </c:pt>
                <c:pt idx="9372">
                  <c:v>705.831</c:v>
                </c:pt>
                <c:pt idx="9373">
                  <c:v>705.876</c:v>
                </c:pt>
                <c:pt idx="9374">
                  <c:v>705.922</c:v>
                </c:pt>
                <c:pt idx="9375">
                  <c:v>705.968</c:v>
                </c:pt>
                <c:pt idx="9376">
                  <c:v>706.013</c:v>
                </c:pt>
                <c:pt idx="9377">
                  <c:v>706.059</c:v>
                </c:pt>
                <c:pt idx="9378">
                  <c:v>706.105</c:v>
                </c:pt>
                <c:pt idx="9379">
                  <c:v>706.15</c:v>
                </c:pt>
                <c:pt idx="9380">
                  <c:v>706.196</c:v>
                </c:pt>
                <c:pt idx="9381">
                  <c:v>706.241</c:v>
                </c:pt>
                <c:pt idx="9382">
                  <c:v>706.287</c:v>
                </c:pt>
                <c:pt idx="9383">
                  <c:v>706.333</c:v>
                </c:pt>
                <c:pt idx="9384">
                  <c:v>706.378</c:v>
                </c:pt>
                <c:pt idx="9385">
                  <c:v>706.424</c:v>
                </c:pt>
                <c:pt idx="9386">
                  <c:v>706.4690000000001</c:v>
                </c:pt>
                <c:pt idx="9387">
                  <c:v>706.515</c:v>
                </c:pt>
                <c:pt idx="9388">
                  <c:v>706.5599999999999</c:v>
                </c:pt>
                <c:pt idx="9389">
                  <c:v>706.606</c:v>
                </c:pt>
                <c:pt idx="9390">
                  <c:v>706.651</c:v>
                </c:pt>
                <c:pt idx="9391">
                  <c:v>706.697</c:v>
                </c:pt>
                <c:pt idx="9392">
                  <c:v>706.742</c:v>
                </c:pt>
                <c:pt idx="9393">
                  <c:v>706.788</c:v>
                </c:pt>
                <c:pt idx="9394">
                  <c:v>706.833</c:v>
                </c:pt>
                <c:pt idx="9395">
                  <c:v>706.879</c:v>
                </c:pt>
                <c:pt idx="9396">
                  <c:v>706.924</c:v>
                </c:pt>
                <c:pt idx="9397">
                  <c:v>706.97</c:v>
                </c:pt>
                <c:pt idx="9398">
                  <c:v>707.015</c:v>
                </c:pt>
                <c:pt idx="9399">
                  <c:v>707.061</c:v>
                </c:pt>
                <c:pt idx="9400">
                  <c:v>707.106</c:v>
                </c:pt>
                <c:pt idx="9401">
                  <c:v>707.151</c:v>
                </c:pt>
                <c:pt idx="9402">
                  <c:v>707.197</c:v>
                </c:pt>
                <c:pt idx="9403">
                  <c:v>707.242</c:v>
                </c:pt>
                <c:pt idx="9404">
                  <c:v>707.288</c:v>
                </c:pt>
                <c:pt idx="9405">
                  <c:v>707.333</c:v>
                </c:pt>
                <c:pt idx="9406">
                  <c:v>707.378</c:v>
                </c:pt>
                <c:pt idx="9407">
                  <c:v>707.424</c:v>
                </c:pt>
                <c:pt idx="9408">
                  <c:v>707.4690000000001</c:v>
                </c:pt>
                <c:pt idx="9409">
                  <c:v>707.514</c:v>
                </c:pt>
                <c:pt idx="9410">
                  <c:v>707.5599999999999</c:v>
                </c:pt>
                <c:pt idx="9411">
                  <c:v>707.605</c:v>
                </c:pt>
                <c:pt idx="9412">
                  <c:v>707.65</c:v>
                </c:pt>
                <c:pt idx="9413">
                  <c:v>707.696</c:v>
                </c:pt>
                <c:pt idx="9414">
                  <c:v>707.741</c:v>
                </c:pt>
                <c:pt idx="9415">
                  <c:v>707.786</c:v>
                </c:pt>
                <c:pt idx="9416">
                  <c:v>707.831</c:v>
                </c:pt>
                <c:pt idx="9417">
                  <c:v>707.877</c:v>
                </c:pt>
                <c:pt idx="9418">
                  <c:v>707.922</c:v>
                </c:pt>
                <c:pt idx="9419">
                  <c:v>707.967</c:v>
                </c:pt>
                <c:pt idx="9420">
                  <c:v>708.0119999999999</c:v>
                </c:pt>
                <c:pt idx="9421">
                  <c:v>708.058</c:v>
                </c:pt>
                <c:pt idx="9422">
                  <c:v>708.103</c:v>
                </c:pt>
                <c:pt idx="9423">
                  <c:v>708.148</c:v>
                </c:pt>
                <c:pt idx="9424">
                  <c:v>708.193</c:v>
                </c:pt>
                <c:pt idx="9425">
                  <c:v>708.239</c:v>
                </c:pt>
                <c:pt idx="9426">
                  <c:v>708.284</c:v>
                </c:pt>
                <c:pt idx="9427">
                  <c:v>708.329</c:v>
                </c:pt>
                <c:pt idx="9428">
                  <c:v>708.374</c:v>
                </c:pt>
                <c:pt idx="9429">
                  <c:v>708.419</c:v>
                </c:pt>
                <c:pt idx="9430">
                  <c:v>708.4640000000001</c:v>
                </c:pt>
                <c:pt idx="9431">
                  <c:v>708.509</c:v>
                </c:pt>
                <c:pt idx="9432">
                  <c:v>708.5549999999999</c:v>
                </c:pt>
                <c:pt idx="9433">
                  <c:v>708.6</c:v>
                </c:pt>
                <c:pt idx="9434">
                  <c:v>708.645</c:v>
                </c:pt>
                <c:pt idx="9435">
                  <c:v>708.69</c:v>
                </c:pt>
                <c:pt idx="9436">
                  <c:v>708.735</c:v>
                </c:pt>
                <c:pt idx="9437">
                  <c:v>708.78</c:v>
                </c:pt>
                <c:pt idx="9438">
                  <c:v>708.825</c:v>
                </c:pt>
                <c:pt idx="9439">
                  <c:v>708.87</c:v>
                </c:pt>
                <c:pt idx="9440">
                  <c:v>708.915</c:v>
                </c:pt>
                <c:pt idx="9441">
                  <c:v>708.96</c:v>
                </c:pt>
                <c:pt idx="9442">
                  <c:v>709.005</c:v>
                </c:pt>
                <c:pt idx="9443">
                  <c:v>709.05</c:v>
                </c:pt>
                <c:pt idx="9444">
                  <c:v>709.095</c:v>
                </c:pt>
                <c:pt idx="9445">
                  <c:v>709.14</c:v>
                </c:pt>
                <c:pt idx="9446">
                  <c:v>709.185</c:v>
                </c:pt>
                <c:pt idx="9447">
                  <c:v>709.23</c:v>
                </c:pt>
                <c:pt idx="9448">
                  <c:v>709.275</c:v>
                </c:pt>
                <c:pt idx="9449">
                  <c:v>709.32</c:v>
                </c:pt>
                <c:pt idx="9450">
                  <c:v>709.365</c:v>
                </c:pt>
                <c:pt idx="9451">
                  <c:v>709.41</c:v>
                </c:pt>
                <c:pt idx="9452">
                  <c:v>709.455</c:v>
                </c:pt>
                <c:pt idx="9453">
                  <c:v>709.5</c:v>
                </c:pt>
                <c:pt idx="9454">
                  <c:v>709.545</c:v>
                </c:pt>
                <c:pt idx="9455">
                  <c:v>709.59</c:v>
                </c:pt>
                <c:pt idx="9456">
                  <c:v>709.635</c:v>
                </c:pt>
                <c:pt idx="9457">
                  <c:v>709.68</c:v>
                </c:pt>
                <c:pt idx="9458">
                  <c:v>709.725</c:v>
                </c:pt>
                <c:pt idx="9459">
                  <c:v>709.769</c:v>
                </c:pt>
                <c:pt idx="9460">
                  <c:v>709.814</c:v>
                </c:pt>
                <c:pt idx="9461">
                  <c:v>709.859</c:v>
                </c:pt>
                <c:pt idx="9462">
                  <c:v>709.904</c:v>
                </c:pt>
                <c:pt idx="9463">
                  <c:v>709.949</c:v>
                </c:pt>
                <c:pt idx="9464">
                  <c:v>709.994</c:v>
                </c:pt>
                <c:pt idx="9465">
                  <c:v>710.038</c:v>
                </c:pt>
                <c:pt idx="9466">
                  <c:v>710.083</c:v>
                </c:pt>
                <c:pt idx="9467">
                  <c:v>710.128</c:v>
                </c:pt>
                <c:pt idx="9468">
                  <c:v>710.173</c:v>
                </c:pt>
                <c:pt idx="9469">
                  <c:v>710.218</c:v>
                </c:pt>
                <c:pt idx="9470">
                  <c:v>710.2619999999999</c:v>
                </c:pt>
                <c:pt idx="9471">
                  <c:v>710.307</c:v>
                </c:pt>
                <c:pt idx="9472">
                  <c:v>710.352</c:v>
                </c:pt>
                <c:pt idx="9473">
                  <c:v>710.397</c:v>
                </c:pt>
                <c:pt idx="9474">
                  <c:v>710.441</c:v>
                </c:pt>
                <c:pt idx="9475">
                  <c:v>710.486</c:v>
                </c:pt>
                <c:pt idx="9476">
                  <c:v>710.5309999999999</c:v>
                </c:pt>
                <c:pt idx="9477">
                  <c:v>710.576</c:v>
                </c:pt>
                <c:pt idx="9478">
                  <c:v>710.62</c:v>
                </c:pt>
                <c:pt idx="9479">
                  <c:v>710.665</c:v>
                </c:pt>
                <c:pt idx="9480">
                  <c:v>710.71</c:v>
                </c:pt>
                <c:pt idx="9481">
                  <c:v>710.754</c:v>
                </c:pt>
                <c:pt idx="9482">
                  <c:v>710.799</c:v>
                </c:pt>
                <c:pt idx="9483">
                  <c:v>710.8440000000001</c:v>
                </c:pt>
                <c:pt idx="9484">
                  <c:v>710.888</c:v>
                </c:pt>
                <c:pt idx="9485">
                  <c:v>710.933</c:v>
                </c:pt>
                <c:pt idx="9486">
                  <c:v>710.977</c:v>
                </c:pt>
                <c:pt idx="9487">
                  <c:v>711.022</c:v>
                </c:pt>
                <c:pt idx="9488">
                  <c:v>711.067</c:v>
                </c:pt>
                <c:pt idx="9489">
                  <c:v>711.111</c:v>
                </c:pt>
                <c:pt idx="9490">
                  <c:v>711.1559999999999</c:v>
                </c:pt>
                <c:pt idx="9491">
                  <c:v>711.2</c:v>
                </c:pt>
                <c:pt idx="9492">
                  <c:v>711.245</c:v>
                </c:pt>
                <c:pt idx="9493">
                  <c:v>711.289</c:v>
                </c:pt>
                <c:pt idx="9494">
                  <c:v>711.3339999999999</c:v>
                </c:pt>
                <c:pt idx="9495">
                  <c:v>711.379</c:v>
                </c:pt>
                <c:pt idx="9496">
                  <c:v>711.423</c:v>
                </c:pt>
                <c:pt idx="9497">
                  <c:v>711.468</c:v>
                </c:pt>
                <c:pt idx="9498">
                  <c:v>711.5119999999999</c:v>
                </c:pt>
                <c:pt idx="9499">
                  <c:v>711.557</c:v>
                </c:pt>
                <c:pt idx="9500">
                  <c:v>711.601</c:v>
                </c:pt>
                <c:pt idx="9501">
                  <c:v>711.646</c:v>
                </c:pt>
                <c:pt idx="9502">
                  <c:v>711.69</c:v>
                </c:pt>
                <c:pt idx="9503">
                  <c:v>711.735</c:v>
                </c:pt>
                <c:pt idx="9504">
                  <c:v>711.779</c:v>
                </c:pt>
                <c:pt idx="9505">
                  <c:v>711.823</c:v>
                </c:pt>
                <c:pt idx="9506">
                  <c:v>711.8680000000001</c:v>
                </c:pt>
                <c:pt idx="9507">
                  <c:v>711.912</c:v>
                </c:pt>
                <c:pt idx="9508">
                  <c:v>711.957</c:v>
                </c:pt>
                <c:pt idx="9509">
                  <c:v>712.001</c:v>
                </c:pt>
                <c:pt idx="9510">
                  <c:v>712.045</c:v>
                </c:pt>
                <c:pt idx="9511">
                  <c:v>712.09</c:v>
                </c:pt>
                <c:pt idx="9512">
                  <c:v>712.134</c:v>
                </c:pt>
                <c:pt idx="9513">
                  <c:v>712.179</c:v>
                </c:pt>
                <c:pt idx="9514">
                  <c:v>712.223</c:v>
                </c:pt>
                <c:pt idx="9515">
                  <c:v>712.2670000000001</c:v>
                </c:pt>
                <c:pt idx="9516">
                  <c:v>712.312</c:v>
                </c:pt>
                <c:pt idx="9517">
                  <c:v>712.356</c:v>
                </c:pt>
                <c:pt idx="9518">
                  <c:v>712.4</c:v>
                </c:pt>
                <c:pt idx="9519">
                  <c:v>712.445</c:v>
                </c:pt>
                <c:pt idx="9520">
                  <c:v>712.489</c:v>
                </c:pt>
                <c:pt idx="9521">
                  <c:v>712.533</c:v>
                </c:pt>
                <c:pt idx="9522">
                  <c:v>712.577</c:v>
                </c:pt>
                <c:pt idx="9523">
                  <c:v>712.622</c:v>
                </c:pt>
                <c:pt idx="9524">
                  <c:v>712.6660000000001</c:v>
                </c:pt>
                <c:pt idx="9525">
                  <c:v>712.71</c:v>
                </c:pt>
                <c:pt idx="9526">
                  <c:v>712.755</c:v>
                </c:pt>
                <c:pt idx="9527">
                  <c:v>712.799</c:v>
                </c:pt>
                <c:pt idx="9528">
                  <c:v>712.843</c:v>
                </c:pt>
                <c:pt idx="9529">
                  <c:v>712.8869999999999</c:v>
                </c:pt>
                <c:pt idx="9530">
                  <c:v>712.931</c:v>
                </c:pt>
                <c:pt idx="9531">
                  <c:v>712.976</c:v>
                </c:pt>
                <c:pt idx="9532">
                  <c:v>713.02</c:v>
                </c:pt>
                <c:pt idx="9533">
                  <c:v>713.064</c:v>
                </c:pt>
                <c:pt idx="9534">
                  <c:v>713.1079999999999</c:v>
                </c:pt>
                <c:pt idx="9535">
                  <c:v>713.152</c:v>
                </c:pt>
                <c:pt idx="9536">
                  <c:v>713.196</c:v>
                </c:pt>
                <c:pt idx="9537">
                  <c:v>713.241</c:v>
                </c:pt>
                <c:pt idx="9538">
                  <c:v>713.285</c:v>
                </c:pt>
                <c:pt idx="9539">
                  <c:v>713.329</c:v>
                </c:pt>
                <c:pt idx="9540">
                  <c:v>713.373</c:v>
                </c:pt>
                <c:pt idx="9541">
                  <c:v>713.417</c:v>
                </c:pt>
                <c:pt idx="9542">
                  <c:v>713.461</c:v>
                </c:pt>
                <c:pt idx="9543">
                  <c:v>713.505</c:v>
                </c:pt>
                <c:pt idx="9544">
                  <c:v>713.549</c:v>
                </c:pt>
                <c:pt idx="9545">
                  <c:v>713.593</c:v>
                </c:pt>
                <c:pt idx="9546">
                  <c:v>713.6369999999999</c:v>
                </c:pt>
                <c:pt idx="9547">
                  <c:v>713.681</c:v>
                </c:pt>
                <c:pt idx="9548">
                  <c:v>713.726</c:v>
                </c:pt>
                <c:pt idx="9549">
                  <c:v>713.77</c:v>
                </c:pt>
                <c:pt idx="9550">
                  <c:v>713.814</c:v>
                </c:pt>
                <c:pt idx="9551">
                  <c:v>713.8579999999999</c:v>
                </c:pt>
                <c:pt idx="9552">
                  <c:v>713.902</c:v>
                </c:pt>
                <c:pt idx="9553">
                  <c:v>713.946</c:v>
                </c:pt>
                <c:pt idx="9554">
                  <c:v>713.99</c:v>
                </c:pt>
                <c:pt idx="9555">
                  <c:v>714.034</c:v>
                </c:pt>
                <c:pt idx="9556">
                  <c:v>714.077</c:v>
                </c:pt>
                <c:pt idx="9557">
                  <c:v>714.121</c:v>
                </c:pt>
                <c:pt idx="9558">
                  <c:v>714.165</c:v>
                </c:pt>
                <c:pt idx="9559">
                  <c:v>714.209</c:v>
                </c:pt>
                <c:pt idx="9560">
                  <c:v>714.253</c:v>
                </c:pt>
                <c:pt idx="9561">
                  <c:v>714.297</c:v>
                </c:pt>
                <c:pt idx="9562">
                  <c:v>714.341</c:v>
                </c:pt>
                <c:pt idx="9563">
                  <c:v>714.385</c:v>
                </c:pt>
                <c:pt idx="9564">
                  <c:v>714.429</c:v>
                </c:pt>
                <c:pt idx="9565">
                  <c:v>714.473</c:v>
                </c:pt>
                <c:pt idx="9566">
                  <c:v>714.5170000000001</c:v>
                </c:pt>
                <c:pt idx="9567">
                  <c:v>714.5599999999999</c:v>
                </c:pt>
                <c:pt idx="9568">
                  <c:v>714.604</c:v>
                </c:pt>
                <c:pt idx="9569">
                  <c:v>714.648</c:v>
                </c:pt>
                <c:pt idx="9570">
                  <c:v>714.692</c:v>
                </c:pt>
                <c:pt idx="9571">
                  <c:v>714.736</c:v>
                </c:pt>
                <c:pt idx="9572">
                  <c:v>714.78</c:v>
                </c:pt>
                <c:pt idx="9573">
                  <c:v>714.823</c:v>
                </c:pt>
                <c:pt idx="9574">
                  <c:v>714.867</c:v>
                </c:pt>
                <c:pt idx="9575">
                  <c:v>714.9109999999999</c:v>
                </c:pt>
                <c:pt idx="9576">
                  <c:v>714.955</c:v>
                </c:pt>
                <c:pt idx="9577">
                  <c:v>714.999</c:v>
                </c:pt>
                <c:pt idx="9578">
                  <c:v>715.042</c:v>
                </c:pt>
                <c:pt idx="9579">
                  <c:v>715.086</c:v>
                </c:pt>
                <c:pt idx="9580">
                  <c:v>715.13</c:v>
                </c:pt>
                <c:pt idx="9581">
                  <c:v>715.174</c:v>
                </c:pt>
                <c:pt idx="9582">
                  <c:v>715.217</c:v>
                </c:pt>
                <c:pt idx="9583">
                  <c:v>715.261</c:v>
                </c:pt>
                <c:pt idx="9584">
                  <c:v>715.3049999999999</c:v>
                </c:pt>
                <c:pt idx="9585">
                  <c:v>715.348</c:v>
                </c:pt>
                <c:pt idx="9586">
                  <c:v>715.3920000000001</c:v>
                </c:pt>
                <c:pt idx="9587">
                  <c:v>715.436</c:v>
                </c:pt>
                <c:pt idx="9588">
                  <c:v>715.479</c:v>
                </c:pt>
                <c:pt idx="9589">
                  <c:v>715.523</c:v>
                </c:pt>
                <c:pt idx="9590">
                  <c:v>715.567</c:v>
                </c:pt>
                <c:pt idx="9591">
                  <c:v>715.61</c:v>
                </c:pt>
                <c:pt idx="9592">
                  <c:v>715.654</c:v>
                </c:pt>
                <c:pt idx="9593">
                  <c:v>715.698</c:v>
                </c:pt>
                <c:pt idx="9594">
                  <c:v>715.741</c:v>
                </c:pt>
                <c:pt idx="9595">
                  <c:v>715.785</c:v>
                </c:pt>
                <c:pt idx="9596">
                  <c:v>715.828</c:v>
                </c:pt>
                <c:pt idx="9597">
                  <c:v>715.872</c:v>
                </c:pt>
                <c:pt idx="9598">
                  <c:v>715.915</c:v>
                </c:pt>
                <c:pt idx="9599">
                  <c:v>715.9589999999999</c:v>
                </c:pt>
                <c:pt idx="9600">
                  <c:v>716.003</c:v>
                </c:pt>
                <c:pt idx="9601">
                  <c:v>716.046</c:v>
                </c:pt>
                <c:pt idx="9602">
                  <c:v>716.09</c:v>
                </c:pt>
                <c:pt idx="9603">
                  <c:v>716.133</c:v>
                </c:pt>
                <c:pt idx="9604">
                  <c:v>716.177</c:v>
                </c:pt>
                <c:pt idx="9605">
                  <c:v>716.22</c:v>
                </c:pt>
                <c:pt idx="9606">
                  <c:v>716.264</c:v>
                </c:pt>
                <c:pt idx="9607">
                  <c:v>716.307</c:v>
                </c:pt>
                <c:pt idx="9608">
                  <c:v>716.351</c:v>
                </c:pt>
                <c:pt idx="9609">
                  <c:v>716.394</c:v>
                </c:pt>
                <c:pt idx="9610">
                  <c:v>716.438</c:v>
                </c:pt>
                <c:pt idx="9611">
                  <c:v>716.481</c:v>
                </c:pt>
                <c:pt idx="9612">
                  <c:v>716.524</c:v>
                </c:pt>
                <c:pt idx="9613">
                  <c:v>716.568</c:v>
                </c:pt>
                <c:pt idx="9614">
                  <c:v>716.611</c:v>
                </c:pt>
                <c:pt idx="9615">
                  <c:v>716.655</c:v>
                </c:pt>
                <c:pt idx="9616">
                  <c:v>716.698</c:v>
                </c:pt>
                <c:pt idx="9617">
                  <c:v>716.741</c:v>
                </c:pt>
                <c:pt idx="9618">
                  <c:v>716.785</c:v>
                </c:pt>
                <c:pt idx="9619">
                  <c:v>716.828</c:v>
                </c:pt>
                <c:pt idx="9620">
                  <c:v>716.872</c:v>
                </c:pt>
                <c:pt idx="9621">
                  <c:v>716.915</c:v>
                </c:pt>
                <c:pt idx="9622">
                  <c:v>716.958</c:v>
                </c:pt>
                <c:pt idx="9623">
                  <c:v>717.002</c:v>
                </c:pt>
                <c:pt idx="9624">
                  <c:v>717.045</c:v>
                </c:pt>
                <c:pt idx="9625">
                  <c:v>717.088</c:v>
                </c:pt>
                <c:pt idx="9626">
                  <c:v>717.1319999999999</c:v>
                </c:pt>
                <c:pt idx="9627">
                  <c:v>717.175</c:v>
                </c:pt>
                <c:pt idx="9628">
                  <c:v>717.218</c:v>
                </c:pt>
                <c:pt idx="9629">
                  <c:v>717.261</c:v>
                </c:pt>
                <c:pt idx="9630">
                  <c:v>717.3049999999999</c:v>
                </c:pt>
                <c:pt idx="9631">
                  <c:v>717.348</c:v>
                </c:pt>
                <c:pt idx="9632">
                  <c:v>717.391</c:v>
                </c:pt>
                <c:pt idx="9633">
                  <c:v>717.434</c:v>
                </c:pt>
                <c:pt idx="9634">
                  <c:v>717.478</c:v>
                </c:pt>
                <c:pt idx="9635">
                  <c:v>717.521</c:v>
                </c:pt>
                <c:pt idx="9636">
                  <c:v>717.564</c:v>
                </c:pt>
                <c:pt idx="9637">
                  <c:v>717.607</c:v>
                </c:pt>
                <c:pt idx="9638">
                  <c:v>717.65</c:v>
                </c:pt>
                <c:pt idx="9639">
                  <c:v>717.694</c:v>
                </c:pt>
                <c:pt idx="9640">
                  <c:v>717.737</c:v>
                </c:pt>
                <c:pt idx="9641">
                  <c:v>717.78</c:v>
                </c:pt>
                <c:pt idx="9642">
                  <c:v>717.823</c:v>
                </c:pt>
                <c:pt idx="9643">
                  <c:v>717.866</c:v>
                </c:pt>
                <c:pt idx="9644">
                  <c:v>717.909</c:v>
                </c:pt>
                <c:pt idx="9645">
                  <c:v>717.953</c:v>
                </c:pt>
                <c:pt idx="9646">
                  <c:v>717.996</c:v>
                </c:pt>
                <c:pt idx="9647">
                  <c:v>718.039</c:v>
                </c:pt>
                <c:pt idx="9648">
                  <c:v>718.082</c:v>
                </c:pt>
                <c:pt idx="9649">
                  <c:v>718.125</c:v>
                </c:pt>
                <c:pt idx="9650">
                  <c:v>718.168</c:v>
                </c:pt>
                <c:pt idx="9651">
                  <c:v>718.211</c:v>
                </c:pt>
                <c:pt idx="9652">
                  <c:v>718.254</c:v>
                </c:pt>
                <c:pt idx="9653">
                  <c:v>718.297</c:v>
                </c:pt>
                <c:pt idx="9654">
                  <c:v>718.34</c:v>
                </c:pt>
                <c:pt idx="9655">
                  <c:v>718.383</c:v>
                </c:pt>
                <c:pt idx="9656">
                  <c:v>718.426</c:v>
                </c:pt>
                <c:pt idx="9657">
                  <c:v>718.4690000000001</c:v>
                </c:pt>
                <c:pt idx="9658">
                  <c:v>718.5119999999999</c:v>
                </c:pt>
                <c:pt idx="9659">
                  <c:v>718.5549999999999</c:v>
                </c:pt>
                <c:pt idx="9660">
                  <c:v>718.598</c:v>
                </c:pt>
                <c:pt idx="9661">
                  <c:v>718.641</c:v>
                </c:pt>
                <c:pt idx="9662">
                  <c:v>718.684</c:v>
                </c:pt>
                <c:pt idx="9663">
                  <c:v>718.727</c:v>
                </c:pt>
                <c:pt idx="9664">
                  <c:v>718.77</c:v>
                </c:pt>
                <c:pt idx="9665">
                  <c:v>718.813</c:v>
                </c:pt>
                <c:pt idx="9666">
                  <c:v>718.856</c:v>
                </c:pt>
                <c:pt idx="9667">
                  <c:v>718.899</c:v>
                </c:pt>
                <c:pt idx="9668">
                  <c:v>718.942</c:v>
                </c:pt>
                <c:pt idx="9669">
                  <c:v>718.985</c:v>
                </c:pt>
                <c:pt idx="9670">
                  <c:v>719.028</c:v>
                </c:pt>
                <c:pt idx="9671">
                  <c:v>719.071</c:v>
                </c:pt>
                <c:pt idx="9672">
                  <c:v>719.113</c:v>
                </c:pt>
                <c:pt idx="9673">
                  <c:v>719.1559999999999</c:v>
                </c:pt>
                <c:pt idx="9674">
                  <c:v>719.199</c:v>
                </c:pt>
                <c:pt idx="9675">
                  <c:v>719.242</c:v>
                </c:pt>
                <c:pt idx="9676">
                  <c:v>719.285</c:v>
                </c:pt>
                <c:pt idx="9677">
                  <c:v>719.328</c:v>
                </c:pt>
                <c:pt idx="9678">
                  <c:v>719.37</c:v>
                </c:pt>
                <c:pt idx="9679">
                  <c:v>719.413</c:v>
                </c:pt>
                <c:pt idx="9680">
                  <c:v>719.456</c:v>
                </c:pt>
                <c:pt idx="9681">
                  <c:v>719.499</c:v>
                </c:pt>
                <c:pt idx="9682">
                  <c:v>719.542</c:v>
                </c:pt>
                <c:pt idx="9683">
                  <c:v>719.584</c:v>
                </c:pt>
                <c:pt idx="9684">
                  <c:v>719.627</c:v>
                </c:pt>
                <c:pt idx="9685">
                  <c:v>719.67</c:v>
                </c:pt>
                <c:pt idx="9686">
                  <c:v>719.713</c:v>
                </c:pt>
                <c:pt idx="9687">
                  <c:v>719.755</c:v>
                </c:pt>
                <c:pt idx="9688">
                  <c:v>719.798</c:v>
                </c:pt>
                <c:pt idx="9689">
                  <c:v>719.841</c:v>
                </c:pt>
                <c:pt idx="9690">
                  <c:v>719.883</c:v>
                </c:pt>
                <c:pt idx="9691">
                  <c:v>719.926</c:v>
                </c:pt>
                <c:pt idx="9692">
                  <c:v>719.9690000000001</c:v>
                </c:pt>
                <c:pt idx="9693">
                  <c:v>720.0119999999999</c:v>
                </c:pt>
                <c:pt idx="9694">
                  <c:v>720.054</c:v>
                </c:pt>
                <c:pt idx="9695">
                  <c:v>720.097</c:v>
                </c:pt>
                <c:pt idx="9696">
                  <c:v>720.139</c:v>
                </c:pt>
                <c:pt idx="9697">
                  <c:v>720.182</c:v>
                </c:pt>
                <c:pt idx="9698">
                  <c:v>720.225</c:v>
                </c:pt>
                <c:pt idx="9699">
                  <c:v>720.2670000000001</c:v>
                </c:pt>
                <c:pt idx="9700">
                  <c:v>720.3099999999999</c:v>
                </c:pt>
                <c:pt idx="9701">
                  <c:v>720.353</c:v>
                </c:pt>
                <c:pt idx="9702">
                  <c:v>720.395</c:v>
                </c:pt>
                <c:pt idx="9703">
                  <c:v>720.438</c:v>
                </c:pt>
                <c:pt idx="9704">
                  <c:v>720.48</c:v>
                </c:pt>
                <c:pt idx="9705">
                  <c:v>720.523</c:v>
                </c:pt>
                <c:pt idx="9706">
                  <c:v>720.5650000000001</c:v>
                </c:pt>
                <c:pt idx="9707">
                  <c:v>720.6079999999999</c:v>
                </c:pt>
                <c:pt idx="9708">
                  <c:v>720.65</c:v>
                </c:pt>
                <c:pt idx="9709">
                  <c:v>720.693</c:v>
                </c:pt>
                <c:pt idx="9710">
                  <c:v>720.736</c:v>
                </c:pt>
                <c:pt idx="9711">
                  <c:v>720.778</c:v>
                </c:pt>
                <c:pt idx="9712">
                  <c:v>720.821</c:v>
                </c:pt>
                <c:pt idx="9713">
                  <c:v>720.8630000000001</c:v>
                </c:pt>
                <c:pt idx="9714">
                  <c:v>720.905</c:v>
                </c:pt>
                <c:pt idx="9715">
                  <c:v>720.948</c:v>
                </c:pt>
                <c:pt idx="9716">
                  <c:v>720.99</c:v>
                </c:pt>
                <c:pt idx="9717">
                  <c:v>721.033</c:v>
                </c:pt>
                <c:pt idx="9718">
                  <c:v>721.075</c:v>
                </c:pt>
                <c:pt idx="9719">
                  <c:v>721.118</c:v>
                </c:pt>
                <c:pt idx="9720">
                  <c:v>721.16</c:v>
                </c:pt>
                <c:pt idx="9721">
                  <c:v>721.203</c:v>
                </c:pt>
                <c:pt idx="9722">
                  <c:v>721.245</c:v>
                </c:pt>
                <c:pt idx="9723">
                  <c:v>721.287</c:v>
                </c:pt>
                <c:pt idx="9724">
                  <c:v>721.33</c:v>
                </c:pt>
                <c:pt idx="9725">
                  <c:v>721.372</c:v>
                </c:pt>
                <c:pt idx="9726">
                  <c:v>721.414</c:v>
                </c:pt>
                <c:pt idx="9727">
                  <c:v>721.457</c:v>
                </c:pt>
                <c:pt idx="9728">
                  <c:v>721.499</c:v>
                </c:pt>
                <c:pt idx="9729">
                  <c:v>721.5410000000001</c:v>
                </c:pt>
                <c:pt idx="9730">
                  <c:v>721.584</c:v>
                </c:pt>
                <c:pt idx="9731">
                  <c:v>721.626</c:v>
                </c:pt>
                <c:pt idx="9732">
                  <c:v>721.668</c:v>
                </c:pt>
                <c:pt idx="9733">
                  <c:v>721.711</c:v>
                </c:pt>
                <c:pt idx="9734">
                  <c:v>721.753</c:v>
                </c:pt>
                <c:pt idx="9735">
                  <c:v>721.795</c:v>
                </c:pt>
                <c:pt idx="9736">
                  <c:v>721.838</c:v>
                </c:pt>
                <c:pt idx="9737">
                  <c:v>721.88</c:v>
                </c:pt>
                <c:pt idx="9738">
                  <c:v>721.922</c:v>
                </c:pt>
                <c:pt idx="9739">
                  <c:v>721.9640000000001</c:v>
                </c:pt>
                <c:pt idx="9740">
                  <c:v>722.0069999999999</c:v>
                </c:pt>
                <c:pt idx="9741">
                  <c:v>722.049</c:v>
                </c:pt>
                <c:pt idx="9742">
                  <c:v>722.091</c:v>
                </c:pt>
                <c:pt idx="9743">
                  <c:v>722.133</c:v>
                </c:pt>
                <c:pt idx="9744">
                  <c:v>722.175</c:v>
                </c:pt>
                <c:pt idx="9745">
                  <c:v>722.218</c:v>
                </c:pt>
                <c:pt idx="9746">
                  <c:v>722.26</c:v>
                </c:pt>
                <c:pt idx="9747">
                  <c:v>722.302</c:v>
                </c:pt>
                <c:pt idx="9748">
                  <c:v>722.3440000000001</c:v>
                </c:pt>
                <c:pt idx="9749">
                  <c:v>722.386</c:v>
                </c:pt>
                <c:pt idx="9750">
                  <c:v>722.428</c:v>
                </c:pt>
                <c:pt idx="9751">
                  <c:v>722.47</c:v>
                </c:pt>
                <c:pt idx="9752">
                  <c:v>722.513</c:v>
                </c:pt>
                <c:pt idx="9753">
                  <c:v>722.5549999999999</c:v>
                </c:pt>
                <c:pt idx="9754">
                  <c:v>722.597</c:v>
                </c:pt>
                <c:pt idx="9755">
                  <c:v>722.639</c:v>
                </c:pt>
                <c:pt idx="9756">
                  <c:v>722.681</c:v>
                </c:pt>
                <c:pt idx="9757">
                  <c:v>722.723</c:v>
                </c:pt>
                <c:pt idx="9758">
                  <c:v>722.765</c:v>
                </c:pt>
                <c:pt idx="9759">
                  <c:v>722.807</c:v>
                </c:pt>
                <c:pt idx="9760">
                  <c:v>722.849</c:v>
                </c:pt>
                <c:pt idx="9761">
                  <c:v>722.891</c:v>
                </c:pt>
                <c:pt idx="9762">
                  <c:v>722.933</c:v>
                </c:pt>
                <c:pt idx="9763">
                  <c:v>722.975</c:v>
                </c:pt>
                <c:pt idx="9764">
                  <c:v>723.0170000000001</c:v>
                </c:pt>
                <c:pt idx="9765">
                  <c:v>723.059</c:v>
                </c:pt>
                <c:pt idx="9766">
                  <c:v>723.101</c:v>
                </c:pt>
                <c:pt idx="9767">
                  <c:v>723.143</c:v>
                </c:pt>
                <c:pt idx="9768">
                  <c:v>723.185</c:v>
                </c:pt>
                <c:pt idx="9769">
                  <c:v>723.227</c:v>
                </c:pt>
                <c:pt idx="9770">
                  <c:v>723.269</c:v>
                </c:pt>
                <c:pt idx="9771">
                  <c:v>723.311</c:v>
                </c:pt>
                <c:pt idx="9772">
                  <c:v>723.353</c:v>
                </c:pt>
                <c:pt idx="9773">
                  <c:v>723.395</c:v>
                </c:pt>
                <c:pt idx="9774">
                  <c:v>723.437</c:v>
                </c:pt>
                <c:pt idx="9775">
                  <c:v>723.479</c:v>
                </c:pt>
                <c:pt idx="9776">
                  <c:v>723.52</c:v>
                </c:pt>
                <c:pt idx="9777">
                  <c:v>723.562</c:v>
                </c:pt>
                <c:pt idx="9778">
                  <c:v>723.604</c:v>
                </c:pt>
                <c:pt idx="9779">
                  <c:v>723.646</c:v>
                </c:pt>
                <c:pt idx="9780">
                  <c:v>723.688</c:v>
                </c:pt>
                <c:pt idx="9781">
                  <c:v>723.73</c:v>
                </c:pt>
                <c:pt idx="9782">
                  <c:v>723.772</c:v>
                </c:pt>
                <c:pt idx="9783">
                  <c:v>723.813</c:v>
                </c:pt>
                <c:pt idx="9784">
                  <c:v>723.855</c:v>
                </c:pt>
                <c:pt idx="9785">
                  <c:v>723.897</c:v>
                </c:pt>
                <c:pt idx="9786">
                  <c:v>723.939</c:v>
                </c:pt>
                <c:pt idx="9787">
                  <c:v>723.981</c:v>
                </c:pt>
                <c:pt idx="9788">
                  <c:v>724.022</c:v>
                </c:pt>
                <c:pt idx="9789">
                  <c:v>724.064</c:v>
                </c:pt>
                <c:pt idx="9790">
                  <c:v>724.106</c:v>
                </c:pt>
                <c:pt idx="9791">
                  <c:v>724.148</c:v>
                </c:pt>
                <c:pt idx="9792">
                  <c:v>724.189</c:v>
                </c:pt>
                <c:pt idx="9793">
                  <c:v>724.231</c:v>
                </c:pt>
                <c:pt idx="9794">
                  <c:v>724.273</c:v>
                </c:pt>
                <c:pt idx="9795">
                  <c:v>724.3150000000001</c:v>
                </c:pt>
                <c:pt idx="9796">
                  <c:v>724.356</c:v>
                </c:pt>
                <c:pt idx="9797">
                  <c:v>724.41</c:v>
                </c:pt>
                <c:pt idx="9798">
                  <c:v>724.463</c:v>
                </c:pt>
                <c:pt idx="9799">
                  <c:v>724.516</c:v>
                </c:pt>
                <c:pt idx="9800">
                  <c:v>724.569</c:v>
                </c:pt>
                <c:pt idx="9801">
                  <c:v>724.622</c:v>
                </c:pt>
                <c:pt idx="9802">
                  <c:v>724.674</c:v>
                </c:pt>
                <c:pt idx="9803">
                  <c:v>724.727</c:v>
                </c:pt>
                <c:pt idx="9804">
                  <c:v>724.78</c:v>
                </c:pt>
                <c:pt idx="9805">
                  <c:v>724.833</c:v>
                </c:pt>
                <c:pt idx="9806">
                  <c:v>724.885</c:v>
                </c:pt>
                <c:pt idx="9807">
                  <c:v>724.938</c:v>
                </c:pt>
                <c:pt idx="9808">
                  <c:v>724.991</c:v>
                </c:pt>
                <c:pt idx="9809">
                  <c:v>725.043</c:v>
                </c:pt>
                <c:pt idx="9810">
                  <c:v>725.096</c:v>
                </c:pt>
                <c:pt idx="9811">
                  <c:v>725.149</c:v>
                </c:pt>
                <c:pt idx="9812">
                  <c:v>725.201</c:v>
                </c:pt>
                <c:pt idx="9813">
                  <c:v>725.254</c:v>
                </c:pt>
                <c:pt idx="9814">
                  <c:v>725.307</c:v>
                </c:pt>
                <c:pt idx="9815">
                  <c:v>725.359</c:v>
                </c:pt>
                <c:pt idx="9816">
                  <c:v>725.412</c:v>
                </c:pt>
                <c:pt idx="9817">
                  <c:v>725.465</c:v>
                </c:pt>
                <c:pt idx="9818">
                  <c:v>725.5170000000001</c:v>
                </c:pt>
                <c:pt idx="9819">
                  <c:v>725.57</c:v>
                </c:pt>
                <c:pt idx="9820">
                  <c:v>725.622</c:v>
                </c:pt>
                <c:pt idx="9821">
                  <c:v>725.675</c:v>
                </c:pt>
                <c:pt idx="9822">
                  <c:v>725.728</c:v>
                </c:pt>
                <c:pt idx="9823">
                  <c:v>725.78</c:v>
                </c:pt>
                <c:pt idx="9824">
                  <c:v>725.833</c:v>
                </c:pt>
                <c:pt idx="9825">
                  <c:v>725.885</c:v>
                </c:pt>
                <c:pt idx="9826">
                  <c:v>725.938</c:v>
                </c:pt>
                <c:pt idx="9827">
                  <c:v>725.99</c:v>
                </c:pt>
                <c:pt idx="9828">
                  <c:v>726.043</c:v>
                </c:pt>
                <c:pt idx="9829">
                  <c:v>726.095</c:v>
                </c:pt>
                <c:pt idx="9830">
                  <c:v>726.148</c:v>
                </c:pt>
                <c:pt idx="9831">
                  <c:v>726.2</c:v>
                </c:pt>
                <c:pt idx="9832">
                  <c:v>726.253</c:v>
                </c:pt>
                <c:pt idx="9833">
                  <c:v>726.3049999999999</c:v>
                </c:pt>
                <c:pt idx="9834">
                  <c:v>726.3579999999999</c:v>
                </c:pt>
                <c:pt idx="9835">
                  <c:v>726.41</c:v>
                </c:pt>
                <c:pt idx="9836">
                  <c:v>726.463</c:v>
                </c:pt>
                <c:pt idx="9837">
                  <c:v>726.515</c:v>
                </c:pt>
                <c:pt idx="9838">
                  <c:v>726.568</c:v>
                </c:pt>
                <c:pt idx="9839">
                  <c:v>726.62</c:v>
                </c:pt>
                <c:pt idx="9840">
                  <c:v>726.672</c:v>
                </c:pt>
                <c:pt idx="9841">
                  <c:v>726.725</c:v>
                </c:pt>
                <c:pt idx="9842">
                  <c:v>726.777</c:v>
                </c:pt>
                <c:pt idx="9843">
                  <c:v>726.83</c:v>
                </c:pt>
                <c:pt idx="9844">
                  <c:v>726.8819999999999</c:v>
                </c:pt>
                <c:pt idx="9845">
                  <c:v>726.934</c:v>
                </c:pt>
                <c:pt idx="9846">
                  <c:v>726.987</c:v>
                </c:pt>
                <c:pt idx="9847">
                  <c:v>727.039</c:v>
                </c:pt>
                <c:pt idx="9848">
                  <c:v>727.091</c:v>
                </c:pt>
                <c:pt idx="9849">
                  <c:v>727.144</c:v>
                </c:pt>
                <c:pt idx="9850">
                  <c:v>727.196</c:v>
                </c:pt>
                <c:pt idx="9851">
                  <c:v>727.248</c:v>
                </c:pt>
                <c:pt idx="9852">
                  <c:v>727.301</c:v>
                </c:pt>
                <c:pt idx="9853">
                  <c:v>727.353</c:v>
                </c:pt>
                <c:pt idx="9854">
                  <c:v>727.405</c:v>
                </c:pt>
                <c:pt idx="9855">
                  <c:v>727.457</c:v>
                </c:pt>
                <c:pt idx="9856">
                  <c:v>727.51</c:v>
                </c:pt>
                <c:pt idx="9857">
                  <c:v>727.562</c:v>
                </c:pt>
                <c:pt idx="9858">
                  <c:v>727.614</c:v>
                </c:pt>
                <c:pt idx="9859">
                  <c:v>727.6660000000001</c:v>
                </c:pt>
                <c:pt idx="9860">
                  <c:v>727.719</c:v>
                </c:pt>
                <c:pt idx="9861">
                  <c:v>727.771</c:v>
                </c:pt>
                <c:pt idx="9862">
                  <c:v>727.823</c:v>
                </c:pt>
                <c:pt idx="9863">
                  <c:v>727.875</c:v>
                </c:pt>
                <c:pt idx="9864">
                  <c:v>727.927</c:v>
                </c:pt>
                <c:pt idx="9865">
                  <c:v>727.979</c:v>
                </c:pt>
                <c:pt idx="9866">
                  <c:v>728.032</c:v>
                </c:pt>
                <c:pt idx="9867">
                  <c:v>728.084</c:v>
                </c:pt>
                <c:pt idx="9868">
                  <c:v>728.136</c:v>
                </c:pt>
                <c:pt idx="9869">
                  <c:v>728.188</c:v>
                </c:pt>
                <c:pt idx="9870">
                  <c:v>728.24</c:v>
                </c:pt>
                <c:pt idx="9871">
                  <c:v>728.292</c:v>
                </c:pt>
                <c:pt idx="9872">
                  <c:v>728.3440000000001</c:v>
                </c:pt>
                <c:pt idx="9873">
                  <c:v>728.397</c:v>
                </c:pt>
                <c:pt idx="9874">
                  <c:v>728.449</c:v>
                </c:pt>
                <c:pt idx="9875">
                  <c:v>728.501</c:v>
                </c:pt>
                <c:pt idx="9876">
                  <c:v>728.553</c:v>
                </c:pt>
                <c:pt idx="9877">
                  <c:v>728.605</c:v>
                </c:pt>
                <c:pt idx="9878">
                  <c:v>728.657</c:v>
                </c:pt>
                <c:pt idx="9879">
                  <c:v>728.709</c:v>
                </c:pt>
                <c:pt idx="9880">
                  <c:v>728.761</c:v>
                </c:pt>
                <c:pt idx="9881">
                  <c:v>728.813</c:v>
                </c:pt>
                <c:pt idx="9882">
                  <c:v>728.865</c:v>
                </c:pt>
                <c:pt idx="9883">
                  <c:v>728.917</c:v>
                </c:pt>
                <c:pt idx="9884">
                  <c:v>728.9690000000001</c:v>
                </c:pt>
                <c:pt idx="9885">
                  <c:v>729.021</c:v>
                </c:pt>
                <c:pt idx="9886">
                  <c:v>729.073</c:v>
                </c:pt>
                <c:pt idx="9887">
                  <c:v>729.125</c:v>
                </c:pt>
                <c:pt idx="9888">
                  <c:v>729.177</c:v>
                </c:pt>
                <c:pt idx="9889">
                  <c:v>729.229</c:v>
                </c:pt>
                <c:pt idx="9890">
                  <c:v>729.281</c:v>
                </c:pt>
                <c:pt idx="9891">
                  <c:v>729.333</c:v>
                </c:pt>
                <c:pt idx="9892">
                  <c:v>729.385</c:v>
                </c:pt>
                <c:pt idx="9893">
                  <c:v>729.437</c:v>
                </c:pt>
                <c:pt idx="9894">
                  <c:v>729.488</c:v>
                </c:pt>
                <c:pt idx="9895">
                  <c:v>729.54</c:v>
                </c:pt>
                <c:pt idx="9896">
                  <c:v>729.592</c:v>
                </c:pt>
                <c:pt idx="9897">
                  <c:v>729.644</c:v>
                </c:pt>
                <c:pt idx="9898">
                  <c:v>729.696</c:v>
                </c:pt>
                <c:pt idx="9899">
                  <c:v>729.748</c:v>
                </c:pt>
                <c:pt idx="9900">
                  <c:v>729.8</c:v>
                </c:pt>
                <c:pt idx="9901">
                  <c:v>729.851</c:v>
                </c:pt>
                <c:pt idx="9902">
                  <c:v>729.903</c:v>
                </c:pt>
                <c:pt idx="9903">
                  <c:v>729.955</c:v>
                </c:pt>
                <c:pt idx="9904">
                  <c:v>730.0069999999999</c:v>
                </c:pt>
                <c:pt idx="9905">
                  <c:v>730.059</c:v>
                </c:pt>
                <c:pt idx="9906">
                  <c:v>730.111</c:v>
                </c:pt>
                <c:pt idx="9907">
                  <c:v>730.162</c:v>
                </c:pt>
                <c:pt idx="9908">
                  <c:v>730.214</c:v>
                </c:pt>
                <c:pt idx="9909">
                  <c:v>730.266</c:v>
                </c:pt>
                <c:pt idx="9910">
                  <c:v>730.318</c:v>
                </c:pt>
                <c:pt idx="9911">
                  <c:v>730.369</c:v>
                </c:pt>
                <c:pt idx="9912">
                  <c:v>730.421</c:v>
                </c:pt>
                <c:pt idx="9913">
                  <c:v>730.473</c:v>
                </c:pt>
                <c:pt idx="9914">
                  <c:v>730.524</c:v>
                </c:pt>
                <c:pt idx="9915">
                  <c:v>730.576</c:v>
                </c:pt>
                <c:pt idx="9916">
                  <c:v>730.628</c:v>
                </c:pt>
                <c:pt idx="9917">
                  <c:v>730.68</c:v>
                </c:pt>
                <c:pt idx="9918">
                  <c:v>730.731</c:v>
                </c:pt>
                <c:pt idx="9919">
                  <c:v>730.783</c:v>
                </c:pt>
                <c:pt idx="9920">
                  <c:v>730.835</c:v>
                </c:pt>
                <c:pt idx="9921">
                  <c:v>730.886</c:v>
                </c:pt>
                <c:pt idx="9922">
                  <c:v>730.938</c:v>
                </c:pt>
                <c:pt idx="9923">
                  <c:v>730.989</c:v>
                </c:pt>
                <c:pt idx="9924">
                  <c:v>731.0410000000001</c:v>
                </c:pt>
                <c:pt idx="9925">
                  <c:v>731.093</c:v>
                </c:pt>
                <c:pt idx="9926">
                  <c:v>731.144</c:v>
                </c:pt>
                <c:pt idx="9927">
                  <c:v>731.196</c:v>
                </c:pt>
                <c:pt idx="9928">
                  <c:v>731.247</c:v>
                </c:pt>
                <c:pt idx="9929">
                  <c:v>731.299</c:v>
                </c:pt>
                <c:pt idx="9930">
                  <c:v>731.351</c:v>
                </c:pt>
                <c:pt idx="9931">
                  <c:v>731.402</c:v>
                </c:pt>
                <c:pt idx="9932">
                  <c:v>731.454</c:v>
                </c:pt>
                <c:pt idx="9933">
                  <c:v>731.505</c:v>
                </c:pt>
                <c:pt idx="9934">
                  <c:v>731.557</c:v>
                </c:pt>
                <c:pt idx="9935">
                  <c:v>731.6079999999999</c:v>
                </c:pt>
                <c:pt idx="9936">
                  <c:v>731.66</c:v>
                </c:pt>
                <c:pt idx="9937">
                  <c:v>731.711</c:v>
                </c:pt>
                <c:pt idx="9938">
                  <c:v>731.763</c:v>
                </c:pt>
                <c:pt idx="9939">
                  <c:v>731.814</c:v>
                </c:pt>
                <c:pt idx="9940">
                  <c:v>731.866</c:v>
                </c:pt>
                <c:pt idx="9941">
                  <c:v>731.917</c:v>
                </c:pt>
                <c:pt idx="9942">
                  <c:v>731.9690000000001</c:v>
                </c:pt>
                <c:pt idx="9943">
                  <c:v>732.02</c:v>
                </c:pt>
                <c:pt idx="9944">
                  <c:v>732.072</c:v>
                </c:pt>
                <c:pt idx="9945">
                  <c:v>732.123</c:v>
                </c:pt>
                <c:pt idx="9946">
                  <c:v>732.174</c:v>
                </c:pt>
                <c:pt idx="9947">
                  <c:v>732.226</c:v>
                </c:pt>
                <c:pt idx="9948">
                  <c:v>732.277</c:v>
                </c:pt>
                <c:pt idx="9949">
                  <c:v>732.329</c:v>
                </c:pt>
                <c:pt idx="9950">
                  <c:v>732.38</c:v>
                </c:pt>
                <c:pt idx="9951">
                  <c:v>732.431</c:v>
                </c:pt>
                <c:pt idx="9952">
                  <c:v>732.4829999999999</c:v>
                </c:pt>
                <c:pt idx="9953">
                  <c:v>732.534</c:v>
                </c:pt>
                <c:pt idx="9954">
                  <c:v>732.585</c:v>
                </c:pt>
                <c:pt idx="9955">
                  <c:v>732.6369999999999</c:v>
                </c:pt>
                <c:pt idx="9956">
                  <c:v>732.688</c:v>
                </c:pt>
                <c:pt idx="9957">
                  <c:v>732.739</c:v>
                </c:pt>
                <c:pt idx="9958">
                  <c:v>732.791</c:v>
                </c:pt>
                <c:pt idx="9959">
                  <c:v>732.842</c:v>
                </c:pt>
                <c:pt idx="9960">
                  <c:v>732.893</c:v>
                </c:pt>
                <c:pt idx="9961">
                  <c:v>732.944</c:v>
                </c:pt>
                <c:pt idx="9962">
                  <c:v>732.996</c:v>
                </c:pt>
                <c:pt idx="9963">
                  <c:v>733.047</c:v>
                </c:pt>
                <c:pt idx="9964">
                  <c:v>733.098</c:v>
                </c:pt>
                <c:pt idx="9965">
                  <c:v>733.149</c:v>
                </c:pt>
                <c:pt idx="9966">
                  <c:v>733.201</c:v>
                </c:pt>
                <c:pt idx="9967">
                  <c:v>733.252</c:v>
                </c:pt>
                <c:pt idx="9968">
                  <c:v>733.303</c:v>
                </c:pt>
                <c:pt idx="9969">
                  <c:v>733.354</c:v>
                </c:pt>
                <c:pt idx="9970">
                  <c:v>733.405</c:v>
                </c:pt>
                <c:pt idx="9971">
                  <c:v>733.457</c:v>
                </c:pt>
                <c:pt idx="9972">
                  <c:v>733.508</c:v>
                </c:pt>
                <c:pt idx="9973">
                  <c:v>733.559</c:v>
                </c:pt>
                <c:pt idx="9974">
                  <c:v>733.61</c:v>
                </c:pt>
                <c:pt idx="9975">
                  <c:v>733.6609999999999</c:v>
                </c:pt>
                <c:pt idx="9976">
                  <c:v>733.712</c:v>
                </c:pt>
                <c:pt idx="9977">
                  <c:v>733.764</c:v>
                </c:pt>
                <c:pt idx="9978">
                  <c:v>733.8150000000001</c:v>
                </c:pt>
                <c:pt idx="9979">
                  <c:v>733.866</c:v>
                </c:pt>
                <c:pt idx="9980">
                  <c:v>733.917</c:v>
                </c:pt>
                <c:pt idx="9981">
                  <c:v>733.968</c:v>
                </c:pt>
                <c:pt idx="9982">
                  <c:v>734.019</c:v>
                </c:pt>
                <c:pt idx="9983">
                  <c:v>734.07</c:v>
                </c:pt>
                <c:pt idx="9984">
                  <c:v>734.121</c:v>
                </c:pt>
                <c:pt idx="9985">
                  <c:v>734.172</c:v>
                </c:pt>
                <c:pt idx="9986">
                  <c:v>734.223</c:v>
                </c:pt>
                <c:pt idx="9987">
                  <c:v>734.274</c:v>
                </c:pt>
                <c:pt idx="9988">
                  <c:v>734.325</c:v>
                </c:pt>
                <c:pt idx="9989">
                  <c:v>734.376</c:v>
                </c:pt>
                <c:pt idx="9990">
                  <c:v>734.427</c:v>
                </c:pt>
                <c:pt idx="9991">
                  <c:v>734.478</c:v>
                </c:pt>
                <c:pt idx="9992">
                  <c:v>734.529</c:v>
                </c:pt>
                <c:pt idx="9993">
                  <c:v>734.58</c:v>
                </c:pt>
                <c:pt idx="9994">
                  <c:v>734.631</c:v>
                </c:pt>
                <c:pt idx="9995">
                  <c:v>734.682</c:v>
                </c:pt>
                <c:pt idx="9996">
                  <c:v>734.7329999999999</c:v>
                </c:pt>
                <c:pt idx="9997">
                  <c:v>734.784</c:v>
                </c:pt>
                <c:pt idx="9998">
                  <c:v>734.835</c:v>
                </c:pt>
                <c:pt idx="9999">
                  <c:v>734.886</c:v>
                </c:pt>
                <c:pt idx="10000">
                  <c:v>734.937</c:v>
                </c:pt>
                <c:pt idx="10001">
                  <c:v>734.988</c:v>
                </c:pt>
                <c:pt idx="10002">
                  <c:v>735.039</c:v>
                </c:pt>
                <c:pt idx="10003">
                  <c:v>735.089</c:v>
                </c:pt>
                <c:pt idx="10004">
                  <c:v>735.14</c:v>
                </c:pt>
                <c:pt idx="10005">
                  <c:v>735.191</c:v>
                </c:pt>
                <c:pt idx="10006">
                  <c:v>735.242</c:v>
                </c:pt>
                <c:pt idx="10007">
                  <c:v>735.293</c:v>
                </c:pt>
                <c:pt idx="10008">
                  <c:v>735.3440000000001</c:v>
                </c:pt>
                <c:pt idx="10009">
                  <c:v>735.395</c:v>
                </c:pt>
                <c:pt idx="10010">
                  <c:v>735.445</c:v>
                </c:pt>
                <c:pt idx="10011">
                  <c:v>735.496</c:v>
                </c:pt>
                <c:pt idx="10012">
                  <c:v>735.547</c:v>
                </c:pt>
                <c:pt idx="10013">
                  <c:v>735.598</c:v>
                </c:pt>
                <c:pt idx="10014">
                  <c:v>735.648</c:v>
                </c:pt>
                <c:pt idx="10015">
                  <c:v>735.699</c:v>
                </c:pt>
                <c:pt idx="10016">
                  <c:v>735.75</c:v>
                </c:pt>
                <c:pt idx="10017">
                  <c:v>735.801</c:v>
                </c:pt>
                <c:pt idx="10018">
                  <c:v>735.851</c:v>
                </c:pt>
                <c:pt idx="10019">
                  <c:v>735.902</c:v>
                </c:pt>
                <c:pt idx="10020">
                  <c:v>735.953</c:v>
                </c:pt>
                <c:pt idx="10021">
                  <c:v>736.004</c:v>
                </c:pt>
                <c:pt idx="10022">
                  <c:v>736.054</c:v>
                </c:pt>
                <c:pt idx="10023">
                  <c:v>736.105</c:v>
                </c:pt>
                <c:pt idx="10024">
                  <c:v>736.1559999999999</c:v>
                </c:pt>
                <c:pt idx="10025">
                  <c:v>736.206</c:v>
                </c:pt>
                <c:pt idx="10026">
                  <c:v>736.2569999999999</c:v>
                </c:pt>
                <c:pt idx="10027">
                  <c:v>736.308</c:v>
                </c:pt>
                <c:pt idx="10028">
                  <c:v>736.3579999999999</c:v>
                </c:pt>
                <c:pt idx="10029">
                  <c:v>736.409</c:v>
                </c:pt>
                <c:pt idx="10030">
                  <c:v>736.46</c:v>
                </c:pt>
                <c:pt idx="10031">
                  <c:v>736.51</c:v>
                </c:pt>
                <c:pt idx="10032">
                  <c:v>736.561</c:v>
                </c:pt>
                <c:pt idx="10033">
                  <c:v>736.611</c:v>
                </c:pt>
                <c:pt idx="10034">
                  <c:v>736.662</c:v>
                </c:pt>
                <c:pt idx="10035">
                  <c:v>736.713</c:v>
                </c:pt>
                <c:pt idx="10036">
                  <c:v>736.763</c:v>
                </c:pt>
                <c:pt idx="10037">
                  <c:v>736.814</c:v>
                </c:pt>
                <c:pt idx="10038">
                  <c:v>736.864</c:v>
                </c:pt>
                <c:pt idx="10039">
                  <c:v>736.915</c:v>
                </c:pt>
                <c:pt idx="10040">
                  <c:v>736.965</c:v>
                </c:pt>
                <c:pt idx="10041">
                  <c:v>737.016</c:v>
                </c:pt>
                <c:pt idx="10042">
                  <c:v>737.066</c:v>
                </c:pt>
                <c:pt idx="10043">
                  <c:v>737.117</c:v>
                </c:pt>
                <c:pt idx="10044">
                  <c:v>737.167</c:v>
                </c:pt>
                <c:pt idx="10045">
                  <c:v>737.218</c:v>
                </c:pt>
                <c:pt idx="10046">
                  <c:v>737.268</c:v>
                </c:pt>
                <c:pt idx="10047">
                  <c:v>737.319</c:v>
                </c:pt>
                <c:pt idx="10048">
                  <c:v>737.369</c:v>
                </c:pt>
                <c:pt idx="10049">
                  <c:v>737.42</c:v>
                </c:pt>
                <c:pt idx="10050">
                  <c:v>737.47</c:v>
                </c:pt>
                <c:pt idx="10051">
                  <c:v>737.521</c:v>
                </c:pt>
                <c:pt idx="10052">
                  <c:v>737.571</c:v>
                </c:pt>
                <c:pt idx="10053">
                  <c:v>737.621</c:v>
                </c:pt>
                <c:pt idx="10054">
                  <c:v>737.672</c:v>
                </c:pt>
                <c:pt idx="10055">
                  <c:v>737.722</c:v>
                </c:pt>
                <c:pt idx="10056">
                  <c:v>737.773</c:v>
                </c:pt>
                <c:pt idx="10057">
                  <c:v>737.823</c:v>
                </c:pt>
                <c:pt idx="10058">
                  <c:v>737.873</c:v>
                </c:pt>
                <c:pt idx="10059">
                  <c:v>737.924</c:v>
                </c:pt>
                <c:pt idx="10060">
                  <c:v>737.974</c:v>
                </c:pt>
                <c:pt idx="10061">
                  <c:v>738.024</c:v>
                </c:pt>
                <c:pt idx="10062">
                  <c:v>738.075</c:v>
                </c:pt>
                <c:pt idx="10063">
                  <c:v>738.125</c:v>
                </c:pt>
                <c:pt idx="10064">
                  <c:v>738.175</c:v>
                </c:pt>
                <c:pt idx="10065">
                  <c:v>738.226</c:v>
                </c:pt>
                <c:pt idx="10066">
                  <c:v>738.276</c:v>
                </c:pt>
                <c:pt idx="10067">
                  <c:v>738.326</c:v>
                </c:pt>
                <c:pt idx="10068">
                  <c:v>738.376</c:v>
                </c:pt>
                <c:pt idx="10069">
                  <c:v>738.427</c:v>
                </c:pt>
                <c:pt idx="10070">
                  <c:v>738.477</c:v>
                </c:pt>
                <c:pt idx="10071">
                  <c:v>738.527</c:v>
                </c:pt>
                <c:pt idx="10072">
                  <c:v>738.577</c:v>
                </c:pt>
                <c:pt idx="10073">
                  <c:v>738.628</c:v>
                </c:pt>
                <c:pt idx="10074">
                  <c:v>738.678</c:v>
                </c:pt>
                <c:pt idx="10075">
                  <c:v>738.728</c:v>
                </c:pt>
                <c:pt idx="10076">
                  <c:v>738.778</c:v>
                </c:pt>
                <c:pt idx="10077">
                  <c:v>738.828</c:v>
                </c:pt>
                <c:pt idx="10078">
                  <c:v>738.879</c:v>
                </c:pt>
                <c:pt idx="10079">
                  <c:v>738.929</c:v>
                </c:pt>
                <c:pt idx="10080">
                  <c:v>738.979</c:v>
                </c:pt>
                <c:pt idx="10081">
                  <c:v>739.029</c:v>
                </c:pt>
                <c:pt idx="10082">
                  <c:v>739.079</c:v>
                </c:pt>
                <c:pt idx="10083">
                  <c:v>739.129</c:v>
                </c:pt>
                <c:pt idx="10084">
                  <c:v>739.179</c:v>
                </c:pt>
                <c:pt idx="10085">
                  <c:v>739.23</c:v>
                </c:pt>
                <c:pt idx="10086">
                  <c:v>739.28</c:v>
                </c:pt>
                <c:pt idx="10087">
                  <c:v>739.33</c:v>
                </c:pt>
                <c:pt idx="10088">
                  <c:v>739.38</c:v>
                </c:pt>
                <c:pt idx="10089">
                  <c:v>739.4299999999999</c:v>
                </c:pt>
                <c:pt idx="10090">
                  <c:v>739.48</c:v>
                </c:pt>
                <c:pt idx="10091">
                  <c:v>739.53</c:v>
                </c:pt>
                <c:pt idx="10092">
                  <c:v>739.58</c:v>
                </c:pt>
                <c:pt idx="10093">
                  <c:v>739.63</c:v>
                </c:pt>
                <c:pt idx="10094">
                  <c:v>739.68</c:v>
                </c:pt>
                <c:pt idx="10095">
                  <c:v>739.73</c:v>
                </c:pt>
                <c:pt idx="10096">
                  <c:v>739.78</c:v>
                </c:pt>
                <c:pt idx="10097">
                  <c:v>739.83</c:v>
                </c:pt>
                <c:pt idx="10098">
                  <c:v>739.88</c:v>
                </c:pt>
                <c:pt idx="10099">
                  <c:v>739.9299999999999</c:v>
                </c:pt>
                <c:pt idx="10100">
                  <c:v>739.98</c:v>
                </c:pt>
                <c:pt idx="10101">
                  <c:v>740.03</c:v>
                </c:pt>
                <c:pt idx="10102">
                  <c:v>740.08</c:v>
                </c:pt>
                <c:pt idx="10103">
                  <c:v>740.13</c:v>
                </c:pt>
                <c:pt idx="10104">
                  <c:v>740.18</c:v>
                </c:pt>
                <c:pt idx="10105">
                  <c:v>740.23</c:v>
                </c:pt>
                <c:pt idx="10106">
                  <c:v>740.28</c:v>
                </c:pt>
                <c:pt idx="10107">
                  <c:v>740.329</c:v>
                </c:pt>
                <c:pt idx="10108">
                  <c:v>740.379</c:v>
                </c:pt>
                <c:pt idx="10109">
                  <c:v>740.429</c:v>
                </c:pt>
                <c:pt idx="10110">
                  <c:v>740.479</c:v>
                </c:pt>
                <c:pt idx="10111">
                  <c:v>740.529</c:v>
                </c:pt>
                <c:pt idx="10112">
                  <c:v>740.579</c:v>
                </c:pt>
                <c:pt idx="10113">
                  <c:v>740.629</c:v>
                </c:pt>
                <c:pt idx="10114">
                  <c:v>740.679</c:v>
                </c:pt>
                <c:pt idx="10115">
                  <c:v>740.728</c:v>
                </c:pt>
                <c:pt idx="10116">
                  <c:v>740.778</c:v>
                </c:pt>
                <c:pt idx="10117">
                  <c:v>740.828</c:v>
                </c:pt>
                <c:pt idx="10118">
                  <c:v>740.878</c:v>
                </c:pt>
                <c:pt idx="10119">
                  <c:v>740.928</c:v>
                </c:pt>
                <c:pt idx="10120">
                  <c:v>740.977</c:v>
                </c:pt>
                <c:pt idx="10121">
                  <c:v>741.027</c:v>
                </c:pt>
                <c:pt idx="10122">
                  <c:v>741.077</c:v>
                </c:pt>
                <c:pt idx="10123">
                  <c:v>741.127</c:v>
                </c:pt>
                <c:pt idx="10124">
                  <c:v>741.176</c:v>
                </c:pt>
                <c:pt idx="10125">
                  <c:v>741.226</c:v>
                </c:pt>
                <c:pt idx="10126">
                  <c:v>741.276</c:v>
                </c:pt>
                <c:pt idx="10127">
                  <c:v>741.326</c:v>
                </c:pt>
                <c:pt idx="10128">
                  <c:v>741.375</c:v>
                </c:pt>
                <c:pt idx="10129">
                  <c:v>741.425</c:v>
                </c:pt>
                <c:pt idx="10130">
                  <c:v>741.475</c:v>
                </c:pt>
                <c:pt idx="10131">
                  <c:v>741.524</c:v>
                </c:pt>
                <c:pt idx="10132">
                  <c:v>741.574</c:v>
                </c:pt>
                <c:pt idx="10133">
                  <c:v>741.624</c:v>
                </c:pt>
                <c:pt idx="10134">
                  <c:v>741.673</c:v>
                </c:pt>
                <c:pt idx="10135">
                  <c:v>741.723</c:v>
                </c:pt>
                <c:pt idx="10136">
                  <c:v>741.773</c:v>
                </c:pt>
                <c:pt idx="10137">
                  <c:v>741.822</c:v>
                </c:pt>
                <c:pt idx="10138">
                  <c:v>741.872</c:v>
                </c:pt>
                <c:pt idx="10139">
                  <c:v>741.921</c:v>
                </c:pt>
                <c:pt idx="10140">
                  <c:v>741.971</c:v>
                </c:pt>
                <c:pt idx="10141">
                  <c:v>742.02</c:v>
                </c:pt>
                <c:pt idx="10142">
                  <c:v>742.07</c:v>
                </c:pt>
                <c:pt idx="10143">
                  <c:v>742.12</c:v>
                </c:pt>
                <c:pt idx="10144">
                  <c:v>742.169</c:v>
                </c:pt>
                <c:pt idx="10145">
                  <c:v>742.219</c:v>
                </c:pt>
                <c:pt idx="10146">
                  <c:v>742.268</c:v>
                </c:pt>
                <c:pt idx="10147">
                  <c:v>742.318</c:v>
                </c:pt>
                <c:pt idx="10148">
                  <c:v>742.367</c:v>
                </c:pt>
                <c:pt idx="10149">
                  <c:v>742.417</c:v>
                </c:pt>
                <c:pt idx="10150">
                  <c:v>742.466</c:v>
                </c:pt>
                <c:pt idx="10151">
                  <c:v>742.516</c:v>
                </c:pt>
                <c:pt idx="10152">
                  <c:v>742.5650000000001</c:v>
                </c:pt>
                <c:pt idx="10153">
                  <c:v>742.615</c:v>
                </c:pt>
                <c:pt idx="10154">
                  <c:v>742.664</c:v>
                </c:pt>
                <c:pt idx="10155">
                  <c:v>742.714</c:v>
                </c:pt>
                <c:pt idx="10156">
                  <c:v>742.763</c:v>
                </c:pt>
                <c:pt idx="10157">
                  <c:v>742.812</c:v>
                </c:pt>
                <c:pt idx="10158">
                  <c:v>742.862</c:v>
                </c:pt>
                <c:pt idx="10159">
                  <c:v>742.9109999999999</c:v>
                </c:pt>
                <c:pt idx="10160">
                  <c:v>742.961</c:v>
                </c:pt>
                <c:pt idx="10161">
                  <c:v>743.01</c:v>
                </c:pt>
                <c:pt idx="10162">
                  <c:v>743.059</c:v>
                </c:pt>
                <c:pt idx="10163">
                  <c:v>743.109</c:v>
                </c:pt>
                <c:pt idx="10164">
                  <c:v>743.158</c:v>
                </c:pt>
                <c:pt idx="10165">
                  <c:v>743.208</c:v>
                </c:pt>
                <c:pt idx="10166">
                  <c:v>743.2569999999999</c:v>
                </c:pt>
                <c:pt idx="10167">
                  <c:v>743.306</c:v>
                </c:pt>
                <c:pt idx="10168">
                  <c:v>743.356</c:v>
                </c:pt>
                <c:pt idx="10169">
                  <c:v>743.405</c:v>
                </c:pt>
                <c:pt idx="10170">
                  <c:v>743.454</c:v>
                </c:pt>
                <c:pt idx="10171">
                  <c:v>743.503</c:v>
                </c:pt>
                <c:pt idx="10172">
                  <c:v>743.553</c:v>
                </c:pt>
                <c:pt idx="10173">
                  <c:v>743.602</c:v>
                </c:pt>
                <c:pt idx="10174">
                  <c:v>743.651</c:v>
                </c:pt>
                <c:pt idx="10175">
                  <c:v>743.701</c:v>
                </c:pt>
                <c:pt idx="10176">
                  <c:v>743.75</c:v>
                </c:pt>
                <c:pt idx="10177">
                  <c:v>743.799</c:v>
                </c:pt>
                <c:pt idx="10178">
                  <c:v>743.848</c:v>
                </c:pt>
                <c:pt idx="10179">
                  <c:v>743.898</c:v>
                </c:pt>
                <c:pt idx="10180">
                  <c:v>743.947</c:v>
                </c:pt>
                <c:pt idx="10181">
                  <c:v>743.996</c:v>
                </c:pt>
                <c:pt idx="10182">
                  <c:v>744.045</c:v>
                </c:pt>
                <c:pt idx="10183">
                  <c:v>744.094</c:v>
                </c:pt>
                <c:pt idx="10184">
                  <c:v>744.143</c:v>
                </c:pt>
                <c:pt idx="10185">
                  <c:v>744.193</c:v>
                </c:pt>
                <c:pt idx="10186">
                  <c:v>744.242</c:v>
                </c:pt>
                <c:pt idx="10187">
                  <c:v>744.291</c:v>
                </c:pt>
                <c:pt idx="10188">
                  <c:v>744.34</c:v>
                </c:pt>
                <c:pt idx="10189">
                  <c:v>744.389</c:v>
                </c:pt>
                <c:pt idx="10190">
                  <c:v>744.438</c:v>
                </c:pt>
                <c:pt idx="10191">
                  <c:v>744.487</c:v>
                </c:pt>
                <c:pt idx="10192">
                  <c:v>744.537</c:v>
                </c:pt>
                <c:pt idx="10193">
                  <c:v>744.586</c:v>
                </c:pt>
                <c:pt idx="10194">
                  <c:v>744.635</c:v>
                </c:pt>
                <c:pt idx="10195">
                  <c:v>744.684</c:v>
                </c:pt>
                <c:pt idx="10196">
                  <c:v>744.7329999999999</c:v>
                </c:pt>
                <c:pt idx="10197">
                  <c:v>744.782</c:v>
                </c:pt>
                <c:pt idx="10198">
                  <c:v>744.831</c:v>
                </c:pt>
                <c:pt idx="10199">
                  <c:v>744.88</c:v>
                </c:pt>
                <c:pt idx="10200">
                  <c:v>744.929</c:v>
                </c:pt>
                <c:pt idx="10201">
                  <c:v>744.978</c:v>
                </c:pt>
                <c:pt idx="10202">
                  <c:v>745.027</c:v>
                </c:pt>
                <c:pt idx="10203">
                  <c:v>745.076</c:v>
                </c:pt>
                <c:pt idx="10204">
                  <c:v>745.125</c:v>
                </c:pt>
                <c:pt idx="10205">
                  <c:v>745.174</c:v>
                </c:pt>
                <c:pt idx="10206">
                  <c:v>745.223</c:v>
                </c:pt>
                <c:pt idx="10207">
                  <c:v>745.272</c:v>
                </c:pt>
                <c:pt idx="10208">
                  <c:v>745.321</c:v>
                </c:pt>
                <c:pt idx="10209">
                  <c:v>745.37</c:v>
                </c:pt>
                <c:pt idx="10210">
                  <c:v>745.419</c:v>
                </c:pt>
                <c:pt idx="10211">
                  <c:v>745.468</c:v>
                </c:pt>
                <c:pt idx="10212">
                  <c:v>745.5170000000001</c:v>
                </c:pt>
                <c:pt idx="10213">
                  <c:v>745.5650000000001</c:v>
                </c:pt>
                <c:pt idx="10214">
                  <c:v>745.614</c:v>
                </c:pt>
                <c:pt idx="10215">
                  <c:v>745.663</c:v>
                </c:pt>
                <c:pt idx="10216">
                  <c:v>745.712</c:v>
                </c:pt>
                <c:pt idx="10217">
                  <c:v>745.761</c:v>
                </c:pt>
                <c:pt idx="10218">
                  <c:v>745.8099999999999</c:v>
                </c:pt>
                <c:pt idx="10219">
                  <c:v>745.859</c:v>
                </c:pt>
                <c:pt idx="10220">
                  <c:v>745.907</c:v>
                </c:pt>
                <c:pt idx="10221">
                  <c:v>745.956</c:v>
                </c:pt>
                <c:pt idx="10222">
                  <c:v>746.005</c:v>
                </c:pt>
                <c:pt idx="10223">
                  <c:v>746.054</c:v>
                </c:pt>
                <c:pt idx="10224">
                  <c:v>746.103</c:v>
                </c:pt>
                <c:pt idx="10225">
                  <c:v>746.151</c:v>
                </c:pt>
                <c:pt idx="10226">
                  <c:v>746.2</c:v>
                </c:pt>
                <c:pt idx="10227">
                  <c:v>746.249</c:v>
                </c:pt>
                <c:pt idx="10228">
                  <c:v>746.298</c:v>
                </c:pt>
                <c:pt idx="10229">
                  <c:v>746.347</c:v>
                </c:pt>
                <c:pt idx="10230">
                  <c:v>746.395</c:v>
                </c:pt>
                <c:pt idx="10231">
                  <c:v>746.444</c:v>
                </c:pt>
                <c:pt idx="10232">
                  <c:v>746.493</c:v>
                </c:pt>
                <c:pt idx="10233">
                  <c:v>746.5410000000001</c:v>
                </c:pt>
                <c:pt idx="10234">
                  <c:v>746.59</c:v>
                </c:pt>
                <c:pt idx="10235">
                  <c:v>746.639</c:v>
                </c:pt>
                <c:pt idx="10236">
                  <c:v>746.688</c:v>
                </c:pt>
                <c:pt idx="10237">
                  <c:v>746.736</c:v>
                </c:pt>
                <c:pt idx="10238">
                  <c:v>746.785</c:v>
                </c:pt>
                <c:pt idx="10239">
                  <c:v>746.833</c:v>
                </c:pt>
                <c:pt idx="10240">
                  <c:v>746.8819999999999</c:v>
                </c:pt>
                <c:pt idx="10241">
                  <c:v>746.931</c:v>
                </c:pt>
                <c:pt idx="10242">
                  <c:v>746.979</c:v>
                </c:pt>
                <c:pt idx="10243">
                  <c:v>747.028</c:v>
                </c:pt>
                <c:pt idx="10244">
                  <c:v>747.077</c:v>
                </c:pt>
                <c:pt idx="10245">
                  <c:v>747.125</c:v>
                </c:pt>
                <c:pt idx="10246">
                  <c:v>747.174</c:v>
                </c:pt>
                <c:pt idx="10247">
                  <c:v>747.222</c:v>
                </c:pt>
                <c:pt idx="10248">
                  <c:v>747.271</c:v>
                </c:pt>
                <c:pt idx="10249">
                  <c:v>747.32</c:v>
                </c:pt>
                <c:pt idx="10250">
                  <c:v>747.3680000000001</c:v>
                </c:pt>
                <c:pt idx="10251">
                  <c:v>747.417</c:v>
                </c:pt>
                <c:pt idx="10252">
                  <c:v>747.465</c:v>
                </c:pt>
                <c:pt idx="10253">
                  <c:v>747.514</c:v>
                </c:pt>
                <c:pt idx="10254">
                  <c:v>747.562</c:v>
                </c:pt>
                <c:pt idx="10255">
                  <c:v>747.611</c:v>
                </c:pt>
                <c:pt idx="10256">
                  <c:v>747.659</c:v>
                </c:pt>
                <c:pt idx="10257">
                  <c:v>747.708</c:v>
                </c:pt>
                <c:pt idx="10258">
                  <c:v>747.756</c:v>
                </c:pt>
                <c:pt idx="10259">
                  <c:v>747.8049999999999</c:v>
                </c:pt>
                <c:pt idx="10260">
                  <c:v>747.853</c:v>
                </c:pt>
                <c:pt idx="10261">
                  <c:v>747.901</c:v>
                </c:pt>
                <c:pt idx="10262">
                  <c:v>747.95</c:v>
                </c:pt>
                <c:pt idx="10263">
                  <c:v>747.998</c:v>
                </c:pt>
                <c:pt idx="10264">
                  <c:v>748.047</c:v>
                </c:pt>
                <c:pt idx="10265">
                  <c:v>748.095</c:v>
                </c:pt>
                <c:pt idx="10266">
                  <c:v>748.144</c:v>
                </c:pt>
                <c:pt idx="10267">
                  <c:v>748.192</c:v>
                </c:pt>
                <c:pt idx="10268">
                  <c:v>748.24</c:v>
                </c:pt>
                <c:pt idx="10269">
                  <c:v>748.289</c:v>
                </c:pt>
                <c:pt idx="10270">
                  <c:v>748.337</c:v>
                </c:pt>
                <c:pt idx="10271">
                  <c:v>748.385</c:v>
                </c:pt>
                <c:pt idx="10272">
                  <c:v>748.434</c:v>
                </c:pt>
                <c:pt idx="10273">
                  <c:v>748.482</c:v>
                </c:pt>
                <c:pt idx="10274">
                  <c:v>748.53</c:v>
                </c:pt>
                <c:pt idx="10275">
                  <c:v>748.579</c:v>
                </c:pt>
                <c:pt idx="10276">
                  <c:v>748.627</c:v>
                </c:pt>
                <c:pt idx="10277">
                  <c:v>748.675</c:v>
                </c:pt>
                <c:pt idx="10278">
                  <c:v>748.724</c:v>
                </c:pt>
                <c:pt idx="10279">
                  <c:v>748.772</c:v>
                </c:pt>
                <c:pt idx="10280">
                  <c:v>748.82</c:v>
                </c:pt>
                <c:pt idx="10281">
                  <c:v>748.8680000000001</c:v>
                </c:pt>
                <c:pt idx="10282">
                  <c:v>748.917</c:v>
                </c:pt>
                <c:pt idx="10283">
                  <c:v>748.965</c:v>
                </c:pt>
                <c:pt idx="10284">
                  <c:v>749.013</c:v>
                </c:pt>
                <c:pt idx="10285">
                  <c:v>749.061</c:v>
                </c:pt>
                <c:pt idx="10286">
                  <c:v>749.11</c:v>
                </c:pt>
                <c:pt idx="10287">
                  <c:v>749.158</c:v>
                </c:pt>
                <c:pt idx="10288">
                  <c:v>749.206</c:v>
                </c:pt>
                <c:pt idx="10289">
                  <c:v>749.254</c:v>
                </c:pt>
                <c:pt idx="10290">
                  <c:v>749.302</c:v>
                </c:pt>
                <c:pt idx="10291">
                  <c:v>749.35</c:v>
                </c:pt>
                <c:pt idx="10292">
                  <c:v>749.399</c:v>
                </c:pt>
                <c:pt idx="10293">
                  <c:v>749.447</c:v>
                </c:pt>
                <c:pt idx="10294">
                  <c:v>749.495</c:v>
                </c:pt>
                <c:pt idx="10295">
                  <c:v>749.543</c:v>
                </c:pt>
                <c:pt idx="10296">
                  <c:v>749.591</c:v>
                </c:pt>
                <c:pt idx="10297">
                  <c:v>749.639</c:v>
                </c:pt>
                <c:pt idx="10298">
                  <c:v>749.687</c:v>
                </c:pt>
                <c:pt idx="10299">
                  <c:v>749.735</c:v>
                </c:pt>
                <c:pt idx="10300">
                  <c:v>749.783</c:v>
                </c:pt>
                <c:pt idx="10301">
                  <c:v>749.832</c:v>
                </c:pt>
                <c:pt idx="10302">
                  <c:v>749.88</c:v>
                </c:pt>
                <c:pt idx="10303">
                  <c:v>749.928</c:v>
                </c:pt>
                <c:pt idx="10304">
                  <c:v>749.976</c:v>
                </c:pt>
                <c:pt idx="10305">
                  <c:v>750.024</c:v>
                </c:pt>
                <c:pt idx="10306">
                  <c:v>750.072</c:v>
                </c:pt>
                <c:pt idx="10307">
                  <c:v>750.12</c:v>
                </c:pt>
                <c:pt idx="10308">
                  <c:v>750.168</c:v>
                </c:pt>
                <c:pt idx="10309">
                  <c:v>750.216</c:v>
                </c:pt>
                <c:pt idx="10310">
                  <c:v>750.264</c:v>
                </c:pt>
                <c:pt idx="10311">
                  <c:v>750.312</c:v>
                </c:pt>
                <c:pt idx="10312">
                  <c:v>750.36</c:v>
                </c:pt>
                <c:pt idx="10313">
                  <c:v>750.408</c:v>
                </c:pt>
                <c:pt idx="10314">
                  <c:v>750.456</c:v>
                </c:pt>
                <c:pt idx="10315">
                  <c:v>750.503</c:v>
                </c:pt>
                <c:pt idx="10316">
                  <c:v>750.551</c:v>
                </c:pt>
                <c:pt idx="10317">
                  <c:v>750.599</c:v>
                </c:pt>
                <c:pt idx="10318">
                  <c:v>750.647</c:v>
                </c:pt>
                <c:pt idx="10319">
                  <c:v>750.695</c:v>
                </c:pt>
                <c:pt idx="10320">
                  <c:v>750.743</c:v>
                </c:pt>
                <c:pt idx="10321">
                  <c:v>750.791</c:v>
                </c:pt>
                <c:pt idx="10322">
                  <c:v>750.8390000000001</c:v>
                </c:pt>
                <c:pt idx="10323">
                  <c:v>750.8869999999999</c:v>
                </c:pt>
                <c:pt idx="10324">
                  <c:v>750.934</c:v>
                </c:pt>
                <c:pt idx="10325">
                  <c:v>750.982</c:v>
                </c:pt>
                <c:pt idx="10326">
                  <c:v>751.03</c:v>
                </c:pt>
                <c:pt idx="10327">
                  <c:v>751.078</c:v>
                </c:pt>
                <c:pt idx="10328">
                  <c:v>751.126</c:v>
                </c:pt>
                <c:pt idx="10329">
                  <c:v>751.174</c:v>
                </c:pt>
                <c:pt idx="10330">
                  <c:v>751.221</c:v>
                </c:pt>
                <c:pt idx="10331">
                  <c:v>751.269</c:v>
                </c:pt>
                <c:pt idx="10332">
                  <c:v>751.317</c:v>
                </c:pt>
                <c:pt idx="10333">
                  <c:v>751.365</c:v>
                </c:pt>
                <c:pt idx="10334">
                  <c:v>751.412</c:v>
                </c:pt>
                <c:pt idx="10335">
                  <c:v>751.46</c:v>
                </c:pt>
                <c:pt idx="10336">
                  <c:v>751.508</c:v>
                </c:pt>
                <c:pt idx="10337">
                  <c:v>751.556</c:v>
                </c:pt>
                <c:pt idx="10338">
                  <c:v>751.603</c:v>
                </c:pt>
                <c:pt idx="10339">
                  <c:v>751.651</c:v>
                </c:pt>
                <c:pt idx="10340">
                  <c:v>751.699</c:v>
                </c:pt>
                <c:pt idx="10341">
                  <c:v>751.746</c:v>
                </c:pt>
                <c:pt idx="10342">
                  <c:v>751.794</c:v>
                </c:pt>
                <c:pt idx="10343">
                  <c:v>751.842</c:v>
                </c:pt>
                <c:pt idx="10344">
                  <c:v>751.889</c:v>
                </c:pt>
                <c:pt idx="10345">
                  <c:v>751.937</c:v>
                </c:pt>
                <c:pt idx="10346">
                  <c:v>751.985</c:v>
                </c:pt>
                <c:pt idx="10347">
                  <c:v>752.032</c:v>
                </c:pt>
                <c:pt idx="10348">
                  <c:v>752.08</c:v>
                </c:pt>
                <c:pt idx="10349">
                  <c:v>752.128</c:v>
                </c:pt>
                <c:pt idx="10350">
                  <c:v>752.175</c:v>
                </c:pt>
                <c:pt idx="10351">
                  <c:v>752.223</c:v>
                </c:pt>
                <c:pt idx="10352">
                  <c:v>752.27</c:v>
                </c:pt>
                <c:pt idx="10353">
                  <c:v>752.318</c:v>
                </c:pt>
                <c:pt idx="10354">
                  <c:v>752.365</c:v>
                </c:pt>
                <c:pt idx="10355">
                  <c:v>752.413</c:v>
                </c:pt>
                <c:pt idx="10356">
                  <c:v>752.461</c:v>
                </c:pt>
                <c:pt idx="10357">
                  <c:v>752.508</c:v>
                </c:pt>
                <c:pt idx="10358">
                  <c:v>752.556</c:v>
                </c:pt>
                <c:pt idx="10359">
                  <c:v>752.603</c:v>
                </c:pt>
                <c:pt idx="10360">
                  <c:v>752.651</c:v>
                </c:pt>
                <c:pt idx="10361">
                  <c:v>752.698</c:v>
                </c:pt>
                <c:pt idx="10362">
                  <c:v>752.746</c:v>
                </c:pt>
                <c:pt idx="10363">
                  <c:v>752.793</c:v>
                </c:pt>
                <c:pt idx="10364">
                  <c:v>752.841</c:v>
                </c:pt>
                <c:pt idx="10365">
                  <c:v>752.888</c:v>
                </c:pt>
                <c:pt idx="10366">
                  <c:v>752.9349999999999</c:v>
                </c:pt>
                <c:pt idx="10367">
                  <c:v>752.9829999999999</c:v>
                </c:pt>
                <c:pt idx="10368">
                  <c:v>753.03</c:v>
                </c:pt>
                <c:pt idx="10369">
                  <c:v>753.078</c:v>
                </c:pt>
                <c:pt idx="10370">
                  <c:v>753.125</c:v>
                </c:pt>
                <c:pt idx="10371">
                  <c:v>753.173</c:v>
                </c:pt>
                <c:pt idx="10372">
                  <c:v>753.22</c:v>
                </c:pt>
                <c:pt idx="10373">
                  <c:v>753.2670000000001</c:v>
                </c:pt>
                <c:pt idx="10374">
                  <c:v>753.3150000000001</c:v>
                </c:pt>
                <c:pt idx="10375">
                  <c:v>753.362</c:v>
                </c:pt>
                <c:pt idx="10376">
                  <c:v>753.409</c:v>
                </c:pt>
                <c:pt idx="10377">
                  <c:v>753.457</c:v>
                </c:pt>
                <c:pt idx="10378">
                  <c:v>753.504</c:v>
                </c:pt>
                <c:pt idx="10379">
                  <c:v>753.551</c:v>
                </c:pt>
                <c:pt idx="10380">
                  <c:v>753.599</c:v>
                </c:pt>
                <c:pt idx="10381">
                  <c:v>753.646</c:v>
                </c:pt>
                <c:pt idx="10382">
                  <c:v>753.693</c:v>
                </c:pt>
                <c:pt idx="10383">
                  <c:v>753.741</c:v>
                </c:pt>
                <c:pt idx="10384">
                  <c:v>753.788</c:v>
                </c:pt>
                <c:pt idx="10385">
                  <c:v>753.835</c:v>
                </c:pt>
                <c:pt idx="10386">
                  <c:v>753.8819999999999</c:v>
                </c:pt>
                <c:pt idx="10387">
                  <c:v>753.9299999999999</c:v>
                </c:pt>
                <c:pt idx="10388">
                  <c:v>753.977</c:v>
                </c:pt>
                <c:pt idx="10389">
                  <c:v>754.024</c:v>
                </c:pt>
                <c:pt idx="10390">
                  <c:v>754.071</c:v>
                </c:pt>
                <c:pt idx="10391">
                  <c:v>754.119</c:v>
                </c:pt>
                <c:pt idx="10392">
                  <c:v>754.1660000000001</c:v>
                </c:pt>
                <c:pt idx="10393">
                  <c:v>754.213</c:v>
                </c:pt>
                <c:pt idx="10394">
                  <c:v>754.26</c:v>
                </c:pt>
                <c:pt idx="10395">
                  <c:v>754.307</c:v>
                </c:pt>
                <c:pt idx="10396">
                  <c:v>754.355</c:v>
                </c:pt>
                <c:pt idx="10397">
                  <c:v>754.402</c:v>
                </c:pt>
                <c:pt idx="10398">
                  <c:v>754.449</c:v>
                </c:pt>
                <c:pt idx="10399">
                  <c:v>754.496</c:v>
                </c:pt>
                <c:pt idx="10400">
                  <c:v>754.543</c:v>
                </c:pt>
                <c:pt idx="10401">
                  <c:v>754.59</c:v>
                </c:pt>
                <c:pt idx="10402">
                  <c:v>754.6369999999999</c:v>
                </c:pt>
                <c:pt idx="10403">
                  <c:v>754.684</c:v>
                </c:pt>
                <c:pt idx="10404">
                  <c:v>754.732</c:v>
                </c:pt>
                <c:pt idx="10405">
                  <c:v>754.779</c:v>
                </c:pt>
                <c:pt idx="10406">
                  <c:v>754.826</c:v>
                </c:pt>
                <c:pt idx="10407">
                  <c:v>754.873</c:v>
                </c:pt>
                <c:pt idx="10408">
                  <c:v>754.92</c:v>
                </c:pt>
                <c:pt idx="10409">
                  <c:v>754.967</c:v>
                </c:pt>
                <c:pt idx="10410">
                  <c:v>755.014</c:v>
                </c:pt>
                <c:pt idx="10411">
                  <c:v>755.061</c:v>
                </c:pt>
                <c:pt idx="10412">
                  <c:v>755.1079999999999</c:v>
                </c:pt>
                <c:pt idx="10413">
                  <c:v>755.155</c:v>
                </c:pt>
                <c:pt idx="10414">
                  <c:v>755.202</c:v>
                </c:pt>
                <c:pt idx="10415">
                  <c:v>755.249</c:v>
                </c:pt>
                <c:pt idx="10416">
                  <c:v>755.296</c:v>
                </c:pt>
                <c:pt idx="10417">
                  <c:v>755.343</c:v>
                </c:pt>
                <c:pt idx="10418">
                  <c:v>755.39</c:v>
                </c:pt>
                <c:pt idx="10419">
                  <c:v>755.437</c:v>
                </c:pt>
                <c:pt idx="10420">
                  <c:v>755.484</c:v>
                </c:pt>
                <c:pt idx="10421">
                  <c:v>755.5309999999999</c:v>
                </c:pt>
                <c:pt idx="10422">
                  <c:v>755.577</c:v>
                </c:pt>
                <c:pt idx="10423">
                  <c:v>755.624</c:v>
                </c:pt>
                <c:pt idx="10424">
                  <c:v>755.671</c:v>
                </c:pt>
                <c:pt idx="10425">
                  <c:v>755.718</c:v>
                </c:pt>
                <c:pt idx="10426">
                  <c:v>755.765</c:v>
                </c:pt>
                <c:pt idx="10427">
                  <c:v>755.812</c:v>
                </c:pt>
                <c:pt idx="10428">
                  <c:v>755.859</c:v>
                </c:pt>
                <c:pt idx="10429">
                  <c:v>755.9059999999999</c:v>
                </c:pt>
                <c:pt idx="10430">
                  <c:v>755.952</c:v>
                </c:pt>
                <c:pt idx="10431">
                  <c:v>755.999</c:v>
                </c:pt>
                <c:pt idx="10432">
                  <c:v>756.046</c:v>
                </c:pt>
                <c:pt idx="10433">
                  <c:v>756.093</c:v>
                </c:pt>
                <c:pt idx="10434">
                  <c:v>756.14</c:v>
                </c:pt>
                <c:pt idx="10435">
                  <c:v>756.187</c:v>
                </c:pt>
                <c:pt idx="10436">
                  <c:v>756.2329999999999</c:v>
                </c:pt>
                <c:pt idx="10437">
                  <c:v>756.28</c:v>
                </c:pt>
                <c:pt idx="10438">
                  <c:v>756.327</c:v>
                </c:pt>
                <c:pt idx="10439">
                  <c:v>756.374</c:v>
                </c:pt>
                <c:pt idx="10440">
                  <c:v>756.42</c:v>
                </c:pt>
                <c:pt idx="10441">
                  <c:v>756.467</c:v>
                </c:pt>
                <c:pt idx="10442">
                  <c:v>756.514</c:v>
                </c:pt>
                <c:pt idx="10443">
                  <c:v>756.561</c:v>
                </c:pt>
                <c:pt idx="10444">
                  <c:v>756.607</c:v>
                </c:pt>
                <c:pt idx="10445">
                  <c:v>756.654</c:v>
                </c:pt>
                <c:pt idx="10446">
                  <c:v>756.701</c:v>
                </c:pt>
                <c:pt idx="10447">
                  <c:v>756.747</c:v>
                </c:pt>
                <c:pt idx="10448">
                  <c:v>756.794</c:v>
                </c:pt>
                <c:pt idx="10449">
                  <c:v>756.841</c:v>
                </c:pt>
                <c:pt idx="10450">
                  <c:v>756.8869999999999</c:v>
                </c:pt>
                <c:pt idx="10451">
                  <c:v>756.934</c:v>
                </c:pt>
                <c:pt idx="10452">
                  <c:v>756.981</c:v>
                </c:pt>
                <c:pt idx="10453">
                  <c:v>757.027</c:v>
                </c:pt>
                <c:pt idx="10454">
                  <c:v>757.074</c:v>
                </c:pt>
                <c:pt idx="10455">
                  <c:v>757.12</c:v>
                </c:pt>
                <c:pt idx="10456">
                  <c:v>757.167</c:v>
                </c:pt>
                <c:pt idx="10457">
                  <c:v>757.214</c:v>
                </c:pt>
                <c:pt idx="10458">
                  <c:v>757.26</c:v>
                </c:pt>
                <c:pt idx="10459">
                  <c:v>757.307</c:v>
                </c:pt>
                <c:pt idx="10460">
                  <c:v>757.353</c:v>
                </c:pt>
                <c:pt idx="10461">
                  <c:v>757.4</c:v>
                </c:pt>
                <c:pt idx="10462">
                  <c:v>757.446</c:v>
                </c:pt>
                <c:pt idx="10463">
                  <c:v>757.493</c:v>
                </c:pt>
                <c:pt idx="10464">
                  <c:v>757.539</c:v>
                </c:pt>
                <c:pt idx="10465">
                  <c:v>757.586</c:v>
                </c:pt>
                <c:pt idx="10466">
                  <c:v>757.6319999999999</c:v>
                </c:pt>
                <c:pt idx="10467">
                  <c:v>757.679</c:v>
                </c:pt>
                <c:pt idx="10468">
                  <c:v>757.725</c:v>
                </c:pt>
                <c:pt idx="10469">
                  <c:v>757.772</c:v>
                </c:pt>
                <c:pt idx="10470">
                  <c:v>757.818</c:v>
                </c:pt>
                <c:pt idx="10471">
                  <c:v>757.865</c:v>
                </c:pt>
                <c:pt idx="10472">
                  <c:v>757.9109999999999</c:v>
                </c:pt>
                <c:pt idx="10473">
                  <c:v>757.958</c:v>
                </c:pt>
                <c:pt idx="10474">
                  <c:v>758.004</c:v>
                </c:pt>
                <c:pt idx="10475">
                  <c:v>758.05</c:v>
                </c:pt>
                <c:pt idx="10476">
                  <c:v>758.097</c:v>
                </c:pt>
                <c:pt idx="10477">
                  <c:v>758.143</c:v>
                </c:pt>
                <c:pt idx="10478">
                  <c:v>758.19</c:v>
                </c:pt>
                <c:pt idx="10479">
                  <c:v>758.236</c:v>
                </c:pt>
                <c:pt idx="10480">
                  <c:v>758.282</c:v>
                </c:pt>
                <c:pt idx="10481">
                  <c:v>758.329</c:v>
                </c:pt>
                <c:pt idx="10482">
                  <c:v>758.375</c:v>
                </c:pt>
                <c:pt idx="10483">
                  <c:v>758.421</c:v>
                </c:pt>
                <c:pt idx="10484">
                  <c:v>758.468</c:v>
                </c:pt>
                <c:pt idx="10485">
                  <c:v>758.514</c:v>
                </c:pt>
                <c:pt idx="10486">
                  <c:v>758.5599999999999</c:v>
                </c:pt>
                <c:pt idx="10487">
                  <c:v>758.607</c:v>
                </c:pt>
                <c:pt idx="10488">
                  <c:v>758.653</c:v>
                </c:pt>
                <c:pt idx="10489">
                  <c:v>758.699</c:v>
                </c:pt>
                <c:pt idx="10490">
                  <c:v>758.745</c:v>
                </c:pt>
                <c:pt idx="10491">
                  <c:v>758.792</c:v>
                </c:pt>
                <c:pt idx="10492">
                  <c:v>758.838</c:v>
                </c:pt>
                <c:pt idx="10493">
                  <c:v>758.884</c:v>
                </c:pt>
                <c:pt idx="10494">
                  <c:v>758.9299999999999</c:v>
                </c:pt>
                <c:pt idx="10495">
                  <c:v>758.977</c:v>
                </c:pt>
                <c:pt idx="10496">
                  <c:v>759.023</c:v>
                </c:pt>
                <c:pt idx="10497">
                  <c:v>759.069</c:v>
                </c:pt>
                <c:pt idx="10498">
                  <c:v>759.115</c:v>
                </c:pt>
                <c:pt idx="10499">
                  <c:v>759.1609999999999</c:v>
                </c:pt>
                <c:pt idx="10500">
                  <c:v>759.208</c:v>
                </c:pt>
                <c:pt idx="10501">
                  <c:v>759.254</c:v>
                </c:pt>
                <c:pt idx="10502">
                  <c:v>759.3</c:v>
                </c:pt>
                <c:pt idx="10503">
                  <c:v>759.346</c:v>
                </c:pt>
                <c:pt idx="10504">
                  <c:v>759.3920000000001</c:v>
                </c:pt>
                <c:pt idx="10505">
                  <c:v>759.438</c:v>
                </c:pt>
                <c:pt idx="10506">
                  <c:v>759.484</c:v>
                </c:pt>
                <c:pt idx="10507">
                  <c:v>759.5309999999999</c:v>
                </c:pt>
                <c:pt idx="10508">
                  <c:v>759.577</c:v>
                </c:pt>
                <c:pt idx="10509">
                  <c:v>759.623</c:v>
                </c:pt>
                <c:pt idx="10510">
                  <c:v>759.669</c:v>
                </c:pt>
                <c:pt idx="10511">
                  <c:v>759.715</c:v>
                </c:pt>
                <c:pt idx="10512">
                  <c:v>759.761</c:v>
                </c:pt>
                <c:pt idx="10513">
                  <c:v>759.807</c:v>
                </c:pt>
                <c:pt idx="10514">
                  <c:v>759.853</c:v>
                </c:pt>
                <c:pt idx="10515">
                  <c:v>759.899</c:v>
                </c:pt>
                <c:pt idx="10516">
                  <c:v>759.945</c:v>
                </c:pt>
                <c:pt idx="10517">
                  <c:v>759.991</c:v>
                </c:pt>
                <c:pt idx="10518">
                  <c:v>760.037</c:v>
                </c:pt>
                <c:pt idx="10519">
                  <c:v>760.083</c:v>
                </c:pt>
                <c:pt idx="10520">
                  <c:v>760.129</c:v>
                </c:pt>
                <c:pt idx="10521">
                  <c:v>760.175</c:v>
                </c:pt>
                <c:pt idx="10522">
                  <c:v>760.221</c:v>
                </c:pt>
                <c:pt idx="10523">
                  <c:v>760.2670000000001</c:v>
                </c:pt>
                <c:pt idx="10524">
                  <c:v>760.313</c:v>
                </c:pt>
                <c:pt idx="10525">
                  <c:v>760.359</c:v>
                </c:pt>
                <c:pt idx="10526">
                  <c:v>760.405</c:v>
                </c:pt>
                <c:pt idx="10527">
                  <c:v>760.451</c:v>
                </c:pt>
                <c:pt idx="10528">
                  <c:v>760.497</c:v>
                </c:pt>
                <c:pt idx="10529">
                  <c:v>760.543</c:v>
                </c:pt>
                <c:pt idx="10530">
                  <c:v>760.588</c:v>
                </c:pt>
                <c:pt idx="10531">
                  <c:v>760.634</c:v>
                </c:pt>
                <c:pt idx="10532">
                  <c:v>760.68</c:v>
                </c:pt>
                <c:pt idx="10533">
                  <c:v>760.726</c:v>
                </c:pt>
                <c:pt idx="10534">
                  <c:v>760.772</c:v>
                </c:pt>
                <c:pt idx="10535">
                  <c:v>760.818</c:v>
                </c:pt>
                <c:pt idx="10536">
                  <c:v>760.864</c:v>
                </c:pt>
                <c:pt idx="10537">
                  <c:v>760.909</c:v>
                </c:pt>
                <c:pt idx="10538">
                  <c:v>760.955</c:v>
                </c:pt>
                <c:pt idx="10539">
                  <c:v>761.001</c:v>
                </c:pt>
                <c:pt idx="10540">
                  <c:v>761.047</c:v>
                </c:pt>
                <c:pt idx="10541">
                  <c:v>761.093</c:v>
                </c:pt>
                <c:pt idx="10542">
                  <c:v>761.138</c:v>
                </c:pt>
                <c:pt idx="10543">
                  <c:v>761.184</c:v>
                </c:pt>
                <c:pt idx="10544">
                  <c:v>761.23</c:v>
                </c:pt>
                <c:pt idx="10545">
                  <c:v>761.276</c:v>
                </c:pt>
                <c:pt idx="10546">
                  <c:v>761.321</c:v>
                </c:pt>
                <c:pt idx="10547">
                  <c:v>761.367</c:v>
                </c:pt>
                <c:pt idx="10548">
                  <c:v>761.413</c:v>
                </c:pt>
                <c:pt idx="10549">
                  <c:v>761.458</c:v>
                </c:pt>
                <c:pt idx="10550">
                  <c:v>761.504</c:v>
                </c:pt>
                <c:pt idx="10551">
                  <c:v>761.55</c:v>
                </c:pt>
                <c:pt idx="10552">
                  <c:v>761.595</c:v>
                </c:pt>
                <c:pt idx="10553">
                  <c:v>761.641</c:v>
                </c:pt>
                <c:pt idx="10554">
                  <c:v>761.687</c:v>
                </c:pt>
                <c:pt idx="10555">
                  <c:v>761.732</c:v>
                </c:pt>
                <c:pt idx="10556">
                  <c:v>761.778</c:v>
                </c:pt>
                <c:pt idx="10557">
                  <c:v>761.824</c:v>
                </c:pt>
                <c:pt idx="10558">
                  <c:v>761.869</c:v>
                </c:pt>
                <c:pt idx="10559">
                  <c:v>761.915</c:v>
                </c:pt>
                <c:pt idx="10560">
                  <c:v>761.961</c:v>
                </c:pt>
                <c:pt idx="10561">
                  <c:v>762.006</c:v>
                </c:pt>
                <c:pt idx="10562">
                  <c:v>762.052</c:v>
                </c:pt>
                <c:pt idx="10563">
                  <c:v>762.097</c:v>
                </c:pt>
                <c:pt idx="10564">
                  <c:v>762.143</c:v>
                </c:pt>
                <c:pt idx="10565">
                  <c:v>762.188</c:v>
                </c:pt>
                <c:pt idx="10566">
                  <c:v>762.234</c:v>
                </c:pt>
                <c:pt idx="10567">
                  <c:v>762.279</c:v>
                </c:pt>
                <c:pt idx="10568">
                  <c:v>762.325</c:v>
                </c:pt>
                <c:pt idx="10569">
                  <c:v>762.371</c:v>
                </c:pt>
                <c:pt idx="10570">
                  <c:v>762.4160000000001</c:v>
                </c:pt>
                <c:pt idx="10571">
                  <c:v>762.462</c:v>
                </c:pt>
                <c:pt idx="10572">
                  <c:v>762.5069999999999</c:v>
                </c:pt>
                <c:pt idx="10573">
                  <c:v>762.552</c:v>
                </c:pt>
                <c:pt idx="10574">
                  <c:v>762.598</c:v>
                </c:pt>
                <c:pt idx="10575">
                  <c:v>762.643</c:v>
                </c:pt>
                <c:pt idx="10576">
                  <c:v>762.689</c:v>
                </c:pt>
                <c:pt idx="10577">
                  <c:v>762.734</c:v>
                </c:pt>
                <c:pt idx="10578">
                  <c:v>762.78</c:v>
                </c:pt>
                <c:pt idx="10579">
                  <c:v>762.825</c:v>
                </c:pt>
                <c:pt idx="10580">
                  <c:v>762.871</c:v>
                </c:pt>
                <c:pt idx="10581">
                  <c:v>762.9160000000001</c:v>
                </c:pt>
                <c:pt idx="10582">
                  <c:v>762.961</c:v>
                </c:pt>
                <c:pt idx="10583">
                  <c:v>763.0069999999999</c:v>
                </c:pt>
                <c:pt idx="10584">
                  <c:v>763.052</c:v>
                </c:pt>
                <c:pt idx="10585">
                  <c:v>763.097</c:v>
                </c:pt>
                <c:pt idx="10586">
                  <c:v>763.143</c:v>
                </c:pt>
                <c:pt idx="10587">
                  <c:v>763.188</c:v>
                </c:pt>
                <c:pt idx="10588">
                  <c:v>763.2329999999999</c:v>
                </c:pt>
                <c:pt idx="10589">
                  <c:v>763.279</c:v>
                </c:pt>
                <c:pt idx="10590">
                  <c:v>763.324</c:v>
                </c:pt>
                <c:pt idx="10591">
                  <c:v>763.369</c:v>
                </c:pt>
                <c:pt idx="10592">
                  <c:v>763.415</c:v>
                </c:pt>
                <c:pt idx="10593">
                  <c:v>763.46</c:v>
                </c:pt>
                <c:pt idx="10594">
                  <c:v>763.505</c:v>
                </c:pt>
                <c:pt idx="10595">
                  <c:v>763.551</c:v>
                </c:pt>
                <c:pt idx="10596">
                  <c:v>763.596</c:v>
                </c:pt>
                <c:pt idx="10597">
                  <c:v>763.641</c:v>
                </c:pt>
                <c:pt idx="10598">
                  <c:v>763.686</c:v>
                </c:pt>
                <c:pt idx="10599">
                  <c:v>763.732</c:v>
                </c:pt>
                <c:pt idx="10600">
                  <c:v>763.777</c:v>
                </c:pt>
                <c:pt idx="10601">
                  <c:v>763.822</c:v>
                </c:pt>
                <c:pt idx="10602">
                  <c:v>763.867</c:v>
                </c:pt>
                <c:pt idx="10603">
                  <c:v>763.912</c:v>
                </c:pt>
                <c:pt idx="10604">
                  <c:v>763.958</c:v>
                </c:pt>
                <c:pt idx="10605">
                  <c:v>764.003</c:v>
                </c:pt>
                <c:pt idx="10606">
                  <c:v>764.048</c:v>
                </c:pt>
                <c:pt idx="10607">
                  <c:v>764.093</c:v>
                </c:pt>
                <c:pt idx="10608">
                  <c:v>764.138</c:v>
                </c:pt>
                <c:pt idx="10609">
                  <c:v>764.183</c:v>
                </c:pt>
                <c:pt idx="10610">
                  <c:v>764.228</c:v>
                </c:pt>
                <c:pt idx="10611">
                  <c:v>764.274</c:v>
                </c:pt>
                <c:pt idx="10612">
                  <c:v>764.319</c:v>
                </c:pt>
                <c:pt idx="10613">
                  <c:v>764.364</c:v>
                </c:pt>
                <c:pt idx="10614">
                  <c:v>764.409</c:v>
                </c:pt>
                <c:pt idx="10615">
                  <c:v>764.454</c:v>
                </c:pt>
                <c:pt idx="10616">
                  <c:v>764.499</c:v>
                </c:pt>
                <c:pt idx="10617">
                  <c:v>764.544</c:v>
                </c:pt>
                <c:pt idx="10618">
                  <c:v>764.589</c:v>
                </c:pt>
                <c:pt idx="10619">
                  <c:v>764.634</c:v>
                </c:pt>
                <c:pt idx="10620">
                  <c:v>764.679</c:v>
                </c:pt>
                <c:pt idx="10621">
                  <c:v>764.724</c:v>
                </c:pt>
                <c:pt idx="10622">
                  <c:v>764.769</c:v>
                </c:pt>
                <c:pt idx="10623">
                  <c:v>764.814</c:v>
                </c:pt>
                <c:pt idx="10624">
                  <c:v>764.859</c:v>
                </c:pt>
                <c:pt idx="10625">
                  <c:v>764.904</c:v>
                </c:pt>
                <c:pt idx="10626">
                  <c:v>764.949</c:v>
                </c:pt>
                <c:pt idx="10627">
                  <c:v>764.994</c:v>
                </c:pt>
                <c:pt idx="10628">
                  <c:v>765.039</c:v>
                </c:pt>
                <c:pt idx="10629">
                  <c:v>765.084</c:v>
                </c:pt>
                <c:pt idx="10630">
                  <c:v>765.129</c:v>
                </c:pt>
                <c:pt idx="10631">
                  <c:v>765.174</c:v>
                </c:pt>
                <c:pt idx="10632">
                  <c:v>765.219</c:v>
                </c:pt>
                <c:pt idx="10633">
                  <c:v>765.264</c:v>
                </c:pt>
                <c:pt idx="10634">
                  <c:v>765.308</c:v>
                </c:pt>
                <c:pt idx="10635">
                  <c:v>765.353</c:v>
                </c:pt>
                <c:pt idx="10636">
                  <c:v>765.398</c:v>
                </c:pt>
                <c:pt idx="10637">
                  <c:v>765.443</c:v>
                </c:pt>
                <c:pt idx="10638">
                  <c:v>765.488</c:v>
                </c:pt>
                <c:pt idx="10639">
                  <c:v>765.533</c:v>
                </c:pt>
                <c:pt idx="10640">
                  <c:v>765.578</c:v>
                </c:pt>
                <c:pt idx="10641">
                  <c:v>765.622</c:v>
                </c:pt>
                <c:pt idx="10642">
                  <c:v>765.667</c:v>
                </c:pt>
                <c:pt idx="10643">
                  <c:v>765.712</c:v>
                </c:pt>
                <c:pt idx="10644">
                  <c:v>765.7569999999999</c:v>
                </c:pt>
                <c:pt idx="10645">
                  <c:v>765.802</c:v>
                </c:pt>
                <c:pt idx="10646">
                  <c:v>765.846</c:v>
                </c:pt>
                <c:pt idx="10647">
                  <c:v>765.891</c:v>
                </c:pt>
                <c:pt idx="10648">
                  <c:v>765.936</c:v>
                </c:pt>
                <c:pt idx="10649">
                  <c:v>765.981</c:v>
                </c:pt>
                <c:pt idx="10650">
                  <c:v>766.025</c:v>
                </c:pt>
                <c:pt idx="10651">
                  <c:v>766.07</c:v>
                </c:pt>
                <c:pt idx="10652">
                  <c:v>766.115</c:v>
                </c:pt>
                <c:pt idx="10653">
                  <c:v>766.16</c:v>
                </c:pt>
                <c:pt idx="10654">
                  <c:v>766.204</c:v>
                </c:pt>
                <c:pt idx="10655">
                  <c:v>766.249</c:v>
                </c:pt>
                <c:pt idx="10656">
                  <c:v>766.294</c:v>
                </c:pt>
                <c:pt idx="10657">
                  <c:v>766.338</c:v>
                </c:pt>
                <c:pt idx="10658">
                  <c:v>766.383</c:v>
                </c:pt>
                <c:pt idx="10659">
                  <c:v>766.428</c:v>
                </c:pt>
                <c:pt idx="10660">
                  <c:v>766.472</c:v>
                </c:pt>
                <c:pt idx="10661">
                  <c:v>766.5170000000001</c:v>
                </c:pt>
                <c:pt idx="10662">
                  <c:v>766.562</c:v>
                </c:pt>
                <c:pt idx="10663">
                  <c:v>766.606</c:v>
                </c:pt>
                <c:pt idx="10664">
                  <c:v>766.651</c:v>
                </c:pt>
                <c:pt idx="10665">
                  <c:v>766.695</c:v>
                </c:pt>
                <c:pt idx="10666">
                  <c:v>766.74</c:v>
                </c:pt>
                <c:pt idx="10667">
                  <c:v>766.785</c:v>
                </c:pt>
                <c:pt idx="10668">
                  <c:v>766.829</c:v>
                </c:pt>
                <c:pt idx="10669">
                  <c:v>766.874</c:v>
                </c:pt>
                <c:pt idx="10670">
                  <c:v>766.918</c:v>
                </c:pt>
                <c:pt idx="10671">
                  <c:v>766.963</c:v>
                </c:pt>
                <c:pt idx="10672">
                  <c:v>767.0069999999999</c:v>
                </c:pt>
                <c:pt idx="10673">
                  <c:v>767.052</c:v>
                </c:pt>
                <c:pt idx="10674">
                  <c:v>767.096</c:v>
                </c:pt>
                <c:pt idx="10675">
                  <c:v>767.141</c:v>
                </c:pt>
                <c:pt idx="10676">
                  <c:v>767.185</c:v>
                </c:pt>
                <c:pt idx="10677">
                  <c:v>767.23</c:v>
                </c:pt>
                <c:pt idx="10678">
                  <c:v>767.274</c:v>
                </c:pt>
                <c:pt idx="10679">
                  <c:v>767.319</c:v>
                </c:pt>
                <c:pt idx="10680">
                  <c:v>767.3630000000001</c:v>
                </c:pt>
                <c:pt idx="10681">
                  <c:v>767.408</c:v>
                </c:pt>
                <c:pt idx="10682">
                  <c:v>767.452</c:v>
                </c:pt>
                <c:pt idx="10683">
                  <c:v>767.496</c:v>
                </c:pt>
                <c:pt idx="10684">
                  <c:v>767.5410000000001</c:v>
                </c:pt>
                <c:pt idx="10685">
                  <c:v>767.585</c:v>
                </c:pt>
                <c:pt idx="10686">
                  <c:v>767.63</c:v>
                </c:pt>
                <c:pt idx="10687">
                  <c:v>767.674</c:v>
                </c:pt>
                <c:pt idx="10688">
                  <c:v>767.718</c:v>
                </c:pt>
                <c:pt idx="10689">
                  <c:v>767.763</c:v>
                </c:pt>
                <c:pt idx="10690">
                  <c:v>767.807</c:v>
                </c:pt>
                <c:pt idx="10691">
                  <c:v>767.851</c:v>
                </c:pt>
                <c:pt idx="10692">
                  <c:v>767.896</c:v>
                </c:pt>
                <c:pt idx="10693">
                  <c:v>767.9400000000001</c:v>
                </c:pt>
                <c:pt idx="10694">
                  <c:v>767.984</c:v>
                </c:pt>
                <c:pt idx="10695">
                  <c:v>768.029</c:v>
                </c:pt>
                <c:pt idx="10696">
                  <c:v>768.073</c:v>
                </c:pt>
                <c:pt idx="10697">
                  <c:v>768.117</c:v>
                </c:pt>
                <c:pt idx="10698">
                  <c:v>768.162</c:v>
                </c:pt>
                <c:pt idx="10699">
                  <c:v>768.206</c:v>
                </c:pt>
                <c:pt idx="10700">
                  <c:v>768.25</c:v>
                </c:pt>
                <c:pt idx="10701">
                  <c:v>768.294</c:v>
                </c:pt>
                <c:pt idx="10702">
                  <c:v>768.3390000000001</c:v>
                </c:pt>
                <c:pt idx="10703">
                  <c:v>768.383</c:v>
                </c:pt>
                <c:pt idx="10704">
                  <c:v>768.427</c:v>
                </c:pt>
                <c:pt idx="10705">
                  <c:v>768.471</c:v>
                </c:pt>
                <c:pt idx="10706">
                  <c:v>768.515</c:v>
                </c:pt>
                <c:pt idx="10707">
                  <c:v>768.5599999999999</c:v>
                </c:pt>
                <c:pt idx="10708">
                  <c:v>768.604</c:v>
                </c:pt>
                <c:pt idx="10709">
                  <c:v>768.648</c:v>
                </c:pt>
                <c:pt idx="10710">
                  <c:v>768.692</c:v>
                </c:pt>
                <c:pt idx="10711">
                  <c:v>768.736</c:v>
                </c:pt>
                <c:pt idx="10712">
                  <c:v>768.78</c:v>
                </c:pt>
                <c:pt idx="10713">
                  <c:v>768.825</c:v>
                </c:pt>
                <c:pt idx="10714">
                  <c:v>768.869</c:v>
                </c:pt>
                <c:pt idx="10715">
                  <c:v>768.913</c:v>
                </c:pt>
                <c:pt idx="10716">
                  <c:v>768.957</c:v>
                </c:pt>
                <c:pt idx="10717">
                  <c:v>769.001</c:v>
                </c:pt>
                <c:pt idx="10718">
                  <c:v>769.045</c:v>
                </c:pt>
                <c:pt idx="10719">
                  <c:v>769.089</c:v>
                </c:pt>
                <c:pt idx="10720">
                  <c:v>769.133</c:v>
                </c:pt>
                <c:pt idx="10721">
                  <c:v>769.177</c:v>
                </c:pt>
                <c:pt idx="10722">
                  <c:v>769.221</c:v>
                </c:pt>
                <c:pt idx="10723">
                  <c:v>769.265</c:v>
                </c:pt>
                <c:pt idx="10724">
                  <c:v>769.309</c:v>
                </c:pt>
                <c:pt idx="10725">
                  <c:v>769.353</c:v>
                </c:pt>
                <c:pt idx="10726">
                  <c:v>769.398</c:v>
                </c:pt>
                <c:pt idx="10727">
                  <c:v>769.442</c:v>
                </c:pt>
                <c:pt idx="10728">
                  <c:v>769.485</c:v>
                </c:pt>
                <c:pt idx="10729">
                  <c:v>769.529</c:v>
                </c:pt>
                <c:pt idx="10730">
                  <c:v>769.573</c:v>
                </c:pt>
                <c:pt idx="10731">
                  <c:v>769.617</c:v>
                </c:pt>
                <c:pt idx="10732">
                  <c:v>769.6609999999999</c:v>
                </c:pt>
                <c:pt idx="10733">
                  <c:v>769.705</c:v>
                </c:pt>
                <c:pt idx="10734">
                  <c:v>769.749</c:v>
                </c:pt>
                <c:pt idx="10735">
                  <c:v>769.793</c:v>
                </c:pt>
                <c:pt idx="10736">
                  <c:v>769.837</c:v>
                </c:pt>
                <c:pt idx="10737">
                  <c:v>769.881</c:v>
                </c:pt>
                <c:pt idx="10738">
                  <c:v>769.925</c:v>
                </c:pt>
                <c:pt idx="10739">
                  <c:v>769.9690000000001</c:v>
                </c:pt>
                <c:pt idx="10740">
                  <c:v>770.013</c:v>
                </c:pt>
                <c:pt idx="10741">
                  <c:v>770.056</c:v>
                </c:pt>
                <c:pt idx="10742">
                  <c:v>770.1</c:v>
                </c:pt>
                <c:pt idx="10743">
                  <c:v>770.144</c:v>
                </c:pt>
                <c:pt idx="10744">
                  <c:v>770.188</c:v>
                </c:pt>
                <c:pt idx="10745">
                  <c:v>770.232</c:v>
                </c:pt>
                <c:pt idx="10746">
                  <c:v>770.276</c:v>
                </c:pt>
                <c:pt idx="10747">
                  <c:v>770.319</c:v>
                </c:pt>
                <c:pt idx="10748">
                  <c:v>770.3630000000001</c:v>
                </c:pt>
                <c:pt idx="10749">
                  <c:v>770.407</c:v>
                </c:pt>
                <c:pt idx="10750">
                  <c:v>770.451</c:v>
                </c:pt>
                <c:pt idx="10751">
                  <c:v>770.495</c:v>
                </c:pt>
                <c:pt idx="10752">
                  <c:v>770.538</c:v>
                </c:pt>
                <c:pt idx="10753">
                  <c:v>770.582</c:v>
                </c:pt>
                <c:pt idx="10754">
                  <c:v>770.626</c:v>
                </c:pt>
                <c:pt idx="10755">
                  <c:v>770.67</c:v>
                </c:pt>
                <c:pt idx="10756">
                  <c:v>770.713</c:v>
                </c:pt>
                <c:pt idx="10757">
                  <c:v>770.7569999999999</c:v>
                </c:pt>
                <c:pt idx="10758">
                  <c:v>770.801</c:v>
                </c:pt>
                <c:pt idx="10759">
                  <c:v>770.8440000000001</c:v>
                </c:pt>
                <c:pt idx="10760">
                  <c:v>770.888</c:v>
                </c:pt>
                <c:pt idx="10761">
                  <c:v>770.932</c:v>
                </c:pt>
                <c:pt idx="10762">
                  <c:v>770.975</c:v>
                </c:pt>
                <c:pt idx="10763">
                  <c:v>771.019</c:v>
                </c:pt>
                <c:pt idx="10764">
                  <c:v>771.063</c:v>
                </c:pt>
                <c:pt idx="10765">
                  <c:v>771.106</c:v>
                </c:pt>
                <c:pt idx="10766">
                  <c:v>771.15</c:v>
                </c:pt>
                <c:pt idx="10767">
                  <c:v>771.194</c:v>
                </c:pt>
                <c:pt idx="10768">
                  <c:v>771.237</c:v>
                </c:pt>
                <c:pt idx="10769">
                  <c:v>771.281</c:v>
                </c:pt>
                <c:pt idx="10770">
                  <c:v>771.324</c:v>
                </c:pt>
                <c:pt idx="10771">
                  <c:v>771.3680000000001</c:v>
                </c:pt>
                <c:pt idx="10772">
                  <c:v>771.412</c:v>
                </c:pt>
                <c:pt idx="10773">
                  <c:v>771.455</c:v>
                </c:pt>
                <c:pt idx="10774">
                  <c:v>771.499</c:v>
                </c:pt>
                <c:pt idx="10775">
                  <c:v>771.542</c:v>
                </c:pt>
                <c:pt idx="10776">
                  <c:v>771.586</c:v>
                </c:pt>
                <c:pt idx="10777">
                  <c:v>771.629</c:v>
                </c:pt>
                <c:pt idx="10778">
                  <c:v>771.673</c:v>
                </c:pt>
                <c:pt idx="10779">
                  <c:v>771.716</c:v>
                </c:pt>
                <c:pt idx="10780">
                  <c:v>771.76</c:v>
                </c:pt>
                <c:pt idx="10781">
                  <c:v>771.803</c:v>
                </c:pt>
                <c:pt idx="10782">
                  <c:v>771.847</c:v>
                </c:pt>
                <c:pt idx="10783">
                  <c:v>771.89</c:v>
                </c:pt>
                <c:pt idx="10784">
                  <c:v>771.934</c:v>
                </c:pt>
                <c:pt idx="10785">
                  <c:v>771.977</c:v>
                </c:pt>
                <c:pt idx="10786">
                  <c:v>772.02</c:v>
                </c:pt>
                <c:pt idx="10787">
                  <c:v>772.064</c:v>
                </c:pt>
                <c:pt idx="10788">
                  <c:v>772.107</c:v>
                </c:pt>
                <c:pt idx="10789">
                  <c:v>772.151</c:v>
                </c:pt>
                <c:pt idx="10790">
                  <c:v>772.194</c:v>
                </c:pt>
                <c:pt idx="10791">
                  <c:v>772.237</c:v>
                </c:pt>
                <c:pt idx="10792">
                  <c:v>772.281</c:v>
                </c:pt>
                <c:pt idx="10793">
                  <c:v>772.324</c:v>
                </c:pt>
                <c:pt idx="10794">
                  <c:v>772.3680000000001</c:v>
                </c:pt>
                <c:pt idx="10795">
                  <c:v>772.4109999999999</c:v>
                </c:pt>
                <c:pt idx="10796">
                  <c:v>772.454</c:v>
                </c:pt>
                <c:pt idx="10797">
                  <c:v>772.498</c:v>
                </c:pt>
                <c:pt idx="10798">
                  <c:v>772.5410000000001</c:v>
                </c:pt>
                <c:pt idx="10799">
                  <c:v>772.584</c:v>
                </c:pt>
                <c:pt idx="10800">
                  <c:v>772.628</c:v>
                </c:pt>
                <c:pt idx="10801">
                  <c:v>772.671</c:v>
                </c:pt>
                <c:pt idx="10802">
                  <c:v>772.714</c:v>
                </c:pt>
                <c:pt idx="10803">
                  <c:v>772.7569999999999</c:v>
                </c:pt>
                <c:pt idx="10804">
                  <c:v>772.801</c:v>
                </c:pt>
                <c:pt idx="10805">
                  <c:v>772.8440000000001</c:v>
                </c:pt>
                <c:pt idx="10806">
                  <c:v>772.8869999999999</c:v>
                </c:pt>
                <c:pt idx="10807">
                  <c:v>772.9299999999999</c:v>
                </c:pt>
                <c:pt idx="10808">
                  <c:v>772.974</c:v>
                </c:pt>
                <c:pt idx="10809">
                  <c:v>773.0170000000001</c:v>
                </c:pt>
                <c:pt idx="10810">
                  <c:v>773.0599999999999</c:v>
                </c:pt>
                <c:pt idx="10811">
                  <c:v>773.103</c:v>
                </c:pt>
                <c:pt idx="10812">
                  <c:v>773.146</c:v>
                </c:pt>
                <c:pt idx="10813">
                  <c:v>773.19</c:v>
                </c:pt>
                <c:pt idx="10814">
                  <c:v>773.2329999999999</c:v>
                </c:pt>
                <c:pt idx="10815">
                  <c:v>773.276</c:v>
                </c:pt>
                <c:pt idx="10816">
                  <c:v>773.319</c:v>
                </c:pt>
                <c:pt idx="10817">
                  <c:v>773.362</c:v>
                </c:pt>
                <c:pt idx="10818">
                  <c:v>773.405</c:v>
                </c:pt>
                <c:pt idx="10819">
                  <c:v>773.448</c:v>
                </c:pt>
                <c:pt idx="10820">
                  <c:v>773.491</c:v>
                </c:pt>
                <c:pt idx="10821">
                  <c:v>773.535</c:v>
                </c:pt>
                <c:pt idx="10822">
                  <c:v>773.578</c:v>
                </c:pt>
                <c:pt idx="10823">
                  <c:v>773.621</c:v>
                </c:pt>
                <c:pt idx="10824">
                  <c:v>773.664</c:v>
                </c:pt>
                <c:pt idx="10825">
                  <c:v>773.707</c:v>
                </c:pt>
                <c:pt idx="10826">
                  <c:v>773.75</c:v>
                </c:pt>
                <c:pt idx="10827">
                  <c:v>773.793</c:v>
                </c:pt>
                <c:pt idx="10828">
                  <c:v>773.836</c:v>
                </c:pt>
                <c:pt idx="10829">
                  <c:v>773.879</c:v>
                </c:pt>
                <c:pt idx="10830">
                  <c:v>773.922</c:v>
                </c:pt>
                <c:pt idx="10831">
                  <c:v>773.965</c:v>
                </c:pt>
                <c:pt idx="10832">
                  <c:v>774.008</c:v>
                </c:pt>
                <c:pt idx="10833">
                  <c:v>774.051</c:v>
                </c:pt>
                <c:pt idx="10834">
                  <c:v>774.094</c:v>
                </c:pt>
                <c:pt idx="10835">
                  <c:v>774.1369999999999</c:v>
                </c:pt>
                <c:pt idx="10836">
                  <c:v>774.18</c:v>
                </c:pt>
                <c:pt idx="10837">
                  <c:v>774.223</c:v>
                </c:pt>
                <c:pt idx="10838">
                  <c:v>774.266</c:v>
                </c:pt>
                <c:pt idx="10839">
                  <c:v>774.309</c:v>
                </c:pt>
                <c:pt idx="10840">
                  <c:v>774.352</c:v>
                </c:pt>
                <c:pt idx="10841">
                  <c:v>774.394</c:v>
                </c:pt>
                <c:pt idx="10842">
                  <c:v>774.437</c:v>
                </c:pt>
                <c:pt idx="10843">
                  <c:v>774.48</c:v>
                </c:pt>
                <c:pt idx="10844">
                  <c:v>774.523</c:v>
                </c:pt>
                <c:pt idx="10845">
                  <c:v>774.566</c:v>
                </c:pt>
                <c:pt idx="10846">
                  <c:v>774.609</c:v>
                </c:pt>
                <c:pt idx="10847">
                  <c:v>774.652</c:v>
                </c:pt>
                <c:pt idx="10848">
                  <c:v>774.694</c:v>
                </c:pt>
                <c:pt idx="10849">
                  <c:v>774.737</c:v>
                </c:pt>
                <c:pt idx="10850">
                  <c:v>774.78</c:v>
                </c:pt>
                <c:pt idx="10851">
                  <c:v>774.823</c:v>
                </c:pt>
                <c:pt idx="10852">
                  <c:v>774.866</c:v>
                </c:pt>
                <c:pt idx="10853">
                  <c:v>774.909</c:v>
                </c:pt>
                <c:pt idx="10854">
                  <c:v>774.951</c:v>
                </c:pt>
                <c:pt idx="10855">
                  <c:v>774.994</c:v>
                </c:pt>
                <c:pt idx="10856">
                  <c:v>775.037</c:v>
                </c:pt>
                <c:pt idx="10857">
                  <c:v>775.08</c:v>
                </c:pt>
                <c:pt idx="10858">
                  <c:v>775.122</c:v>
                </c:pt>
                <c:pt idx="10859">
                  <c:v>775.165</c:v>
                </c:pt>
                <c:pt idx="10860">
                  <c:v>775.208</c:v>
                </c:pt>
                <c:pt idx="10861">
                  <c:v>775.25</c:v>
                </c:pt>
                <c:pt idx="10862">
                  <c:v>775.293</c:v>
                </c:pt>
                <c:pt idx="10863">
                  <c:v>775.336</c:v>
                </c:pt>
                <c:pt idx="10864">
                  <c:v>775.379</c:v>
                </c:pt>
                <c:pt idx="10865">
                  <c:v>775.421</c:v>
                </c:pt>
                <c:pt idx="10866">
                  <c:v>775.4640000000001</c:v>
                </c:pt>
                <c:pt idx="10867">
                  <c:v>775.5069999999999</c:v>
                </c:pt>
                <c:pt idx="10868">
                  <c:v>775.549</c:v>
                </c:pt>
                <c:pt idx="10869">
                  <c:v>775.592</c:v>
                </c:pt>
                <c:pt idx="10870">
                  <c:v>775.634</c:v>
                </c:pt>
                <c:pt idx="10871">
                  <c:v>775.677</c:v>
                </c:pt>
                <c:pt idx="10872">
                  <c:v>775.72</c:v>
                </c:pt>
                <c:pt idx="10873">
                  <c:v>775.7619999999999</c:v>
                </c:pt>
                <c:pt idx="10874">
                  <c:v>775.8049999999999</c:v>
                </c:pt>
                <c:pt idx="10875">
                  <c:v>775.847</c:v>
                </c:pt>
                <c:pt idx="10876">
                  <c:v>775.89</c:v>
                </c:pt>
                <c:pt idx="10877">
                  <c:v>775.932</c:v>
                </c:pt>
                <c:pt idx="10878">
                  <c:v>775.975</c:v>
                </c:pt>
                <c:pt idx="10879">
                  <c:v>776.018</c:v>
                </c:pt>
                <c:pt idx="10880">
                  <c:v>776.0599999999999</c:v>
                </c:pt>
                <c:pt idx="10881">
                  <c:v>776.103</c:v>
                </c:pt>
                <c:pt idx="10882">
                  <c:v>776.145</c:v>
                </c:pt>
                <c:pt idx="10883">
                  <c:v>776.188</c:v>
                </c:pt>
                <c:pt idx="10884">
                  <c:v>776.23</c:v>
                </c:pt>
                <c:pt idx="10885">
                  <c:v>776.273</c:v>
                </c:pt>
                <c:pt idx="10886">
                  <c:v>776.3150000000001</c:v>
                </c:pt>
                <c:pt idx="10887">
                  <c:v>776.3579999999999</c:v>
                </c:pt>
                <c:pt idx="10888">
                  <c:v>776.4</c:v>
                </c:pt>
                <c:pt idx="10889">
                  <c:v>776.442</c:v>
                </c:pt>
                <c:pt idx="10890">
                  <c:v>776.485</c:v>
                </c:pt>
                <c:pt idx="10891">
                  <c:v>776.527</c:v>
                </c:pt>
                <c:pt idx="10892">
                  <c:v>776.57</c:v>
                </c:pt>
                <c:pt idx="10893">
                  <c:v>776.612</c:v>
                </c:pt>
                <c:pt idx="10894">
                  <c:v>776.654</c:v>
                </c:pt>
                <c:pt idx="10895">
                  <c:v>776.697</c:v>
                </c:pt>
                <c:pt idx="10896">
                  <c:v>776.739</c:v>
                </c:pt>
                <c:pt idx="10897">
                  <c:v>776.782</c:v>
                </c:pt>
                <c:pt idx="10898">
                  <c:v>776.824</c:v>
                </c:pt>
                <c:pt idx="10899">
                  <c:v>776.866</c:v>
                </c:pt>
                <c:pt idx="10900">
                  <c:v>776.909</c:v>
                </c:pt>
                <c:pt idx="10901">
                  <c:v>776.951</c:v>
                </c:pt>
                <c:pt idx="10902">
                  <c:v>776.993</c:v>
                </c:pt>
                <c:pt idx="10903">
                  <c:v>777.0359999999999</c:v>
                </c:pt>
                <c:pt idx="10904">
                  <c:v>777.078</c:v>
                </c:pt>
                <c:pt idx="10905">
                  <c:v>777.12</c:v>
                </c:pt>
                <c:pt idx="10906">
                  <c:v>777.162</c:v>
                </c:pt>
                <c:pt idx="10907">
                  <c:v>777.205</c:v>
                </c:pt>
                <c:pt idx="10908">
                  <c:v>777.247</c:v>
                </c:pt>
                <c:pt idx="10909">
                  <c:v>777.289</c:v>
                </c:pt>
                <c:pt idx="10910">
                  <c:v>777.331</c:v>
                </c:pt>
                <c:pt idx="10911">
                  <c:v>777.374</c:v>
                </c:pt>
                <c:pt idx="10912">
                  <c:v>777.4160000000001</c:v>
                </c:pt>
                <c:pt idx="10913">
                  <c:v>777.458</c:v>
                </c:pt>
                <c:pt idx="10914">
                  <c:v>777.5</c:v>
                </c:pt>
                <c:pt idx="10915">
                  <c:v>777.542</c:v>
                </c:pt>
                <c:pt idx="10916">
                  <c:v>777.585</c:v>
                </c:pt>
                <c:pt idx="10917">
                  <c:v>777.627</c:v>
                </c:pt>
                <c:pt idx="10918">
                  <c:v>777.669</c:v>
                </c:pt>
                <c:pt idx="10919">
                  <c:v>777.711</c:v>
                </c:pt>
                <c:pt idx="10920">
                  <c:v>777.753</c:v>
                </c:pt>
                <c:pt idx="10921">
                  <c:v>777.795</c:v>
                </c:pt>
                <c:pt idx="10922">
                  <c:v>777.837</c:v>
                </c:pt>
                <c:pt idx="10923">
                  <c:v>777.88</c:v>
                </c:pt>
                <c:pt idx="10924">
                  <c:v>777.922</c:v>
                </c:pt>
                <c:pt idx="10925">
                  <c:v>777.9640000000001</c:v>
                </c:pt>
                <c:pt idx="10926">
                  <c:v>778.006</c:v>
                </c:pt>
                <c:pt idx="10927">
                  <c:v>778.048</c:v>
                </c:pt>
                <c:pt idx="10928">
                  <c:v>778.09</c:v>
                </c:pt>
                <c:pt idx="10929">
                  <c:v>778.1319999999999</c:v>
                </c:pt>
                <c:pt idx="10930">
                  <c:v>778.174</c:v>
                </c:pt>
                <c:pt idx="10931">
                  <c:v>778.216</c:v>
                </c:pt>
                <c:pt idx="10932">
                  <c:v>778.258</c:v>
                </c:pt>
                <c:pt idx="10933">
                  <c:v>778.3</c:v>
                </c:pt>
                <c:pt idx="10934">
                  <c:v>778.342</c:v>
                </c:pt>
                <c:pt idx="10935">
                  <c:v>778.384</c:v>
                </c:pt>
                <c:pt idx="10936">
                  <c:v>778.426</c:v>
                </c:pt>
                <c:pt idx="10937">
                  <c:v>778.468</c:v>
                </c:pt>
                <c:pt idx="10938">
                  <c:v>778.51</c:v>
                </c:pt>
                <c:pt idx="10939">
                  <c:v>778.552</c:v>
                </c:pt>
                <c:pt idx="10940">
                  <c:v>778.594</c:v>
                </c:pt>
                <c:pt idx="10941">
                  <c:v>778.636</c:v>
                </c:pt>
                <c:pt idx="10942">
                  <c:v>778.678</c:v>
                </c:pt>
                <c:pt idx="10943">
                  <c:v>778.72</c:v>
                </c:pt>
                <c:pt idx="10944">
                  <c:v>778.7619999999999</c:v>
                </c:pt>
                <c:pt idx="10945">
                  <c:v>778.804</c:v>
                </c:pt>
                <c:pt idx="10946">
                  <c:v>778.845</c:v>
                </c:pt>
                <c:pt idx="10947">
                  <c:v>778.8869999999999</c:v>
                </c:pt>
                <c:pt idx="10948">
                  <c:v>778.929</c:v>
                </c:pt>
                <c:pt idx="10949">
                  <c:v>778.971</c:v>
                </c:pt>
                <c:pt idx="10950">
                  <c:v>779.013</c:v>
                </c:pt>
                <c:pt idx="10951">
                  <c:v>779.0549999999999</c:v>
                </c:pt>
                <c:pt idx="10952">
                  <c:v>779.097</c:v>
                </c:pt>
                <c:pt idx="10953">
                  <c:v>779.138</c:v>
                </c:pt>
                <c:pt idx="10954">
                  <c:v>779.18</c:v>
                </c:pt>
                <c:pt idx="10955">
                  <c:v>779.222</c:v>
                </c:pt>
                <c:pt idx="10956">
                  <c:v>779.264</c:v>
                </c:pt>
                <c:pt idx="10957">
                  <c:v>779.306</c:v>
                </c:pt>
                <c:pt idx="10958">
                  <c:v>779.347</c:v>
                </c:pt>
                <c:pt idx="10959">
                  <c:v>779.389</c:v>
                </c:pt>
                <c:pt idx="10960">
                  <c:v>779.431</c:v>
                </c:pt>
                <c:pt idx="10961">
                  <c:v>779.473</c:v>
                </c:pt>
                <c:pt idx="10962">
                  <c:v>779.514</c:v>
                </c:pt>
                <c:pt idx="10963">
                  <c:v>779.556</c:v>
                </c:pt>
                <c:pt idx="10964">
                  <c:v>779.598</c:v>
                </c:pt>
                <c:pt idx="10965">
                  <c:v>779.64</c:v>
                </c:pt>
                <c:pt idx="10966">
                  <c:v>779.681</c:v>
                </c:pt>
                <c:pt idx="10967">
                  <c:v>779.723</c:v>
                </c:pt>
                <c:pt idx="10968">
                  <c:v>779.765</c:v>
                </c:pt>
                <c:pt idx="10969">
                  <c:v>779.806</c:v>
                </c:pt>
                <c:pt idx="10970">
                  <c:v>779.848</c:v>
                </c:pt>
                <c:pt idx="10971">
                  <c:v>779.89</c:v>
                </c:pt>
                <c:pt idx="10972">
                  <c:v>779.931</c:v>
                </c:pt>
                <c:pt idx="10973">
                  <c:v>779.973</c:v>
                </c:pt>
                <c:pt idx="10974">
                  <c:v>780.014</c:v>
                </c:pt>
                <c:pt idx="10975">
                  <c:v>780.056</c:v>
                </c:pt>
                <c:pt idx="10976">
                  <c:v>780.098</c:v>
                </c:pt>
                <c:pt idx="10977">
                  <c:v>780.139</c:v>
                </c:pt>
                <c:pt idx="10978">
                  <c:v>780.181</c:v>
                </c:pt>
                <c:pt idx="10979">
                  <c:v>780.222</c:v>
                </c:pt>
                <c:pt idx="10980">
                  <c:v>780.264</c:v>
                </c:pt>
                <c:pt idx="10981">
                  <c:v>780.3049999999999</c:v>
                </c:pt>
                <c:pt idx="10982">
                  <c:v>780.347</c:v>
                </c:pt>
                <c:pt idx="10983">
                  <c:v>780.389</c:v>
                </c:pt>
                <c:pt idx="10984">
                  <c:v>780.4299999999999</c:v>
                </c:pt>
                <c:pt idx="10985">
                  <c:v>780.472</c:v>
                </c:pt>
                <c:pt idx="10986">
                  <c:v>780.513</c:v>
                </c:pt>
                <c:pt idx="10987">
                  <c:v>780.5549999999999</c:v>
                </c:pt>
                <c:pt idx="10988">
                  <c:v>780.596</c:v>
                </c:pt>
                <c:pt idx="10989">
                  <c:v>780.638</c:v>
                </c:pt>
                <c:pt idx="10990">
                  <c:v>780.679</c:v>
                </c:pt>
                <c:pt idx="10991">
                  <c:v>780.72</c:v>
                </c:pt>
                <c:pt idx="10992">
                  <c:v>780.7619999999999</c:v>
                </c:pt>
                <c:pt idx="10993">
                  <c:v>780.803</c:v>
                </c:pt>
                <c:pt idx="10994">
                  <c:v>780.845</c:v>
                </c:pt>
                <c:pt idx="10995">
                  <c:v>780.886</c:v>
                </c:pt>
                <c:pt idx="10996">
                  <c:v>780.928</c:v>
                </c:pt>
                <c:pt idx="10997">
                  <c:v>780.9690000000001</c:v>
                </c:pt>
                <c:pt idx="10998">
                  <c:v>781.01</c:v>
                </c:pt>
                <c:pt idx="10999">
                  <c:v>781.052</c:v>
                </c:pt>
                <c:pt idx="11000">
                  <c:v>781.093</c:v>
                </c:pt>
                <c:pt idx="11001">
                  <c:v>781.134</c:v>
                </c:pt>
                <c:pt idx="11002">
                  <c:v>781.176</c:v>
                </c:pt>
                <c:pt idx="11003">
                  <c:v>781.217</c:v>
                </c:pt>
                <c:pt idx="11004">
                  <c:v>781.258</c:v>
                </c:pt>
                <c:pt idx="11005">
                  <c:v>781.3</c:v>
                </c:pt>
                <c:pt idx="11006">
                  <c:v>781.341</c:v>
                </c:pt>
                <c:pt idx="11007">
                  <c:v>781.3819999999999</c:v>
                </c:pt>
                <c:pt idx="11008">
                  <c:v>781.424</c:v>
                </c:pt>
                <c:pt idx="11009">
                  <c:v>781.465</c:v>
                </c:pt>
                <c:pt idx="11010">
                  <c:v>781.506</c:v>
                </c:pt>
                <c:pt idx="11011">
                  <c:v>781.547</c:v>
                </c:pt>
                <c:pt idx="11012">
                  <c:v>781.589</c:v>
                </c:pt>
                <c:pt idx="11013">
                  <c:v>781.63</c:v>
                </c:pt>
                <c:pt idx="11014">
                  <c:v>781.671</c:v>
                </c:pt>
                <c:pt idx="11015">
                  <c:v>781.712</c:v>
                </c:pt>
                <c:pt idx="11016">
                  <c:v>781.754</c:v>
                </c:pt>
                <c:pt idx="11017">
                  <c:v>781.795</c:v>
                </c:pt>
                <c:pt idx="11018">
                  <c:v>781.836</c:v>
                </c:pt>
                <c:pt idx="11019">
                  <c:v>781.877</c:v>
                </c:pt>
                <c:pt idx="11020">
                  <c:v>781.918</c:v>
                </c:pt>
                <c:pt idx="11021">
                  <c:v>781.96</c:v>
                </c:pt>
                <c:pt idx="11022">
                  <c:v>782.001</c:v>
                </c:pt>
                <c:pt idx="11023">
                  <c:v>782.042</c:v>
                </c:pt>
                <c:pt idx="11024">
                  <c:v>782.083</c:v>
                </c:pt>
                <c:pt idx="11025">
                  <c:v>782.124</c:v>
                </c:pt>
                <c:pt idx="11026">
                  <c:v>782.165</c:v>
                </c:pt>
                <c:pt idx="11027">
                  <c:v>782.206</c:v>
                </c:pt>
                <c:pt idx="11028">
                  <c:v>782.247</c:v>
                </c:pt>
                <c:pt idx="11029">
                  <c:v>782.288</c:v>
                </c:pt>
                <c:pt idx="11030">
                  <c:v>782.33</c:v>
                </c:pt>
                <c:pt idx="11031">
                  <c:v>782.371</c:v>
                </c:pt>
                <c:pt idx="11032">
                  <c:v>782.412</c:v>
                </c:pt>
                <c:pt idx="11033">
                  <c:v>782.453</c:v>
                </c:pt>
                <c:pt idx="11034">
                  <c:v>782.494</c:v>
                </c:pt>
                <c:pt idx="11035">
                  <c:v>782.535</c:v>
                </c:pt>
                <c:pt idx="11036">
                  <c:v>782.576</c:v>
                </c:pt>
                <c:pt idx="11037">
                  <c:v>782.617</c:v>
                </c:pt>
                <c:pt idx="11038">
                  <c:v>782.658</c:v>
                </c:pt>
                <c:pt idx="11039">
                  <c:v>782.699</c:v>
                </c:pt>
                <c:pt idx="11040">
                  <c:v>782.74</c:v>
                </c:pt>
                <c:pt idx="11041">
                  <c:v>782.781</c:v>
                </c:pt>
                <c:pt idx="11042">
                  <c:v>782.822</c:v>
                </c:pt>
                <c:pt idx="11043">
                  <c:v>782.8630000000001</c:v>
                </c:pt>
                <c:pt idx="11044">
                  <c:v>782.904</c:v>
                </c:pt>
                <c:pt idx="11045">
                  <c:v>782.944</c:v>
                </c:pt>
                <c:pt idx="11046">
                  <c:v>782.985</c:v>
                </c:pt>
                <c:pt idx="11047">
                  <c:v>783.026</c:v>
                </c:pt>
                <c:pt idx="11048">
                  <c:v>783.067</c:v>
                </c:pt>
                <c:pt idx="11049">
                  <c:v>783.1079999999999</c:v>
                </c:pt>
                <c:pt idx="11050">
                  <c:v>783.149</c:v>
                </c:pt>
                <c:pt idx="11051">
                  <c:v>783.19</c:v>
                </c:pt>
                <c:pt idx="11052">
                  <c:v>783.231</c:v>
                </c:pt>
                <c:pt idx="11053">
                  <c:v>783.272</c:v>
                </c:pt>
                <c:pt idx="11054">
                  <c:v>783.312</c:v>
                </c:pt>
                <c:pt idx="11055">
                  <c:v>783.353</c:v>
                </c:pt>
                <c:pt idx="11056">
                  <c:v>783.394</c:v>
                </c:pt>
                <c:pt idx="11057">
                  <c:v>783.4349999999999</c:v>
                </c:pt>
                <c:pt idx="11058">
                  <c:v>783.476</c:v>
                </c:pt>
                <c:pt idx="11059">
                  <c:v>783.516</c:v>
                </c:pt>
                <c:pt idx="11060">
                  <c:v>783.557</c:v>
                </c:pt>
                <c:pt idx="11061">
                  <c:v>783.598</c:v>
                </c:pt>
                <c:pt idx="11062">
                  <c:v>783.639</c:v>
                </c:pt>
                <c:pt idx="11063">
                  <c:v>783.68</c:v>
                </c:pt>
                <c:pt idx="11064">
                  <c:v>783.72</c:v>
                </c:pt>
                <c:pt idx="11065">
                  <c:v>783.761</c:v>
                </c:pt>
                <c:pt idx="11066">
                  <c:v>783.802</c:v>
                </c:pt>
                <c:pt idx="11067">
                  <c:v>783.842</c:v>
                </c:pt>
                <c:pt idx="11068">
                  <c:v>783.883</c:v>
                </c:pt>
                <c:pt idx="11069">
                  <c:v>783.924</c:v>
                </c:pt>
                <c:pt idx="11070">
                  <c:v>783.965</c:v>
                </c:pt>
                <c:pt idx="11071">
                  <c:v>784.005</c:v>
                </c:pt>
                <c:pt idx="11072">
                  <c:v>784.046</c:v>
                </c:pt>
                <c:pt idx="11073">
                  <c:v>784.087</c:v>
                </c:pt>
                <c:pt idx="11074">
                  <c:v>784.127</c:v>
                </c:pt>
                <c:pt idx="11075">
                  <c:v>784.168</c:v>
                </c:pt>
                <c:pt idx="11076">
                  <c:v>784.208</c:v>
                </c:pt>
                <c:pt idx="11077">
                  <c:v>784.249</c:v>
                </c:pt>
                <c:pt idx="11078">
                  <c:v>784.29</c:v>
                </c:pt>
                <c:pt idx="11079">
                  <c:v>784.33</c:v>
                </c:pt>
                <c:pt idx="11080">
                  <c:v>784.371</c:v>
                </c:pt>
                <c:pt idx="11081">
                  <c:v>784.4109999999999</c:v>
                </c:pt>
                <c:pt idx="11082">
                  <c:v>784.452</c:v>
                </c:pt>
                <c:pt idx="11083">
                  <c:v>784.493</c:v>
                </c:pt>
                <c:pt idx="11084">
                  <c:v>784.533</c:v>
                </c:pt>
                <c:pt idx="11085">
                  <c:v>784.574</c:v>
                </c:pt>
                <c:pt idx="11086">
                  <c:v>784.614</c:v>
                </c:pt>
                <c:pt idx="11087">
                  <c:v>784.655</c:v>
                </c:pt>
                <c:pt idx="11088">
                  <c:v>784.695</c:v>
                </c:pt>
                <c:pt idx="11089">
                  <c:v>784.736</c:v>
                </c:pt>
                <c:pt idx="11090">
                  <c:v>784.776</c:v>
                </c:pt>
                <c:pt idx="11091">
                  <c:v>784.817</c:v>
                </c:pt>
                <c:pt idx="11092">
                  <c:v>784.857</c:v>
                </c:pt>
                <c:pt idx="11093">
                  <c:v>784.898</c:v>
                </c:pt>
                <c:pt idx="11094">
                  <c:v>784.938</c:v>
                </c:pt>
                <c:pt idx="11095">
                  <c:v>784.979</c:v>
                </c:pt>
                <c:pt idx="11096">
                  <c:v>785.019</c:v>
                </c:pt>
                <c:pt idx="11097">
                  <c:v>785.059</c:v>
                </c:pt>
                <c:pt idx="11098">
                  <c:v>785.1</c:v>
                </c:pt>
                <c:pt idx="11099">
                  <c:v>785.14</c:v>
                </c:pt>
                <c:pt idx="11100">
                  <c:v>785.181</c:v>
                </c:pt>
                <c:pt idx="11101">
                  <c:v>785.221</c:v>
                </c:pt>
                <c:pt idx="11102">
                  <c:v>785.261</c:v>
                </c:pt>
                <c:pt idx="11103">
                  <c:v>785.302</c:v>
                </c:pt>
                <c:pt idx="11104">
                  <c:v>785.342</c:v>
                </c:pt>
                <c:pt idx="11105">
                  <c:v>785.3819999999999</c:v>
                </c:pt>
                <c:pt idx="11106">
                  <c:v>785.423</c:v>
                </c:pt>
                <c:pt idx="11107">
                  <c:v>785.463</c:v>
                </c:pt>
                <c:pt idx="11108">
                  <c:v>785.503</c:v>
                </c:pt>
                <c:pt idx="11109">
                  <c:v>785.544</c:v>
                </c:pt>
                <c:pt idx="11110">
                  <c:v>785.584</c:v>
                </c:pt>
                <c:pt idx="11111">
                  <c:v>785.624</c:v>
                </c:pt>
                <c:pt idx="11112">
                  <c:v>785.665</c:v>
                </c:pt>
                <c:pt idx="11113">
                  <c:v>785.705</c:v>
                </c:pt>
                <c:pt idx="11114">
                  <c:v>785.745</c:v>
                </c:pt>
                <c:pt idx="11115">
                  <c:v>785.785</c:v>
                </c:pt>
                <c:pt idx="11116">
                  <c:v>785.826</c:v>
                </c:pt>
                <c:pt idx="11117">
                  <c:v>785.866</c:v>
                </c:pt>
                <c:pt idx="11118">
                  <c:v>785.9059999999999</c:v>
                </c:pt>
                <c:pt idx="11119">
                  <c:v>785.946</c:v>
                </c:pt>
                <c:pt idx="11120">
                  <c:v>785.986</c:v>
                </c:pt>
                <c:pt idx="11121">
                  <c:v>786.027</c:v>
                </c:pt>
                <c:pt idx="11122">
                  <c:v>786.067</c:v>
                </c:pt>
                <c:pt idx="11123">
                  <c:v>786.107</c:v>
                </c:pt>
                <c:pt idx="11124">
                  <c:v>786.147</c:v>
                </c:pt>
                <c:pt idx="11125">
                  <c:v>786.187</c:v>
                </c:pt>
                <c:pt idx="11126">
                  <c:v>786.227</c:v>
                </c:pt>
                <c:pt idx="11127">
                  <c:v>786.268</c:v>
                </c:pt>
                <c:pt idx="11128">
                  <c:v>786.308</c:v>
                </c:pt>
                <c:pt idx="11129">
                  <c:v>786.348</c:v>
                </c:pt>
                <c:pt idx="11130">
                  <c:v>786.388</c:v>
                </c:pt>
                <c:pt idx="11131">
                  <c:v>786.428</c:v>
                </c:pt>
                <c:pt idx="11132">
                  <c:v>786.468</c:v>
                </c:pt>
                <c:pt idx="11133">
                  <c:v>786.508</c:v>
                </c:pt>
                <c:pt idx="11134">
                  <c:v>786.548</c:v>
                </c:pt>
                <c:pt idx="11135">
                  <c:v>786.588</c:v>
                </c:pt>
                <c:pt idx="11136">
                  <c:v>786.628</c:v>
                </c:pt>
                <c:pt idx="11137">
                  <c:v>786.668</c:v>
                </c:pt>
                <c:pt idx="11138">
                  <c:v>786.708</c:v>
                </c:pt>
                <c:pt idx="11139">
                  <c:v>786.748</c:v>
                </c:pt>
                <c:pt idx="11140">
                  <c:v>786.788</c:v>
                </c:pt>
                <c:pt idx="11141">
                  <c:v>786.828</c:v>
                </c:pt>
                <c:pt idx="11142">
                  <c:v>786.8680000000001</c:v>
                </c:pt>
                <c:pt idx="11143">
                  <c:v>786.908</c:v>
                </c:pt>
                <c:pt idx="11144">
                  <c:v>786.948</c:v>
                </c:pt>
                <c:pt idx="11145">
                  <c:v>786.988</c:v>
                </c:pt>
                <c:pt idx="11146">
                  <c:v>787.028</c:v>
                </c:pt>
                <c:pt idx="11147">
                  <c:v>787.068</c:v>
                </c:pt>
                <c:pt idx="11148">
                  <c:v>787.1079999999999</c:v>
                </c:pt>
                <c:pt idx="11149">
                  <c:v>787.148</c:v>
                </c:pt>
                <c:pt idx="11150">
                  <c:v>787.188</c:v>
                </c:pt>
                <c:pt idx="11151">
                  <c:v>787.228</c:v>
                </c:pt>
                <c:pt idx="11152">
                  <c:v>787.268</c:v>
                </c:pt>
                <c:pt idx="11153">
                  <c:v>787.308</c:v>
                </c:pt>
                <c:pt idx="11154">
                  <c:v>787.348</c:v>
                </c:pt>
                <c:pt idx="11155">
                  <c:v>787.3869999999999</c:v>
                </c:pt>
                <c:pt idx="11156">
                  <c:v>787.427</c:v>
                </c:pt>
                <c:pt idx="11157">
                  <c:v>787.467</c:v>
                </c:pt>
                <c:pt idx="11158">
                  <c:v>787.5069999999999</c:v>
                </c:pt>
                <c:pt idx="11159">
                  <c:v>787.547</c:v>
                </c:pt>
                <c:pt idx="11160">
                  <c:v>787.587</c:v>
                </c:pt>
                <c:pt idx="11161">
                  <c:v>787.626</c:v>
                </c:pt>
                <c:pt idx="11162">
                  <c:v>787.6660000000001</c:v>
                </c:pt>
                <c:pt idx="11163">
                  <c:v>787.706</c:v>
                </c:pt>
                <c:pt idx="11164">
                  <c:v>787.746</c:v>
                </c:pt>
                <c:pt idx="11165">
                  <c:v>787.785</c:v>
                </c:pt>
                <c:pt idx="11166">
                  <c:v>787.825</c:v>
                </c:pt>
                <c:pt idx="11167">
                  <c:v>787.865</c:v>
                </c:pt>
                <c:pt idx="11168">
                  <c:v>787.905</c:v>
                </c:pt>
                <c:pt idx="11169">
                  <c:v>787.944</c:v>
                </c:pt>
                <c:pt idx="11170">
                  <c:v>787.984</c:v>
                </c:pt>
                <c:pt idx="11171">
                  <c:v>788.024</c:v>
                </c:pt>
                <c:pt idx="11172">
                  <c:v>788.064</c:v>
                </c:pt>
                <c:pt idx="11173">
                  <c:v>788.103</c:v>
                </c:pt>
                <c:pt idx="11174">
                  <c:v>788.143</c:v>
                </c:pt>
                <c:pt idx="11175">
                  <c:v>788.183</c:v>
                </c:pt>
                <c:pt idx="11176">
                  <c:v>788.222</c:v>
                </c:pt>
                <c:pt idx="11177">
                  <c:v>788.2619999999999</c:v>
                </c:pt>
                <c:pt idx="11178">
                  <c:v>788.301</c:v>
                </c:pt>
                <c:pt idx="11179">
                  <c:v>788.341</c:v>
                </c:pt>
                <c:pt idx="11180">
                  <c:v>788.381</c:v>
                </c:pt>
                <c:pt idx="11181">
                  <c:v>788.42</c:v>
                </c:pt>
                <c:pt idx="11182">
                  <c:v>788.46</c:v>
                </c:pt>
                <c:pt idx="11183">
                  <c:v>788.5</c:v>
                </c:pt>
                <c:pt idx="11184">
                  <c:v>788.539</c:v>
                </c:pt>
                <c:pt idx="11185">
                  <c:v>788.579</c:v>
                </c:pt>
                <c:pt idx="11186">
                  <c:v>788.618</c:v>
                </c:pt>
                <c:pt idx="11187">
                  <c:v>788.658</c:v>
                </c:pt>
                <c:pt idx="11188">
                  <c:v>788.697</c:v>
                </c:pt>
                <c:pt idx="11189">
                  <c:v>788.737</c:v>
                </c:pt>
                <c:pt idx="11190">
                  <c:v>788.776</c:v>
                </c:pt>
                <c:pt idx="11191">
                  <c:v>788.816</c:v>
                </c:pt>
                <c:pt idx="11192">
                  <c:v>788.855</c:v>
                </c:pt>
                <c:pt idx="11193">
                  <c:v>788.895</c:v>
                </c:pt>
                <c:pt idx="11194">
                  <c:v>788.934</c:v>
                </c:pt>
                <c:pt idx="11195">
                  <c:v>788.974</c:v>
                </c:pt>
                <c:pt idx="11196">
                  <c:v>789.013</c:v>
                </c:pt>
                <c:pt idx="11197">
                  <c:v>789.053</c:v>
                </c:pt>
                <c:pt idx="11198">
                  <c:v>789.092</c:v>
                </c:pt>
                <c:pt idx="11199">
                  <c:v>789.1319999999999</c:v>
                </c:pt>
                <c:pt idx="11200">
                  <c:v>789.171</c:v>
                </c:pt>
                <c:pt idx="11201">
                  <c:v>789.21</c:v>
                </c:pt>
                <c:pt idx="11202">
                  <c:v>789.25</c:v>
                </c:pt>
                <c:pt idx="11203">
                  <c:v>789.289</c:v>
                </c:pt>
                <c:pt idx="11204">
                  <c:v>789.329</c:v>
                </c:pt>
                <c:pt idx="11205">
                  <c:v>789.3680000000001</c:v>
                </c:pt>
                <c:pt idx="11206">
                  <c:v>789.407</c:v>
                </c:pt>
                <c:pt idx="11207">
                  <c:v>789.447</c:v>
                </c:pt>
                <c:pt idx="11208">
                  <c:v>789.486</c:v>
                </c:pt>
                <c:pt idx="11209">
                  <c:v>789.525</c:v>
                </c:pt>
                <c:pt idx="11210">
                  <c:v>789.5650000000001</c:v>
                </c:pt>
                <c:pt idx="11211">
                  <c:v>789.604</c:v>
                </c:pt>
                <c:pt idx="11212">
                  <c:v>789.643</c:v>
                </c:pt>
                <c:pt idx="11213">
                  <c:v>789.683</c:v>
                </c:pt>
                <c:pt idx="11214">
                  <c:v>789.722</c:v>
                </c:pt>
                <c:pt idx="11215">
                  <c:v>789.761</c:v>
                </c:pt>
                <c:pt idx="11216">
                  <c:v>789.8</c:v>
                </c:pt>
                <c:pt idx="11217">
                  <c:v>789.84</c:v>
                </c:pt>
                <c:pt idx="11218">
                  <c:v>789.879</c:v>
                </c:pt>
                <c:pt idx="11219">
                  <c:v>789.918</c:v>
                </c:pt>
                <c:pt idx="11220">
                  <c:v>789.957</c:v>
                </c:pt>
                <c:pt idx="11221">
                  <c:v>789.997</c:v>
                </c:pt>
                <c:pt idx="11222">
                  <c:v>790.0359999999999</c:v>
                </c:pt>
                <c:pt idx="11223">
                  <c:v>790.075</c:v>
                </c:pt>
                <c:pt idx="11224">
                  <c:v>790.114</c:v>
                </c:pt>
                <c:pt idx="11225">
                  <c:v>790.153</c:v>
                </c:pt>
                <c:pt idx="11226">
                  <c:v>790.193</c:v>
                </c:pt>
                <c:pt idx="11227">
                  <c:v>790.232</c:v>
                </c:pt>
                <c:pt idx="11228">
                  <c:v>790.271</c:v>
                </c:pt>
                <c:pt idx="11229">
                  <c:v>790.3099999999999</c:v>
                </c:pt>
                <c:pt idx="11230">
                  <c:v>790.349</c:v>
                </c:pt>
                <c:pt idx="11231">
                  <c:v>790.388</c:v>
                </c:pt>
                <c:pt idx="11232">
                  <c:v>790.427</c:v>
                </c:pt>
                <c:pt idx="11233">
                  <c:v>790.466</c:v>
                </c:pt>
                <c:pt idx="11234">
                  <c:v>790.506</c:v>
                </c:pt>
                <c:pt idx="11235">
                  <c:v>790.545</c:v>
                </c:pt>
                <c:pt idx="11236">
                  <c:v>790.584</c:v>
                </c:pt>
                <c:pt idx="11237">
                  <c:v>790.623</c:v>
                </c:pt>
                <c:pt idx="11238">
                  <c:v>790.662</c:v>
                </c:pt>
                <c:pt idx="11239">
                  <c:v>790.701</c:v>
                </c:pt>
                <c:pt idx="11240">
                  <c:v>790.74</c:v>
                </c:pt>
                <c:pt idx="11241">
                  <c:v>790.779</c:v>
                </c:pt>
                <c:pt idx="11242">
                  <c:v>790.818</c:v>
                </c:pt>
                <c:pt idx="11243">
                  <c:v>790.857</c:v>
                </c:pt>
                <c:pt idx="11244">
                  <c:v>790.896</c:v>
                </c:pt>
                <c:pt idx="11245">
                  <c:v>790.9349999999999</c:v>
                </c:pt>
                <c:pt idx="11246">
                  <c:v>790.974</c:v>
                </c:pt>
                <c:pt idx="11247">
                  <c:v>791.013</c:v>
                </c:pt>
                <c:pt idx="11248">
                  <c:v>791.052</c:v>
                </c:pt>
                <c:pt idx="11249">
                  <c:v>791.091</c:v>
                </c:pt>
                <c:pt idx="11250">
                  <c:v>791.13</c:v>
                </c:pt>
                <c:pt idx="11251">
                  <c:v>791.169</c:v>
                </c:pt>
                <c:pt idx="11252">
                  <c:v>791.207</c:v>
                </c:pt>
                <c:pt idx="11253">
                  <c:v>791.246</c:v>
                </c:pt>
                <c:pt idx="11254">
                  <c:v>791.285</c:v>
                </c:pt>
                <c:pt idx="11255">
                  <c:v>791.324</c:v>
                </c:pt>
                <c:pt idx="11256">
                  <c:v>791.3630000000001</c:v>
                </c:pt>
                <c:pt idx="11257">
                  <c:v>791.402</c:v>
                </c:pt>
                <c:pt idx="11258">
                  <c:v>791.441</c:v>
                </c:pt>
                <c:pt idx="11259">
                  <c:v>791.48</c:v>
                </c:pt>
                <c:pt idx="11260">
                  <c:v>791.518</c:v>
                </c:pt>
                <c:pt idx="11261">
                  <c:v>791.557</c:v>
                </c:pt>
                <c:pt idx="11262">
                  <c:v>791.596</c:v>
                </c:pt>
                <c:pt idx="11263">
                  <c:v>791.635</c:v>
                </c:pt>
                <c:pt idx="11264">
                  <c:v>791.674</c:v>
                </c:pt>
                <c:pt idx="11265">
                  <c:v>791.712</c:v>
                </c:pt>
                <c:pt idx="11266">
                  <c:v>791.751</c:v>
                </c:pt>
                <c:pt idx="11267">
                  <c:v>791.79</c:v>
                </c:pt>
                <c:pt idx="11268">
                  <c:v>791.829</c:v>
                </c:pt>
                <c:pt idx="11269">
                  <c:v>791.8680000000001</c:v>
                </c:pt>
                <c:pt idx="11270">
                  <c:v>791.9059999999999</c:v>
                </c:pt>
                <c:pt idx="11271">
                  <c:v>791.945</c:v>
                </c:pt>
                <c:pt idx="11272">
                  <c:v>791.984</c:v>
                </c:pt>
                <c:pt idx="11273">
                  <c:v>792.022</c:v>
                </c:pt>
                <c:pt idx="11274">
                  <c:v>792.061</c:v>
                </c:pt>
                <c:pt idx="11275">
                  <c:v>792.1</c:v>
                </c:pt>
                <c:pt idx="11276">
                  <c:v>792.138</c:v>
                </c:pt>
                <c:pt idx="11277">
                  <c:v>792.177</c:v>
                </c:pt>
                <c:pt idx="11278">
                  <c:v>792.216</c:v>
                </c:pt>
                <c:pt idx="11279">
                  <c:v>792.254</c:v>
                </c:pt>
                <c:pt idx="11280">
                  <c:v>792.293</c:v>
                </c:pt>
                <c:pt idx="11281">
                  <c:v>792.332</c:v>
                </c:pt>
                <c:pt idx="11282">
                  <c:v>792.37</c:v>
                </c:pt>
                <c:pt idx="11283">
                  <c:v>792.409</c:v>
                </c:pt>
                <c:pt idx="11284">
                  <c:v>792.448</c:v>
                </c:pt>
                <c:pt idx="11285">
                  <c:v>792.486</c:v>
                </c:pt>
                <c:pt idx="11286">
                  <c:v>792.525</c:v>
                </c:pt>
                <c:pt idx="11287">
                  <c:v>792.563</c:v>
                </c:pt>
                <c:pt idx="11288">
                  <c:v>792.602</c:v>
                </c:pt>
                <c:pt idx="11289">
                  <c:v>792.64</c:v>
                </c:pt>
                <c:pt idx="11290">
                  <c:v>792.679</c:v>
                </c:pt>
                <c:pt idx="11291">
                  <c:v>792.718</c:v>
                </c:pt>
                <c:pt idx="11292">
                  <c:v>792.756</c:v>
                </c:pt>
                <c:pt idx="11293">
                  <c:v>792.795</c:v>
                </c:pt>
                <c:pt idx="11294">
                  <c:v>792.833</c:v>
                </c:pt>
                <c:pt idx="11295">
                  <c:v>792.872</c:v>
                </c:pt>
                <c:pt idx="11296">
                  <c:v>792.91</c:v>
                </c:pt>
                <c:pt idx="11297">
                  <c:v>792.949</c:v>
                </c:pt>
                <c:pt idx="11298">
                  <c:v>792.987</c:v>
                </c:pt>
                <c:pt idx="11299">
                  <c:v>793.025</c:v>
                </c:pt>
                <c:pt idx="11300">
                  <c:v>793.064</c:v>
                </c:pt>
                <c:pt idx="11301">
                  <c:v>793.102</c:v>
                </c:pt>
                <c:pt idx="11302">
                  <c:v>793.141</c:v>
                </c:pt>
                <c:pt idx="11303">
                  <c:v>793.179</c:v>
                </c:pt>
                <c:pt idx="11304">
                  <c:v>793.218</c:v>
                </c:pt>
                <c:pt idx="11305">
                  <c:v>793.256</c:v>
                </c:pt>
                <c:pt idx="11306">
                  <c:v>793.294</c:v>
                </c:pt>
                <c:pt idx="11307">
                  <c:v>793.333</c:v>
                </c:pt>
                <c:pt idx="11308">
                  <c:v>793.371</c:v>
                </c:pt>
                <c:pt idx="11309">
                  <c:v>793.409</c:v>
                </c:pt>
                <c:pt idx="11310">
                  <c:v>793.448</c:v>
                </c:pt>
                <c:pt idx="11311">
                  <c:v>793.486</c:v>
                </c:pt>
                <c:pt idx="11312">
                  <c:v>793.524</c:v>
                </c:pt>
                <c:pt idx="11313">
                  <c:v>793.563</c:v>
                </c:pt>
                <c:pt idx="11314">
                  <c:v>793.601</c:v>
                </c:pt>
                <c:pt idx="11315">
                  <c:v>793.639</c:v>
                </c:pt>
                <c:pt idx="11316">
                  <c:v>793.678</c:v>
                </c:pt>
                <c:pt idx="11317">
                  <c:v>793.716</c:v>
                </c:pt>
                <c:pt idx="11318">
                  <c:v>793.754</c:v>
                </c:pt>
                <c:pt idx="11319">
                  <c:v>793.792</c:v>
                </c:pt>
                <c:pt idx="11320">
                  <c:v>793.831</c:v>
                </c:pt>
                <c:pt idx="11321">
                  <c:v>793.869</c:v>
                </c:pt>
                <c:pt idx="11322">
                  <c:v>793.907</c:v>
                </c:pt>
                <c:pt idx="11323">
                  <c:v>793.945</c:v>
                </c:pt>
                <c:pt idx="11324">
                  <c:v>793.984</c:v>
                </c:pt>
                <c:pt idx="11325">
                  <c:v>794.022</c:v>
                </c:pt>
                <c:pt idx="11326">
                  <c:v>794.0599999999999</c:v>
                </c:pt>
                <c:pt idx="11327">
                  <c:v>794.098</c:v>
                </c:pt>
                <c:pt idx="11328">
                  <c:v>794.136</c:v>
                </c:pt>
                <c:pt idx="11329">
                  <c:v>794.175</c:v>
                </c:pt>
                <c:pt idx="11330">
                  <c:v>794.213</c:v>
                </c:pt>
                <c:pt idx="11331">
                  <c:v>794.251</c:v>
                </c:pt>
                <c:pt idx="11332">
                  <c:v>794.289</c:v>
                </c:pt>
                <c:pt idx="11333">
                  <c:v>794.327</c:v>
                </c:pt>
                <c:pt idx="11334">
                  <c:v>794.365</c:v>
                </c:pt>
                <c:pt idx="11335">
                  <c:v>794.403</c:v>
                </c:pt>
                <c:pt idx="11336">
                  <c:v>794.441</c:v>
                </c:pt>
                <c:pt idx="11337">
                  <c:v>794.479</c:v>
                </c:pt>
                <c:pt idx="11338">
                  <c:v>794.518</c:v>
                </c:pt>
                <c:pt idx="11339">
                  <c:v>794.556</c:v>
                </c:pt>
                <c:pt idx="11340">
                  <c:v>794.594</c:v>
                </c:pt>
                <c:pt idx="11341">
                  <c:v>794.6319999999999</c:v>
                </c:pt>
                <c:pt idx="11342">
                  <c:v>794.67</c:v>
                </c:pt>
                <c:pt idx="11343">
                  <c:v>794.708</c:v>
                </c:pt>
                <c:pt idx="11344">
                  <c:v>794.746</c:v>
                </c:pt>
                <c:pt idx="11345">
                  <c:v>794.784</c:v>
                </c:pt>
                <c:pt idx="11346">
                  <c:v>794.822</c:v>
                </c:pt>
                <c:pt idx="11347">
                  <c:v>794.86</c:v>
                </c:pt>
                <c:pt idx="11348">
                  <c:v>794.898</c:v>
                </c:pt>
                <c:pt idx="11349">
                  <c:v>794.936</c:v>
                </c:pt>
                <c:pt idx="11350">
                  <c:v>794.974</c:v>
                </c:pt>
                <c:pt idx="11351">
                  <c:v>795.0119999999999</c:v>
                </c:pt>
                <c:pt idx="11352">
                  <c:v>795.05</c:v>
                </c:pt>
                <c:pt idx="11353">
                  <c:v>795.087</c:v>
                </c:pt>
                <c:pt idx="11354">
                  <c:v>795.125</c:v>
                </c:pt>
                <c:pt idx="11355">
                  <c:v>795.163</c:v>
                </c:pt>
                <c:pt idx="11356">
                  <c:v>795.201</c:v>
                </c:pt>
                <c:pt idx="11357">
                  <c:v>795.239</c:v>
                </c:pt>
                <c:pt idx="11358">
                  <c:v>795.277</c:v>
                </c:pt>
                <c:pt idx="11359">
                  <c:v>795.3150000000001</c:v>
                </c:pt>
                <c:pt idx="11360">
                  <c:v>795.353</c:v>
                </c:pt>
                <c:pt idx="11361">
                  <c:v>795.391</c:v>
                </c:pt>
                <c:pt idx="11362">
                  <c:v>795.428</c:v>
                </c:pt>
                <c:pt idx="11363">
                  <c:v>795.466</c:v>
                </c:pt>
                <c:pt idx="11364">
                  <c:v>795.504</c:v>
                </c:pt>
                <c:pt idx="11365">
                  <c:v>795.542</c:v>
                </c:pt>
                <c:pt idx="11366">
                  <c:v>795.58</c:v>
                </c:pt>
                <c:pt idx="11367">
                  <c:v>795.617</c:v>
                </c:pt>
                <c:pt idx="11368">
                  <c:v>795.655</c:v>
                </c:pt>
                <c:pt idx="11369">
                  <c:v>795.693</c:v>
                </c:pt>
                <c:pt idx="11370">
                  <c:v>795.731</c:v>
                </c:pt>
                <c:pt idx="11371">
                  <c:v>795.768</c:v>
                </c:pt>
                <c:pt idx="11372">
                  <c:v>795.806</c:v>
                </c:pt>
                <c:pt idx="11373">
                  <c:v>795.8440000000001</c:v>
                </c:pt>
                <c:pt idx="11374">
                  <c:v>795.8819999999999</c:v>
                </c:pt>
                <c:pt idx="11375">
                  <c:v>795.919</c:v>
                </c:pt>
                <c:pt idx="11376">
                  <c:v>795.957</c:v>
                </c:pt>
                <c:pt idx="11377">
                  <c:v>795.995</c:v>
                </c:pt>
                <c:pt idx="11378">
                  <c:v>796.032</c:v>
                </c:pt>
                <c:pt idx="11379">
                  <c:v>796.07</c:v>
                </c:pt>
                <c:pt idx="11380">
                  <c:v>796.1079999999999</c:v>
                </c:pt>
                <c:pt idx="11381">
                  <c:v>796.145</c:v>
                </c:pt>
                <c:pt idx="11382">
                  <c:v>796.183</c:v>
                </c:pt>
                <c:pt idx="11383">
                  <c:v>796.221</c:v>
                </c:pt>
                <c:pt idx="11384">
                  <c:v>796.258</c:v>
                </c:pt>
                <c:pt idx="11385">
                  <c:v>796.296</c:v>
                </c:pt>
                <c:pt idx="11386">
                  <c:v>796.3339999999999</c:v>
                </c:pt>
                <c:pt idx="11387">
                  <c:v>796.371</c:v>
                </c:pt>
                <c:pt idx="11388">
                  <c:v>796.409</c:v>
                </c:pt>
                <c:pt idx="11389">
                  <c:v>796.446</c:v>
                </c:pt>
                <c:pt idx="11390">
                  <c:v>796.484</c:v>
                </c:pt>
                <c:pt idx="11391">
                  <c:v>796.521</c:v>
                </c:pt>
                <c:pt idx="11392">
                  <c:v>796.559</c:v>
                </c:pt>
                <c:pt idx="11393">
                  <c:v>796.596</c:v>
                </c:pt>
                <c:pt idx="11394">
                  <c:v>796.634</c:v>
                </c:pt>
                <c:pt idx="11395">
                  <c:v>796.672</c:v>
                </c:pt>
                <c:pt idx="11396">
                  <c:v>796.709</c:v>
                </c:pt>
                <c:pt idx="11397">
                  <c:v>796.747</c:v>
                </c:pt>
                <c:pt idx="11398">
                  <c:v>796.784</c:v>
                </c:pt>
                <c:pt idx="11399">
                  <c:v>796.821</c:v>
                </c:pt>
                <c:pt idx="11400">
                  <c:v>796.859</c:v>
                </c:pt>
                <c:pt idx="11401">
                  <c:v>796.896</c:v>
                </c:pt>
                <c:pt idx="11402">
                  <c:v>796.934</c:v>
                </c:pt>
                <c:pt idx="11403">
                  <c:v>796.971</c:v>
                </c:pt>
                <c:pt idx="11404">
                  <c:v>797.009</c:v>
                </c:pt>
                <c:pt idx="11405">
                  <c:v>797.046</c:v>
                </c:pt>
                <c:pt idx="11406">
                  <c:v>797.084</c:v>
                </c:pt>
                <c:pt idx="11407">
                  <c:v>797.121</c:v>
                </c:pt>
                <c:pt idx="11408">
                  <c:v>797.158</c:v>
                </c:pt>
                <c:pt idx="11409">
                  <c:v>797.196</c:v>
                </c:pt>
                <c:pt idx="11410">
                  <c:v>797.2329999999999</c:v>
                </c:pt>
                <c:pt idx="11411">
                  <c:v>797.27</c:v>
                </c:pt>
                <c:pt idx="11412">
                  <c:v>797.308</c:v>
                </c:pt>
                <c:pt idx="11413">
                  <c:v>797.345</c:v>
                </c:pt>
                <c:pt idx="11414">
                  <c:v>797.3819999999999</c:v>
                </c:pt>
                <c:pt idx="11415">
                  <c:v>797.42</c:v>
                </c:pt>
                <c:pt idx="11416">
                  <c:v>797.457</c:v>
                </c:pt>
                <c:pt idx="11417">
                  <c:v>797.494</c:v>
                </c:pt>
                <c:pt idx="11418">
                  <c:v>797.532</c:v>
                </c:pt>
                <c:pt idx="11419">
                  <c:v>797.569</c:v>
                </c:pt>
                <c:pt idx="11420">
                  <c:v>797.606</c:v>
                </c:pt>
                <c:pt idx="11421">
                  <c:v>797.643</c:v>
                </c:pt>
                <c:pt idx="11422">
                  <c:v>797.681</c:v>
                </c:pt>
                <c:pt idx="11423">
                  <c:v>797.718</c:v>
                </c:pt>
                <c:pt idx="11424">
                  <c:v>797.755</c:v>
                </c:pt>
                <c:pt idx="11425">
                  <c:v>797.792</c:v>
                </c:pt>
                <c:pt idx="11426">
                  <c:v>797.83</c:v>
                </c:pt>
                <c:pt idx="11427">
                  <c:v>797.867</c:v>
                </c:pt>
                <c:pt idx="11428">
                  <c:v>797.904</c:v>
                </c:pt>
                <c:pt idx="11429">
                  <c:v>797.941</c:v>
                </c:pt>
                <c:pt idx="11430">
                  <c:v>797.978</c:v>
                </c:pt>
                <c:pt idx="11431">
                  <c:v>798.016</c:v>
                </c:pt>
                <c:pt idx="11432">
                  <c:v>798.053</c:v>
                </c:pt>
                <c:pt idx="11433">
                  <c:v>798.09</c:v>
                </c:pt>
                <c:pt idx="11434">
                  <c:v>798.127</c:v>
                </c:pt>
                <c:pt idx="11435">
                  <c:v>798.164</c:v>
                </c:pt>
                <c:pt idx="11436">
                  <c:v>798.201</c:v>
                </c:pt>
                <c:pt idx="11437">
                  <c:v>798.238</c:v>
                </c:pt>
                <c:pt idx="11438">
                  <c:v>798.275</c:v>
                </c:pt>
                <c:pt idx="11439">
                  <c:v>798.312</c:v>
                </c:pt>
                <c:pt idx="11440">
                  <c:v>798.35</c:v>
                </c:pt>
                <c:pt idx="11441">
                  <c:v>798.3869999999999</c:v>
                </c:pt>
                <c:pt idx="11442">
                  <c:v>798.424</c:v>
                </c:pt>
                <c:pt idx="11443">
                  <c:v>798.461</c:v>
                </c:pt>
                <c:pt idx="11444">
                  <c:v>798.498</c:v>
                </c:pt>
                <c:pt idx="11445">
                  <c:v>798.535</c:v>
                </c:pt>
                <c:pt idx="11446">
                  <c:v>798.572</c:v>
                </c:pt>
                <c:pt idx="11447">
                  <c:v>798.609</c:v>
                </c:pt>
                <c:pt idx="11448">
                  <c:v>798.646</c:v>
                </c:pt>
                <c:pt idx="11449">
                  <c:v>798.683</c:v>
                </c:pt>
                <c:pt idx="11450">
                  <c:v>798.72</c:v>
                </c:pt>
                <c:pt idx="11451">
                  <c:v>798.7569999999999</c:v>
                </c:pt>
                <c:pt idx="11452">
                  <c:v>798.794</c:v>
                </c:pt>
                <c:pt idx="11453">
                  <c:v>798.831</c:v>
                </c:pt>
                <c:pt idx="11454">
                  <c:v>798.8680000000001</c:v>
                </c:pt>
                <c:pt idx="11455">
                  <c:v>798.904</c:v>
                </c:pt>
                <c:pt idx="11456">
                  <c:v>798.941</c:v>
                </c:pt>
                <c:pt idx="11457">
                  <c:v>798.978</c:v>
                </c:pt>
                <c:pt idx="11458">
                  <c:v>799.015</c:v>
                </c:pt>
                <c:pt idx="11459">
                  <c:v>799.052</c:v>
                </c:pt>
                <c:pt idx="11460">
                  <c:v>799.089</c:v>
                </c:pt>
                <c:pt idx="11461">
                  <c:v>799.126</c:v>
                </c:pt>
                <c:pt idx="11462">
                  <c:v>799.163</c:v>
                </c:pt>
                <c:pt idx="11463">
                  <c:v>799.199</c:v>
                </c:pt>
                <c:pt idx="11464">
                  <c:v>799.236</c:v>
                </c:pt>
                <c:pt idx="11465">
                  <c:v>799.273</c:v>
                </c:pt>
                <c:pt idx="11466">
                  <c:v>799.3099999999999</c:v>
                </c:pt>
                <c:pt idx="11467">
                  <c:v>799.347</c:v>
                </c:pt>
                <c:pt idx="11468">
                  <c:v>799.384</c:v>
                </c:pt>
                <c:pt idx="11469">
                  <c:v>799.42</c:v>
                </c:pt>
                <c:pt idx="11470">
                  <c:v>799.457</c:v>
                </c:pt>
                <c:pt idx="11471">
                  <c:v>799.494</c:v>
                </c:pt>
                <c:pt idx="11472">
                  <c:v>799.5309999999999</c:v>
                </c:pt>
                <c:pt idx="11473">
                  <c:v>799.567</c:v>
                </c:pt>
                <c:pt idx="11474">
                  <c:v>799.604</c:v>
                </c:pt>
                <c:pt idx="11475">
                  <c:v>799.641</c:v>
                </c:pt>
                <c:pt idx="11476">
                  <c:v>799.678</c:v>
                </c:pt>
                <c:pt idx="11477">
                  <c:v>799.714</c:v>
                </c:pt>
                <c:pt idx="11478">
                  <c:v>799.751</c:v>
                </c:pt>
                <c:pt idx="11479">
                  <c:v>799.788</c:v>
                </c:pt>
                <c:pt idx="11480">
                  <c:v>799.824</c:v>
                </c:pt>
                <c:pt idx="11481">
                  <c:v>799.861</c:v>
                </c:pt>
                <c:pt idx="11482">
                  <c:v>799.898</c:v>
                </c:pt>
                <c:pt idx="11483">
                  <c:v>799.934</c:v>
                </c:pt>
                <c:pt idx="11484">
                  <c:v>799.971</c:v>
                </c:pt>
                <c:pt idx="11485">
                  <c:v>800.008</c:v>
                </c:pt>
                <c:pt idx="11486">
                  <c:v>800.044</c:v>
                </c:pt>
                <c:pt idx="11487">
                  <c:v>800.081</c:v>
                </c:pt>
                <c:pt idx="11488">
                  <c:v>800.117</c:v>
                </c:pt>
                <c:pt idx="11489">
                  <c:v>800.154</c:v>
                </c:pt>
                <c:pt idx="11490">
                  <c:v>800.191</c:v>
                </c:pt>
                <c:pt idx="11491">
                  <c:v>800.227</c:v>
                </c:pt>
                <c:pt idx="11492">
                  <c:v>800.264</c:v>
                </c:pt>
                <c:pt idx="11493">
                  <c:v>800.3</c:v>
                </c:pt>
                <c:pt idx="11494">
                  <c:v>800.337</c:v>
                </c:pt>
                <c:pt idx="11495">
                  <c:v>800.373</c:v>
                </c:pt>
                <c:pt idx="11496">
                  <c:v>800.41</c:v>
                </c:pt>
                <c:pt idx="11497">
                  <c:v>800.446</c:v>
                </c:pt>
                <c:pt idx="11498">
                  <c:v>800.4829999999999</c:v>
                </c:pt>
                <c:pt idx="11499">
                  <c:v>800.519</c:v>
                </c:pt>
                <c:pt idx="11500">
                  <c:v>800.556</c:v>
                </c:pt>
                <c:pt idx="11501">
                  <c:v>800.592</c:v>
                </c:pt>
                <c:pt idx="11502">
                  <c:v>800.629</c:v>
                </c:pt>
                <c:pt idx="11503">
                  <c:v>800.665</c:v>
                </c:pt>
                <c:pt idx="11504">
                  <c:v>800.702</c:v>
                </c:pt>
                <c:pt idx="11505">
                  <c:v>800.738</c:v>
                </c:pt>
                <c:pt idx="11506">
                  <c:v>800.775</c:v>
                </c:pt>
                <c:pt idx="11507">
                  <c:v>800.811</c:v>
                </c:pt>
                <c:pt idx="11508">
                  <c:v>800.847</c:v>
                </c:pt>
                <c:pt idx="11509">
                  <c:v>800.884</c:v>
                </c:pt>
                <c:pt idx="11510">
                  <c:v>800.92</c:v>
                </c:pt>
                <c:pt idx="11511">
                  <c:v>800.957</c:v>
                </c:pt>
                <c:pt idx="11512">
                  <c:v>800.993</c:v>
                </c:pt>
                <c:pt idx="11513">
                  <c:v>801.029</c:v>
                </c:pt>
                <c:pt idx="11514">
                  <c:v>801.066</c:v>
                </c:pt>
                <c:pt idx="11515">
                  <c:v>801.102</c:v>
                </c:pt>
                <c:pt idx="11516">
                  <c:v>801.138</c:v>
                </c:pt>
                <c:pt idx="11517">
                  <c:v>801.175</c:v>
                </c:pt>
                <c:pt idx="11518">
                  <c:v>801.211</c:v>
                </c:pt>
                <c:pt idx="11519">
                  <c:v>801.247</c:v>
                </c:pt>
                <c:pt idx="11520">
                  <c:v>801.284</c:v>
                </c:pt>
                <c:pt idx="11521">
                  <c:v>801.32</c:v>
                </c:pt>
                <c:pt idx="11522">
                  <c:v>801.356</c:v>
                </c:pt>
                <c:pt idx="11523">
                  <c:v>801.3920000000001</c:v>
                </c:pt>
                <c:pt idx="11524">
                  <c:v>801.429</c:v>
                </c:pt>
                <c:pt idx="11525">
                  <c:v>801.465</c:v>
                </c:pt>
                <c:pt idx="11526">
                  <c:v>801.501</c:v>
                </c:pt>
                <c:pt idx="11527">
                  <c:v>801.537</c:v>
                </c:pt>
                <c:pt idx="11528">
                  <c:v>801.573</c:v>
                </c:pt>
                <c:pt idx="11529">
                  <c:v>801.61</c:v>
                </c:pt>
                <c:pt idx="11530">
                  <c:v>801.646</c:v>
                </c:pt>
                <c:pt idx="11531">
                  <c:v>801.682</c:v>
                </c:pt>
                <c:pt idx="11532">
                  <c:v>801.718</c:v>
                </c:pt>
                <c:pt idx="11533">
                  <c:v>801.754</c:v>
                </c:pt>
                <c:pt idx="11534">
                  <c:v>801.791</c:v>
                </c:pt>
                <c:pt idx="11535">
                  <c:v>801.827</c:v>
                </c:pt>
                <c:pt idx="11536">
                  <c:v>801.8630000000001</c:v>
                </c:pt>
                <c:pt idx="11537">
                  <c:v>801.899</c:v>
                </c:pt>
                <c:pt idx="11538">
                  <c:v>801.9349999999999</c:v>
                </c:pt>
                <c:pt idx="11539">
                  <c:v>801.971</c:v>
                </c:pt>
                <c:pt idx="11540">
                  <c:v>802.0069999999999</c:v>
                </c:pt>
                <c:pt idx="11541">
                  <c:v>802.043</c:v>
                </c:pt>
                <c:pt idx="11542">
                  <c:v>802.079</c:v>
                </c:pt>
                <c:pt idx="11543">
                  <c:v>802.115</c:v>
                </c:pt>
                <c:pt idx="11544">
                  <c:v>802.151</c:v>
                </c:pt>
                <c:pt idx="11545">
                  <c:v>802.187</c:v>
                </c:pt>
                <c:pt idx="11546">
                  <c:v>802.224</c:v>
                </c:pt>
                <c:pt idx="11547">
                  <c:v>802.26</c:v>
                </c:pt>
                <c:pt idx="11548">
                  <c:v>802.296</c:v>
                </c:pt>
                <c:pt idx="11549">
                  <c:v>802.332</c:v>
                </c:pt>
                <c:pt idx="11550">
                  <c:v>802.3680000000001</c:v>
                </c:pt>
                <c:pt idx="11551">
                  <c:v>802.404</c:v>
                </c:pt>
                <c:pt idx="11552">
                  <c:v>802.439</c:v>
                </c:pt>
                <c:pt idx="11553">
                  <c:v>802.475</c:v>
                </c:pt>
                <c:pt idx="11554">
                  <c:v>802.511</c:v>
                </c:pt>
                <c:pt idx="11555">
                  <c:v>802.547</c:v>
                </c:pt>
                <c:pt idx="11556">
                  <c:v>802.583</c:v>
                </c:pt>
                <c:pt idx="11557">
                  <c:v>802.619</c:v>
                </c:pt>
                <c:pt idx="11558">
                  <c:v>802.655</c:v>
                </c:pt>
                <c:pt idx="11559">
                  <c:v>802.691</c:v>
                </c:pt>
                <c:pt idx="11560">
                  <c:v>802.727</c:v>
                </c:pt>
                <c:pt idx="11561">
                  <c:v>802.763</c:v>
                </c:pt>
                <c:pt idx="11562">
                  <c:v>802.799</c:v>
                </c:pt>
                <c:pt idx="11563">
                  <c:v>802.835</c:v>
                </c:pt>
                <c:pt idx="11564">
                  <c:v>802.87</c:v>
                </c:pt>
                <c:pt idx="11565">
                  <c:v>802.9059999999999</c:v>
                </c:pt>
                <c:pt idx="11566">
                  <c:v>802.942</c:v>
                </c:pt>
                <c:pt idx="11567">
                  <c:v>802.978</c:v>
                </c:pt>
                <c:pt idx="11568">
                  <c:v>803.014</c:v>
                </c:pt>
                <c:pt idx="11569">
                  <c:v>803.049</c:v>
                </c:pt>
                <c:pt idx="11570">
                  <c:v>803.085</c:v>
                </c:pt>
                <c:pt idx="11571">
                  <c:v>803.121</c:v>
                </c:pt>
                <c:pt idx="11572">
                  <c:v>803.157</c:v>
                </c:pt>
                <c:pt idx="11573">
                  <c:v>803.193</c:v>
                </c:pt>
                <c:pt idx="11574">
                  <c:v>803.228</c:v>
                </c:pt>
                <c:pt idx="11575">
                  <c:v>803.264</c:v>
                </c:pt>
                <c:pt idx="11576">
                  <c:v>803.3</c:v>
                </c:pt>
                <c:pt idx="11577">
                  <c:v>803.336</c:v>
                </c:pt>
                <c:pt idx="11578">
                  <c:v>803.371</c:v>
                </c:pt>
                <c:pt idx="11579">
                  <c:v>803.407</c:v>
                </c:pt>
                <c:pt idx="11580">
                  <c:v>803.443</c:v>
                </c:pt>
                <c:pt idx="11581">
                  <c:v>803.478</c:v>
                </c:pt>
                <c:pt idx="11582">
                  <c:v>803.514</c:v>
                </c:pt>
                <c:pt idx="11583">
                  <c:v>803.55</c:v>
                </c:pt>
                <c:pt idx="11584">
                  <c:v>803.585</c:v>
                </c:pt>
                <c:pt idx="11585">
                  <c:v>803.621</c:v>
                </c:pt>
                <c:pt idx="11586">
                  <c:v>803.657</c:v>
                </c:pt>
                <c:pt idx="11587">
                  <c:v>803.692</c:v>
                </c:pt>
                <c:pt idx="11588">
                  <c:v>803.728</c:v>
                </c:pt>
                <c:pt idx="11589">
                  <c:v>803.764</c:v>
                </c:pt>
                <c:pt idx="11590">
                  <c:v>803.799</c:v>
                </c:pt>
                <c:pt idx="11591">
                  <c:v>803.835</c:v>
                </c:pt>
                <c:pt idx="11592">
                  <c:v>803.87</c:v>
                </c:pt>
                <c:pt idx="11593">
                  <c:v>803.9059999999999</c:v>
                </c:pt>
                <c:pt idx="11594">
                  <c:v>803.941</c:v>
                </c:pt>
                <c:pt idx="11595">
                  <c:v>803.977</c:v>
                </c:pt>
                <c:pt idx="11596">
                  <c:v>804.0119999999999</c:v>
                </c:pt>
                <c:pt idx="11597">
                  <c:v>804.048</c:v>
                </c:pt>
                <c:pt idx="11598">
                  <c:v>804.084</c:v>
                </c:pt>
                <c:pt idx="11599">
                  <c:v>804.119</c:v>
                </c:pt>
                <c:pt idx="11600">
                  <c:v>804.155</c:v>
                </c:pt>
                <c:pt idx="11601">
                  <c:v>804.19</c:v>
                </c:pt>
                <c:pt idx="11602">
                  <c:v>804.225</c:v>
                </c:pt>
                <c:pt idx="11603">
                  <c:v>804.261</c:v>
                </c:pt>
                <c:pt idx="11604">
                  <c:v>804.296</c:v>
                </c:pt>
                <c:pt idx="11605">
                  <c:v>804.332</c:v>
                </c:pt>
                <c:pt idx="11606">
                  <c:v>804.367</c:v>
                </c:pt>
                <c:pt idx="11607">
                  <c:v>804.403</c:v>
                </c:pt>
                <c:pt idx="11608">
                  <c:v>804.438</c:v>
                </c:pt>
                <c:pt idx="11609">
                  <c:v>804.474</c:v>
                </c:pt>
                <c:pt idx="11610">
                  <c:v>804.509</c:v>
                </c:pt>
                <c:pt idx="11611">
                  <c:v>804.544</c:v>
                </c:pt>
                <c:pt idx="11612">
                  <c:v>804.58</c:v>
                </c:pt>
                <c:pt idx="11613">
                  <c:v>804.615</c:v>
                </c:pt>
                <c:pt idx="11614">
                  <c:v>804.65</c:v>
                </c:pt>
                <c:pt idx="11615">
                  <c:v>804.686</c:v>
                </c:pt>
                <c:pt idx="11616">
                  <c:v>804.721</c:v>
                </c:pt>
                <c:pt idx="11617">
                  <c:v>804.756</c:v>
                </c:pt>
                <c:pt idx="11618">
                  <c:v>804.792</c:v>
                </c:pt>
                <c:pt idx="11619">
                  <c:v>804.827</c:v>
                </c:pt>
                <c:pt idx="11620">
                  <c:v>804.862</c:v>
                </c:pt>
                <c:pt idx="11621">
                  <c:v>804.898</c:v>
                </c:pt>
                <c:pt idx="11622">
                  <c:v>804.933</c:v>
                </c:pt>
                <c:pt idx="11623">
                  <c:v>804.968</c:v>
                </c:pt>
                <c:pt idx="11624">
                  <c:v>805.004</c:v>
                </c:pt>
                <c:pt idx="11625">
                  <c:v>805.039</c:v>
                </c:pt>
                <c:pt idx="11626">
                  <c:v>805.074</c:v>
                </c:pt>
                <c:pt idx="11627">
                  <c:v>805.109</c:v>
                </c:pt>
                <c:pt idx="11628">
                  <c:v>805.144</c:v>
                </c:pt>
                <c:pt idx="11629">
                  <c:v>805.18</c:v>
                </c:pt>
                <c:pt idx="11630">
                  <c:v>805.215</c:v>
                </c:pt>
                <c:pt idx="11631">
                  <c:v>805.25</c:v>
                </c:pt>
                <c:pt idx="11632">
                  <c:v>805.285</c:v>
                </c:pt>
                <c:pt idx="11633">
                  <c:v>805.32</c:v>
                </c:pt>
                <c:pt idx="11634">
                  <c:v>805.356</c:v>
                </c:pt>
                <c:pt idx="11635">
                  <c:v>805.391</c:v>
                </c:pt>
                <c:pt idx="11636">
                  <c:v>805.426</c:v>
                </c:pt>
                <c:pt idx="11637">
                  <c:v>805.461</c:v>
                </c:pt>
                <c:pt idx="11638">
                  <c:v>805.496</c:v>
                </c:pt>
                <c:pt idx="11639">
                  <c:v>805.5309999999999</c:v>
                </c:pt>
                <c:pt idx="11640">
                  <c:v>805.566</c:v>
                </c:pt>
                <c:pt idx="11641">
                  <c:v>805.601</c:v>
                </c:pt>
                <c:pt idx="11642">
                  <c:v>805.6369999999999</c:v>
                </c:pt>
                <c:pt idx="11643">
                  <c:v>805.672</c:v>
                </c:pt>
                <c:pt idx="11644">
                  <c:v>805.707</c:v>
                </c:pt>
                <c:pt idx="11645">
                  <c:v>805.742</c:v>
                </c:pt>
                <c:pt idx="11646">
                  <c:v>805.777</c:v>
                </c:pt>
                <c:pt idx="11647">
                  <c:v>805.812</c:v>
                </c:pt>
                <c:pt idx="11648">
                  <c:v>805.847</c:v>
                </c:pt>
                <c:pt idx="11649">
                  <c:v>805.8819999999999</c:v>
                </c:pt>
                <c:pt idx="11650">
                  <c:v>805.917</c:v>
                </c:pt>
                <c:pt idx="11651">
                  <c:v>805.952</c:v>
                </c:pt>
                <c:pt idx="11652">
                  <c:v>805.987</c:v>
                </c:pt>
                <c:pt idx="11653">
                  <c:v>806.022</c:v>
                </c:pt>
                <c:pt idx="11654">
                  <c:v>806.057</c:v>
                </c:pt>
                <c:pt idx="11655">
                  <c:v>806.092</c:v>
                </c:pt>
                <c:pt idx="11656">
                  <c:v>806.127</c:v>
                </c:pt>
                <c:pt idx="11657">
                  <c:v>806.162</c:v>
                </c:pt>
                <c:pt idx="11658">
                  <c:v>806.197</c:v>
                </c:pt>
                <c:pt idx="11659">
                  <c:v>806.231</c:v>
                </c:pt>
                <c:pt idx="11660">
                  <c:v>806.266</c:v>
                </c:pt>
                <c:pt idx="11661">
                  <c:v>806.301</c:v>
                </c:pt>
                <c:pt idx="11662">
                  <c:v>806.336</c:v>
                </c:pt>
                <c:pt idx="11663">
                  <c:v>806.371</c:v>
                </c:pt>
                <c:pt idx="11664">
                  <c:v>806.4059999999999</c:v>
                </c:pt>
                <c:pt idx="11665">
                  <c:v>806.441</c:v>
                </c:pt>
                <c:pt idx="11666">
                  <c:v>806.476</c:v>
                </c:pt>
                <c:pt idx="11667">
                  <c:v>806.51</c:v>
                </c:pt>
                <c:pt idx="11668">
                  <c:v>806.545</c:v>
                </c:pt>
                <c:pt idx="11669">
                  <c:v>806.58</c:v>
                </c:pt>
                <c:pt idx="11670">
                  <c:v>806.615</c:v>
                </c:pt>
                <c:pt idx="11671">
                  <c:v>806.65</c:v>
                </c:pt>
                <c:pt idx="11672">
                  <c:v>806.684</c:v>
                </c:pt>
                <c:pt idx="11673">
                  <c:v>806.719</c:v>
                </c:pt>
                <c:pt idx="11674">
                  <c:v>806.754</c:v>
                </c:pt>
                <c:pt idx="11675">
                  <c:v>806.789</c:v>
                </c:pt>
                <c:pt idx="11676">
                  <c:v>806.823</c:v>
                </c:pt>
                <c:pt idx="11677">
                  <c:v>806.8579999999999</c:v>
                </c:pt>
                <c:pt idx="11678">
                  <c:v>806.893</c:v>
                </c:pt>
                <c:pt idx="11679">
                  <c:v>806.928</c:v>
                </c:pt>
                <c:pt idx="11680">
                  <c:v>806.962</c:v>
                </c:pt>
                <c:pt idx="11681">
                  <c:v>806.997</c:v>
                </c:pt>
                <c:pt idx="11682">
                  <c:v>807.032</c:v>
                </c:pt>
                <c:pt idx="11683">
                  <c:v>807.066</c:v>
                </c:pt>
                <c:pt idx="11684">
                  <c:v>807.101</c:v>
                </c:pt>
                <c:pt idx="11685">
                  <c:v>807.136</c:v>
                </c:pt>
                <c:pt idx="11686">
                  <c:v>807.17</c:v>
                </c:pt>
                <c:pt idx="11687">
                  <c:v>807.205</c:v>
                </c:pt>
                <c:pt idx="11688">
                  <c:v>807.24</c:v>
                </c:pt>
                <c:pt idx="11689">
                  <c:v>807.274</c:v>
                </c:pt>
                <c:pt idx="11690">
                  <c:v>807.309</c:v>
                </c:pt>
                <c:pt idx="11691">
                  <c:v>807.343</c:v>
                </c:pt>
                <c:pt idx="11692">
                  <c:v>807.378</c:v>
                </c:pt>
                <c:pt idx="11693">
                  <c:v>807.413</c:v>
                </c:pt>
                <c:pt idx="11694">
                  <c:v>807.447</c:v>
                </c:pt>
                <c:pt idx="11695">
                  <c:v>807.482</c:v>
                </c:pt>
                <c:pt idx="11696">
                  <c:v>807.516</c:v>
                </c:pt>
                <c:pt idx="11697">
                  <c:v>807.551</c:v>
                </c:pt>
                <c:pt idx="11698">
                  <c:v>807.585</c:v>
                </c:pt>
                <c:pt idx="11699">
                  <c:v>807.62</c:v>
                </c:pt>
                <c:pt idx="11700">
                  <c:v>807.654</c:v>
                </c:pt>
                <c:pt idx="11701">
                  <c:v>807.689</c:v>
                </c:pt>
                <c:pt idx="11702">
                  <c:v>807.723</c:v>
                </c:pt>
                <c:pt idx="11703">
                  <c:v>807.758</c:v>
                </c:pt>
                <c:pt idx="11704">
                  <c:v>807.792</c:v>
                </c:pt>
                <c:pt idx="11705">
                  <c:v>807.827</c:v>
                </c:pt>
                <c:pt idx="11706">
                  <c:v>807.861</c:v>
                </c:pt>
                <c:pt idx="11707">
                  <c:v>807.896</c:v>
                </c:pt>
                <c:pt idx="11708">
                  <c:v>807.9299999999999</c:v>
                </c:pt>
                <c:pt idx="11709">
                  <c:v>807.965</c:v>
                </c:pt>
                <c:pt idx="11710">
                  <c:v>807.999</c:v>
                </c:pt>
                <c:pt idx="11711">
                  <c:v>808.033</c:v>
                </c:pt>
                <c:pt idx="11712">
                  <c:v>808.068</c:v>
                </c:pt>
                <c:pt idx="11713">
                  <c:v>808.102</c:v>
                </c:pt>
                <c:pt idx="11714">
                  <c:v>808.1369999999999</c:v>
                </c:pt>
                <c:pt idx="11715">
                  <c:v>808.171</c:v>
                </c:pt>
                <c:pt idx="11716">
                  <c:v>808.205</c:v>
                </c:pt>
                <c:pt idx="11717">
                  <c:v>808.24</c:v>
                </c:pt>
                <c:pt idx="11718">
                  <c:v>808.274</c:v>
                </c:pt>
                <c:pt idx="11719">
                  <c:v>808.308</c:v>
                </c:pt>
                <c:pt idx="11720">
                  <c:v>808.343</c:v>
                </c:pt>
                <c:pt idx="11721">
                  <c:v>808.377</c:v>
                </c:pt>
                <c:pt idx="11722">
                  <c:v>808.4109999999999</c:v>
                </c:pt>
                <c:pt idx="11723">
                  <c:v>808.445</c:v>
                </c:pt>
                <c:pt idx="11724">
                  <c:v>808.48</c:v>
                </c:pt>
              </c:numCache>
            </c:numRef>
          </c:xVal>
          <c:yVal>
            <c:numRef>
              <c:f>'Mg bead 2 us delay'!$B$1:$B$11725</c:f>
              <c:numCache>
                <c:formatCode>General</c:formatCode>
                <c:ptCount val="11725"/>
                <c:pt idx="0">
                  <c:v>140.0</c:v>
                </c:pt>
                <c:pt idx="1">
                  <c:v>137.0</c:v>
                </c:pt>
                <c:pt idx="2">
                  <c:v>138.0</c:v>
                </c:pt>
                <c:pt idx="3">
                  <c:v>139.0</c:v>
                </c:pt>
                <c:pt idx="4">
                  <c:v>139.0</c:v>
                </c:pt>
                <c:pt idx="5">
                  <c:v>140.0</c:v>
                </c:pt>
                <c:pt idx="6">
                  <c:v>137.0</c:v>
                </c:pt>
                <c:pt idx="7">
                  <c:v>137.0</c:v>
                </c:pt>
                <c:pt idx="8">
                  <c:v>139.0</c:v>
                </c:pt>
                <c:pt idx="9">
                  <c:v>139.0</c:v>
                </c:pt>
                <c:pt idx="10">
                  <c:v>139.0</c:v>
                </c:pt>
                <c:pt idx="11">
                  <c:v>140.0</c:v>
                </c:pt>
                <c:pt idx="12">
                  <c:v>139.0</c:v>
                </c:pt>
                <c:pt idx="13">
                  <c:v>139.0</c:v>
                </c:pt>
                <c:pt idx="14">
                  <c:v>138.0</c:v>
                </c:pt>
                <c:pt idx="15">
                  <c:v>138.0</c:v>
                </c:pt>
                <c:pt idx="16">
                  <c:v>139.0</c:v>
                </c:pt>
                <c:pt idx="17">
                  <c:v>138.0</c:v>
                </c:pt>
                <c:pt idx="18">
                  <c:v>140.0</c:v>
                </c:pt>
                <c:pt idx="19">
                  <c:v>139.0</c:v>
                </c:pt>
                <c:pt idx="20">
                  <c:v>138.0</c:v>
                </c:pt>
                <c:pt idx="21">
                  <c:v>138.0</c:v>
                </c:pt>
                <c:pt idx="22">
                  <c:v>139.0</c:v>
                </c:pt>
                <c:pt idx="23">
                  <c:v>139.0</c:v>
                </c:pt>
                <c:pt idx="24">
                  <c:v>138.0</c:v>
                </c:pt>
                <c:pt idx="25">
                  <c:v>139.0</c:v>
                </c:pt>
                <c:pt idx="26">
                  <c:v>139.0</c:v>
                </c:pt>
                <c:pt idx="27">
                  <c:v>138.0</c:v>
                </c:pt>
                <c:pt idx="28">
                  <c:v>140.0</c:v>
                </c:pt>
                <c:pt idx="29">
                  <c:v>138.0</c:v>
                </c:pt>
                <c:pt idx="30">
                  <c:v>139.0</c:v>
                </c:pt>
                <c:pt idx="31">
                  <c:v>138.0</c:v>
                </c:pt>
                <c:pt idx="32">
                  <c:v>138.0</c:v>
                </c:pt>
                <c:pt idx="33">
                  <c:v>139.0</c:v>
                </c:pt>
                <c:pt idx="34">
                  <c:v>140.0</c:v>
                </c:pt>
                <c:pt idx="35">
                  <c:v>137.0</c:v>
                </c:pt>
                <c:pt idx="36">
                  <c:v>139.0</c:v>
                </c:pt>
                <c:pt idx="37">
                  <c:v>138.0</c:v>
                </c:pt>
                <c:pt idx="38">
                  <c:v>139.0</c:v>
                </c:pt>
                <c:pt idx="39">
                  <c:v>138.0</c:v>
                </c:pt>
                <c:pt idx="40">
                  <c:v>139.0</c:v>
                </c:pt>
                <c:pt idx="41">
                  <c:v>137.0</c:v>
                </c:pt>
                <c:pt idx="42">
                  <c:v>139.0</c:v>
                </c:pt>
                <c:pt idx="43">
                  <c:v>139.0</c:v>
                </c:pt>
                <c:pt idx="44">
                  <c:v>139.0</c:v>
                </c:pt>
                <c:pt idx="45">
                  <c:v>138.0</c:v>
                </c:pt>
                <c:pt idx="46">
                  <c:v>139.0</c:v>
                </c:pt>
                <c:pt idx="47">
                  <c:v>140.0</c:v>
                </c:pt>
                <c:pt idx="48">
                  <c:v>137.0</c:v>
                </c:pt>
                <c:pt idx="49">
                  <c:v>139.0</c:v>
                </c:pt>
                <c:pt idx="50">
                  <c:v>139.0</c:v>
                </c:pt>
                <c:pt idx="51">
                  <c:v>139.0</c:v>
                </c:pt>
                <c:pt idx="52">
                  <c:v>141.0</c:v>
                </c:pt>
                <c:pt idx="53">
                  <c:v>139.0</c:v>
                </c:pt>
                <c:pt idx="54">
                  <c:v>139.0</c:v>
                </c:pt>
                <c:pt idx="55">
                  <c:v>137.0</c:v>
                </c:pt>
                <c:pt idx="56">
                  <c:v>139.0</c:v>
                </c:pt>
                <c:pt idx="57">
                  <c:v>139.0</c:v>
                </c:pt>
                <c:pt idx="58">
                  <c:v>139.0</c:v>
                </c:pt>
                <c:pt idx="59">
                  <c:v>139.0</c:v>
                </c:pt>
                <c:pt idx="60">
                  <c:v>140.0</c:v>
                </c:pt>
                <c:pt idx="61">
                  <c:v>138.0</c:v>
                </c:pt>
                <c:pt idx="62">
                  <c:v>137.0</c:v>
                </c:pt>
                <c:pt idx="63">
                  <c:v>137.0</c:v>
                </c:pt>
                <c:pt idx="64">
                  <c:v>138.0</c:v>
                </c:pt>
                <c:pt idx="65">
                  <c:v>138.0</c:v>
                </c:pt>
                <c:pt idx="66">
                  <c:v>138.0</c:v>
                </c:pt>
                <c:pt idx="67">
                  <c:v>138.0</c:v>
                </c:pt>
                <c:pt idx="68">
                  <c:v>139.0</c:v>
                </c:pt>
                <c:pt idx="69">
                  <c:v>138.0</c:v>
                </c:pt>
                <c:pt idx="70">
                  <c:v>137.0</c:v>
                </c:pt>
                <c:pt idx="71">
                  <c:v>137.0</c:v>
                </c:pt>
                <c:pt idx="72">
                  <c:v>138.0</c:v>
                </c:pt>
                <c:pt idx="73">
                  <c:v>138.0</c:v>
                </c:pt>
                <c:pt idx="74">
                  <c:v>139.0</c:v>
                </c:pt>
                <c:pt idx="75">
                  <c:v>137.0</c:v>
                </c:pt>
                <c:pt idx="76">
                  <c:v>138.0</c:v>
                </c:pt>
                <c:pt idx="77">
                  <c:v>139.0</c:v>
                </c:pt>
                <c:pt idx="78">
                  <c:v>139.0</c:v>
                </c:pt>
                <c:pt idx="79">
                  <c:v>136.0</c:v>
                </c:pt>
                <c:pt idx="80">
                  <c:v>138.0</c:v>
                </c:pt>
                <c:pt idx="81">
                  <c:v>140.0</c:v>
                </c:pt>
                <c:pt idx="82">
                  <c:v>139.0</c:v>
                </c:pt>
                <c:pt idx="83">
                  <c:v>138.0</c:v>
                </c:pt>
                <c:pt idx="84">
                  <c:v>138.0</c:v>
                </c:pt>
                <c:pt idx="85">
                  <c:v>139.0</c:v>
                </c:pt>
                <c:pt idx="86">
                  <c:v>140.0</c:v>
                </c:pt>
                <c:pt idx="87">
                  <c:v>138.0</c:v>
                </c:pt>
                <c:pt idx="88">
                  <c:v>139.0</c:v>
                </c:pt>
                <c:pt idx="89">
                  <c:v>138.0</c:v>
                </c:pt>
                <c:pt idx="90">
                  <c:v>139.0</c:v>
                </c:pt>
                <c:pt idx="91">
                  <c:v>139.0</c:v>
                </c:pt>
                <c:pt idx="92">
                  <c:v>138.0</c:v>
                </c:pt>
                <c:pt idx="93">
                  <c:v>137.0</c:v>
                </c:pt>
                <c:pt idx="94">
                  <c:v>138.0</c:v>
                </c:pt>
                <c:pt idx="95">
                  <c:v>137.0</c:v>
                </c:pt>
                <c:pt idx="96">
                  <c:v>138.0</c:v>
                </c:pt>
                <c:pt idx="97">
                  <c:v>139.0</c:v>
                </c:pt>
                <c:pt idx="98">
                  <c:v>141.0</c:v>
                </c:pt>
                <c:pt idx="99">
                  <c:v>139.0</c:v>
                </c:pt>
                <c:pt idx="100">
                  <c:v>138.0</c:v>
                </c:pt>
                <c:pt idx="101">
                  <c:v>140.0</c:v>
                </c:pt>
                <c:pt idx="102">
                  <c:v>139.0</c:v>
                </c:pt>
                <c:pt idx="103">
                  <c:v>138.0</c:v>
                </c:pt>
                <c:pt idx="104">
                  <c:v>138.0</c:v>
                </c:pt>
                <c:pt idx="105">
                  <c:v>139.0</c:v>
                </c:pt>
                <c:pt idx="106">
                  <c:v>139.0</c:v>
                </c:pt>
                <c:pt idx="107">
                  <c:v>139.0</c:v>
                </c:pt>
                <c:pt idx="108">
                  <c:v>140.0</c:v>
                </c:pt>
                <c:pt idx="109">
                  <c:v>138.0</c:v>
                </c:pt>
                <c:pt idx="110">
                  <c:v>139.0</c:v>
                </c:pt>
                <c:pt idx="111">
                  <c:v>138.0</c:v>
                </c:pt>
                <c:pt idx="112">
                  <c:v>139.0</c:v>
                </c:pt>
                <c:pt idx="113">
                  <c:v>139.0</c:v>
                </c:pt>
                <c:pt idx="114">
                  <c:v>140.0</c:v>
                </c:pt>
                <c:pt idx="115">
                  <c:v>139.0</c:v>
                </c:pt>
                <c:pt idx="116">
                  <c:v>139.0</c:v>
                </c:pt>
                <c:pt idx="117">
                  <c:v>139.0</c:v>
                </c:pt>
                <c:pt idx="118">
                  <c:v>140.0</c:v>
                </c:pt>
                <c:pt idx="119">
                  <c:v>138.0</c:v>
                </c:pt>
                <c:pt idx="120">
                  <c:v>138.0</c:v>
                </c:pt>
                <c:pt idx="121">
                  <c:v>138.0</c:v>
                </c:pt>
                <c:pt idx="122">
                  <c:v>139.0</c:v>
                </c:pt>
                <c:pt idx="123">
                  <c:v>139.0</c:v>
                </c:pt>
                <c:pt idx="124">
                  <c:v>140.0</c:v>
                </c:pt>
                <c:pt idx="125">
                  <c:v>139.0</c:v>
                </c:pt>
                <c:pt idx="126">
                  <c:v>140.0</c:v>
                </c:pt>
                <c:pt idx="127">
                  <c:v>139.0</c:v>
                </c:pt>
                <c:pt idx="128">
                  <c:v>140.0</c:v>
                </c:pt>
                <c:pt idx="129">
                  <c:v>139.0</c:v>
                </c:pt>
                <c:pt idx="130">
                  <c:v>139.0</c:v>
                </c:pt>
                <c:pt idx="131">
                  <c:v>141.0</c:v>
                </c:pt>
                <c:pt idx="132">
                  <c:v>141.0</c:v>
                </c:pt>
                <c:pt idx="133">
                  <c:v>137.0</c:v>
                </c:pt>
                <c:pt idx="134">
                  <c:v>137.0</c:v>
                </c:pt>
                <c:pt idx="135">
                  <c:v>140.0</c:v>
                </c:pt>
                <c:pt idx="136">
                  <c:v>138.0</c:v>
                </c:pt>
                <c:pt idx="137">
                  <c:v>138.0</c:v>
                </c:pt>
                <c:pt idx="138">
                  <c:v>137.0</c:v>
                </c:pt>
                <c:pt idx="139">
                  <c:v>138.0</c:v>
                </c:pt>
                <c:pt idx="140">
                  <c:v>139.0</c:v>
                </c:pt>
                <c:pt idx="141">
                  <c:v>140.0</c:v>
                </c:pt>
                <c:pt idx="142">
                  <c:v>140.0</c:v>
                </c:pt>
                <c:pt idx="143">
                  <c:v>138.0</c:v>
                </c:pt>
                <c:pt idx="144">
                  <c:v>138.0</c:v>
                </c:pt>
                <c:pt idx="145">
                  <c:v>138.0</c:v>
                </c:pt>
                <c:pt idx="146">
                  <c:v>138.0</c:v>
                </c:pt>
                <c:pt idx="147">
                  <c:v>138.0</c:v>
                </c:pt>
                <c:pt idx="148">
                  <c:v>139.0</c:v>
                </c:pt>
                <c:pt idx="149">
                  <c:v>137.0</c:v>
                </c:pt>
                <c:pt idx="150">
                  <c:v>138.0</c:v>
                </c:pt>
                <c:pt idx="151">
                  <c:v>140.0</c:v>
                </c:pt>
                <c:pt idx="152">
                  <c:v>138.0</c:v>
                </c:pt>
                <c:pt idx="153">
                  <c:v>138.0</c:v>
                </c:pt>
                <c:pt idx="154">
                  <c:v>138.0</c:v>
                </c:pt>
                <c:pt idx="155">
                  <c:v>140.0</c:v>
                </c:pt>
                <c:pt idx="156">
                  <c:v>138.0</c:v>
                </c:pt>
                <c:pt idx="157">
                  <c:v>140.0</c:v>
                </c:pt>
                <c:pt idx="158">
                  <c:v>138.0</c:v>
                </c:pt>
                <c:pt idx="159">
                  <c:v>139.0</c:v>
                </c:pt>
                <c:pt idx="160">
                  <c:v>138.0</c:v>
                </c:pt>
                <c:pt idx="161">
                  <c:v>138.0</c:v>
                </c:pt>
                <c:pt idx="162">
                  <c:v>140.0</c:v>
                </c:pt>
                <c:pt idx="163">
                  <c:v>138.0</c:v>
                </c:pt>
                <c:pt idx="164">
                  <c:v>139.0</c:v>
                </c:pt>
                <c:pt idx="165">
                  <c:v>140.0</c:v>
                </c:pt>
                <c:pt idx="166">
                  <c:v>138.0</c:v>
                </c:pt>
                <c:pt idx="167">
                  <c:v>138.0</c:v>
                </c:pt>
                <c:pt idx="168">
                  <c:v>139.0</c:v>
                </c:pt>
                <c:pt idx="169">
                  <c:v>140.0</c:v>
                </c:pt>
                <c:pt idx="170">
                  <c:v>140.0</c:v>
                </c:pt>
                <c:pt idx="171">
                  <c:v>139.0</c:v>
                </c:pt>
                <c:pt idx="172">
                  <c:v>137.0</c:v>
                </c:pt>
                <c:pt idx="173">
                  <c:v>138.0</c:v>
                </c:pt>
                <c:pt idx="174">
                  <c:v>138.0</c:v>
                </c:pt>
                <c:pt idx="175">
                  <c:v>140.0</c:v>
                </c:pt>
                <c:pt idx="176">
                  <c:v>139.0</c:v>
                </c:pt>
                <c:pt idx="177">
                  <c:v>139.0</c:v>
                </c:pt>
                <c:pt idx="178">
                  <c:v>136.0</c:v>
                </c:pt>
                <c:pt idx="179">
                  <c:v>139.0</c:v>
                </c:pt>
                <c:pt idx="180">
                  <c:v>139.0</c:v>
                </c:pt>
                <c:pt idx="181">
                  <c:v>139.0</c:v>
                </c:pt>
                <c:pt idx="182">
                  <c:v>138.0</c:v>
                </c:pt>
                <c:pt idx="183">
                  <c:v>139.0</c:v>
                </c:pt>
                <c:pt idx="184">
                  <c:v>139.0</c:v>
                </c:pt>
                <c:pt idx="185">
                  <c:v>139.0</c:v>
                </c:pt>
                <c:pt idx="186">
                  <c:v>139.0</c:v>
                </c:pt>
                <c:pt idx="187">
                  <c:v>139.0</c:v>
                </c:pt>
                <c:pt idx="188">
                  <c:v>138.0</c:v>
                </c:pt>
                <c:pt idx="189">
                  <c:v>138.0</c:v>
                </c:pt>
                <c:pt idx="190">
                  <c:v>139.0</c:v>
                </c:pt>
                <c:pt idx="191">
                  <c:v>139.0</c:v>
                </c:pt>
                <c:pt idx="192">
                  <c:v>140.0</c:v>
                </c:pt>
                <c:pt idx="193">
                  <c:v>139.0</c:v>
                </c:pt>
                <c:pt idx="194">
                  <c:v>139.0</c:v>
                </c:pt>
                <c:pt idx="195">
                  <c:v>139.0</c:v>
                </c:pt>
                <c:pt idx="196">
                  <c:v>141.0</c:v>
                </c:pt>
                <c:pt idx="197">
                  <c:v>139.0</c:v>
                </c:pt>
                <c:pt idx="198">
                  <c:v>139.0</c:v>
                </c:pt>
                <c:pt idx="199">
                  <c:v>139.0</c:v>
                </c:pt>
                <c:pt idx="200">
                  <c:v>139.0</c:v>
                </c:pt>
                <c:pt idx="201">
                  <c:v>139.0</c:v>
                </c:pt>
                <c:pt idx="202">
                  <c:v>140.0</c:v>
                </c:pt>
                <c:pt idx="203">
                  <c:v>138.0</c:v>
                </c:pt>
                <c:pt idx="204">
                  <c:v>139.0</c:v>
                </c:pt>
                <c:pt idx="205">
                  <c:v>138.0</c:v>
                </c:pt>
                <c:pt idx="206">
                  <c:v>139.0</c:v>
                </c:pt>
                <c:pt idx="207">
                  <c:v>140.0</c:v>
                </c:pt>
                <c:pt idx="208">
                  <c:v>139.0</c:v>
                </c:pt>
                <c:pt idx="209">
                  <c:v>138.0</c:v>
                </c:pt>
                <c:pt idx="210">
                  <c:v>138.0</c:v>
                </c:pt>
                <c:pt idx="211">
                  <c:v>141.0</c:v>
                </c:pt>
                <c:pt idx="212">
                  <c:v>138.0</c:v>
                </c:pt>
                <c:pt idx="213">
                  <c:v>137.0</c:v>
                </c:pt>
                <c:pt idx="214">
                  <c:v>139.0</c:v>
                </c:pt>
                <c:pt idx="215">
                  <c:v>138.0</c:v>
                </c:pt>
                <c:pt idx="216">
                  <c:v>138.0</c:v>
                </c:pt>
                <c:pt idx="217">
                  <c:v>139.0</c:v>
                </c:pt>
                <c:pt idx="218">
                  <c:v>139.0</c:v>
                </c:pt>
                <c:pt idx="219">
                  <c:v>139.0</c:v>
                </c:pt>
                <c:pt idx="220">
                  <c:v>140.0</c:v>
                </c:pt>
                <c:pt idx="221">
                  <c:v>140.0</c:v>
                </c:pt>
                <c:pt idx="222">
                  <c:v>139.0</c:v>
                </c:pt>
                <c:pt idx="223">
                  <c:v>140.0</c:v>
                </c:pt>
                <c:pt idx="224">
                  <c:v>138.0</c:v>
                </c:pt>
                <c:pt idx="225">
                  <c:v>140.0</c:v>
                </c:pt>
                <c:pt idx="226">
                  <c:v>139.0</c:v>
                </c:pt>
                <c:pt idx="227">
                  <c:v>139.0</c:v>
                </c:pt>
                <c:pt idx="228">
                  <c:v>138.0</c:v>
                </c:pt>
                <c:pt idx="229">
                  <c:v>140.0</c:v>
                </c:pt>
                <c:pt idx="230">
                  <c:v>138.0</c:v>
                </c:pt>
                <c:pt idx="231">
                  <c:v>139.0</c:v>
                </c:pt>
                <c:pt idx="232">
                  <c:v>139.0</c:v>
                </c:pt>
                <c:pt idx="233">
                  <c:v>139.0</c:v>
                </c:pt>
                <c:pt idx="234">
                  <c:v>140.0</c:v>
                </c:pt>
                <c:pt idx="235">
                  <c:v>138.0</c:v>
                </c:pt>
                <c:pt idx="236">
                  <c:v>139.0</c:v>
                </c:pt>
                <c:pt idx="237">
                  <c:v>140.0</c:v>
                </c:pt>
                <c:pt idx="238">
                  <c:v>138.0</c:v>
                </c:pt>
                <c:pt idx="239">
                  <c:v>139.0</c:v>
                </c:pt>
                <c:pt idx="240">
                  <c:v>139.0</c:v>
                </c:pt>
                <c:pt idx="241">
                  <c:v>138.0</c:v>
                </c:pt>
                <c:pt idx="242">
                  <c:v>140.0</c:v>
                </c:pt>
                <c:pt idx="243">
                  <c:v>138.0</c:v>
                </c:pt>
                <c:pt idx="244">
                  <c:v>140.0</c:v>
                </c:pt>
                <c:pt idx="245">
                  <c:v>140.0</c:v>
                </c:pt>
                <c:pt idx="246">
                  <c:v>139.0</c:v>
                </c:pt>
                <c:pt idx="247">
                  <c:v>138.0</c:v>
                </c:pt>
                <c:pt idx="248">
                  <c:v>139.0</c:v>
                </c:pt>
                <c:pt idx="249">
                  <c:v>141.0</c:v>
                </c:pt>
                <c:pt idx="250">
                  <c:v>141.0</c:v>
                </c:pt>
                <c:pt idx="251">
                  <c:v>141.0</c:v>
                </c:pt>
                <c:pt idx="252">
                  <c:v>141.0</c:v>
                </c:pt>
                <c:pt idx="253">
                  <c:v>140.0</c:v>
                </c:pt>
                <c:pt idx="254">
                  <c:v>141.0</c:v>
                </c:pt>
                <c:pt idx="255">
                  <c:v>140.0</c:v>
                </c:pt>
                <c:pt idx="256">
                  <c:v>140.0</c:v>
                </c:pt>
                <c:pt idx="257">
                  <c:v>138.0</c:v>
                </c:pt>
                <c:pt idx="258">
                  <c:v>137.0</c:v>
                </c:pt>
                <c:pt idx="259">
                  <c:v>139.0</c:v>
                </c:pt>
                <c:pt idx="260">
                  <c:v>139.0</c:v>
                </c:pt>
                <c:pt idx="261">
                  <c:v>139.0</c:v>
                </c:pt>
                <c:pt idx="262">
                  <c:v>139.0</c:v>
                </c:pt>
                <c:pt idx="263">
                  <c:v>140.0</c:v>
                </c:pt>
                <c:pt idx="264">
                  <c:v>138.0</c:v>
                </c:pt>
                <c:pt idx="265">
                  <c:v>140.0</c:v>
                </c:pt>
                <c:pt idx="266">
                  <c:v>139.0</c:v>
                </c:pt>
                <c:pt idx="267">
                  <c:v>139.0</c:v>
                </c:pt>
                <c:pt idx="268">
                  <c:v>139.0</c:v>
                </c:pt>
                <c:pt idx="269">
                  <c:v>138.0</c:v>
                </c:pt>
                <c:pt idx="270">
                  <c:v>138.0</c:v>
                </c:pt>
                <c:pt idx="271">
                  <c:v>139.0</c:v>
                </c:pt>
                <c:pt idx="272">
                  <c:v>138.0</c:v>
                </c:pt>
                <c:pt idx="273">
                  <c:v>140.0</c:v>
                </c:pt>
                <c:pt idx="274">
                  <c:v>138.0</c:v>
                </c:pt>
                <c:pt idx="275">
                  <c:v>139.0</c:v>
                </c:pt>
                <c:pt idx="276">
                  <c:v>138.0</c:v>
                </c:pt>
                <c:pt idx="277">
                  <c:v>138.0</c:v>
                </c:pt>
                <c:pt idx="278">
                  <c:v>138.0</c:v>
                </c:pt>
                <c:pt idx="279">
                  <c:v>140.0</c:v>
                </c:pt>
                <c:pt idx="280">
                  <c:v>139.0</c:v>
                </c:pt>
                <c:pt idx="281">
                  <c:v>140.0</c:v>
                </c:pt>
                <c:pt idx="282">
                  <c:v>139.0</c:v>
                </c:pt>
                <c:pt idx="283">
                  <c:v>138.0</c:v>
                </c:pt>
                <c:pt idx="284">
                  <c:v>138.0</c:v>
                </c:pt>
                <c:pt idx="285">
                  <c:v>139.0</c:v>
                </c:pt>
                <c:pt idx="286">
                  <c:v>140.0</c:v>
                </c:pt>
                <c:pt idx="287">
                  <c:v>139.0</c:v>
                </c:pt>
                <c:pt idx="288">
                  <c:v>140.0</c:v>
                </c:pt>
                <c:pt idx="289">
                  <c:v>138.0</c:v>
                </c:pt>
                <c:pt idx="290">
                  <c:v>138.0</c:v>
                </c:pt>
                <c:pt idx="291">
                  <c:v>139.0</c:v>
                </c:pt>
                <c:pt idx="292">
                  <c:v>140.0</c:v>
                </c:pt>
                <c:pt idx="293">
                  <c:v>139.0</c:v>
                </c:pt>
                <c:pt idx="294">
                  <c:v>139.0</c:v>
                </c:pt>
                <c:pt idx="295">
                  <c:v>138.0</c:v>
                </c:pt>
                <c:pt idx="296">
                  <c:v>141.0</c:v>
                </c:pt>
                <c:pt idx="297">
                  <c:v>140.0</c:v>
                </c:pt>
                <c:pt idx="298">
                  <c:v>140.0</c:v>
                </c:pt>
                <c:pt idx="299">
                  <c:v>140.0</c:v>
                </c:pt>
                <c:pt idx="300">
                  <c:v>140.0</c:v>
                </c:pt>
                <c:pt idx="301">
                  <c:v>139.0</c:v>
                </c:pt>
                <c:pt idx="302">
                  <c:v>138.0</c:v>
                </c:pt>
                <c:pt idx="303">
                  <c:v>139.0</c:v>
                </c:pt>
                <c:pt idx="304">
                  <c:v>139.0</c:v>
                </c:pt>
                <c:pt idx="305">
                  <c:v>140.0</c:v>
                </c:pt>
                <c:pt idx="306">
                  <c:v>139.0</c:v>
                </c:pt>
                <c:pt idx="307">
                  <c:v>138.0</c:v>
                </c:pt>
                <c:pt idx="308">
                  <c:v>139.0</c:v>
                </c:pt>
                <c:pt idx="309">
                  <c:v>137.0</c:v>
                </c:pt>
                <c:pt idx="310">
                  <c:v>139.0</c:v>
                </c:pt>
                <c:pt idx="311">
                  <c:v>139.0</c:v>
                </c:pt>
                <c:pt idx="312">
                  <c:v>139.0</c:v>
                </c:pt>
                <c:pt idx="313">
                  <c:v>139.0</c:v>
                </c:pt>
                <c:pt idx="314">
                  <c:v>139.0</c:v>
                </c:pt>
                <c:pt idx="315">
                  <c:v>138.0</c:v>
                </c:pt>
                <c:pt idx="316">
                  <c:v>138.0</c:v>
                </c:pt>
                <c:pt idx="317">
                  <c:v>139.0</c:v>
                </c:pt>
                <c:pt idx="318">
                  <c:v>139.0</c:v>
                </c:pt>
                <c:pt idx="319">
                  <c:v>138.0</c:v>
                </c:pt>
                <c:pt idx="320">
                  <c:v>138.0</c:v>
                </c:pt>
                <c:pt idx="321">
                  <c:v>140.0</c:v>
                </c:pt>
                <c:pt idx="322">
                  <c:v>138.0</c:v>
                </c:pt>
                <c:pt idx="323">
                  <c:v>139.0</c:v>
                </c:pt>
                <c:pt idx="324">
                  <c:v>138.0</c:v>
                </c:pt>
                <c:pt idx="325">
                  <c:v>137.0</c:v>
                </c:pt>
                <c:pt idx="326">
                  <c:v>139.0</c:v>
                </c:pt>
                <c:pt idx="327">
                  <c:v>138.0</c:v>
                </c:pt>
                <c:pt idx="328">
                  <c:v>140.0</c:v>
                </c:pt>
                <c:pt idx="329">
                  <c:v>140.0</c:v>
                </c:pt>
                <c:pt idx="330">
                  <c:v>140.0</c:v>
                </c:pt>
                <c:pt idx="331">
                  <c:v>139.0</c:v>
                </c:pt>
                <c:pt idx="332">
                  <c:v>138.0</c:v>
                </c:pt>
                <c:pt idx="333">
                  <c:v>138.0</c:v>
                </c:pt>
                <c:pt idx="334">
                  <c:v>139.0</c:v>
                </c:pt>
                <c:pt idx="335">
                  <c:v>139.0</c:v>
                </c:pt>
                <c:pt idx="336">
                  <c:v>140.0</c:v>
                </c:pt>
                <c:pt idx="337">
                  <c:v>139.0</c:v>
                </c:pt>
                <c:pt idx="338">
                  <c:v>139.0</c:v>
                </c:pt>
                <c:pt idx="339">
                  <c:v>137.0</c:v>
                </c:pt>
                <c:pt idx="340">
                  <c:v>137.0</c:v>
                </c:pt>
                <c:pt idx="341">
                  <c:v>139.0</c:v>
                </c:pt>
                <c:pt idx="342">
                  <c:v>137.0</c:v>
                </c:pt>
                <c:pt idx="343">
                  <c:v>137.0</c:v>
                </c:pt>
                <c:pt idx="344">
                  <c:v>138.0</c:v>
                </c:pt>
                <c:pt idx="345">
                  <c:v>137.0</c:v>
                </c:pt>
                <c:pt idx="346">
                  <c:v>138.0</c:v>
                </c:pt>
                <c:pt idx="347">
                  <c:v>138.0</c:v>
                </c:pt>
                <c:pt idx="348">
                  <c:v>138.0</c:v>
                </c:pt>
                <c:pt idx="349">
                  <c:v>140.0</c:v>
                </c:pt>
                <c:pt idx="350">
                  <c:v>140.0</c:v>
                </c:pt>
                <c:pt idx="351">
                  <c:v>139.0</c:v>
                </c:pt>
                <c:pt idx="352">
                  <c:v>139.0</c:v>
                </c:pt>
                <c:pt idx="353">
                  <c:v>138.0</c:v>
                </c:pt>
                <c:pt idx="354">
                  <c:v>139.0</c:v>
                </c:pt>
                <c:pt idx="355">
                  <c:v>138.0</c:v>
                </c:pt>
                <c:pt idx="356">
                  <c:v>138.0</c:v>
                </c:pt>
                <c:pt idx="357">
                  <c:v>139.0</c:v>
                </c:pt>
                <c:pt idx="358">
                  <c:v>139.0</c:v>
                </c:pt>
                <c:pt idx="359">
                  <c:v>139.0</c:v>
                </c:pt>
                <c:pt idx="360">
                  <c:v>138.0</c:v>
                </c:pt>
                <c:pt idx="361">
                  <c:v>139.0</c:v>
                </c:pt>
                <c:pt idx="362">
                  <c:v>140.0</c:v>
                </c:pt>
                <c:pt idx="363">
                  <c:v>139.0</c:v>
                </c:pt>
                <c:pt idx="364">
                  <c:v>138.0</c:v>
                </c:pt>
                <c:pt idx="365">
                  <c:v>139.0</c:v>
                </c:pt>
                <c:pt idx="366">
                  <c:v>139.0</c:v>
                </c:pt>
                <c:pt idx="367">
                  <c:v>140.0</c:v>
                </c:pt>
                <c:pt idx="368">
                  <c:v>140.0</c:v>
                </c:pt>
                <c:pt idx="369">
                  <c:v>139.0</c:v>
                </c:pt>
                <c:pt idx="370">
                  <c:v>138.0</c:v>
                </c:pt>
                <c:pt idx="371">
                  <c:v>140.0</c:v>
                </c:pt>
                <c:pt idx="372">
                  <c:v>139.0</c:v>
                </c:pt>
                <c:pt idx="373">
                  <c:v>139.0</c:v>
                </c:pt>
                <c:pt idx="374">
                  <c:v>139.0</c:v>
                </c:pt>
                <c:pt idx="375">
                  <c:v>141.0</c:v>
                </c:pt>
                <c:pt idx="376">
                  <c:v>138.0</c:v>
                </c:pt>
                <c:pt idx="377">
                  <c:v>140.0</c:v>
                </c:pt>
                <c:pt idx="378">
                  <c:v>139.0</c:v>
                </c:pt>
                <c:pt idx="379">
                  <c:v>140.0</c:v>
                </c:pt>
                <c:pt idx="380">
                  <c:v>140.0</c:v>
                </c:pt>
                <c:pt idx="381">
                  <c:v>140.0</c:v>
                </c:pt>
                <c:pt idx="382">
                  <c:v>138.0</c:v>
                </c:pt>
                <c:pt idx="383">
                  <c:v>138.0</c:v>
                </c:pt>
                <c:pt idx="384">
                  <c:v>139.0</c:v>
                </c:pt>
                <c:pt idx="385">
                  <c:v>140.0</c:v>
                </c:pt>
                <c:pt idx="386">
                  <c:v>140.0</c:v>
                </c:pt>
                <c:pt idx="387">
                  <c:v>138.0</c:v>
                </c:pt>
                <c:pt idx="388">
                  <c:v>138.0</c:v>
                </c:pt>
                <c:pt idx="389">
                  <c:v>139.0</c:v>
                </c:pt>
                <c:pt idx="390">
                  <c:v>139.0</c:v>
                </c:pt>
                <c:pt idx="391">
                  <c:v>140.0</c:v>
                </c:pt>
                <c:pt idx="392">
                  <c:v>139.0</c:v>
                </c:pt>
                <c:pt idx="393">
                  <c:v>139.0</c:v>
                </c:pt>
                <c:pt idx="394">
                  <c:v>138.0</c:v>
                </c:pt>
                <c:pt idx="395">
                  <c:v>138.0</c:v>
                </c:pt>
                <c:pt idx="396">
                  <c:v>139.0</c:v>
                </c:pt>
                <c:pt idx="397">
                  <c:v>138.0</c:v>
                </c:pt>
                <c:pt idx="398">
                  <c:v>140.0</c:v>
                </c:pt>
                <c:pt idx="399">
                  <c:v>139.0</c:v>
                </c:pt>
                <c:pt idx="400">
                  <c:v>137.0</c:v>
                </c:pt>
                <c:pt idx="401">
                  <c:v>139.0</c:v>
                </c:pt>
                <c:pt idx="402">
                  <c:v>139.0</c:v>
                </c:pt>
                <c:pt idx="403">
                  <c:v>139.0</c:v>
                </c:pt>
                <c:pt idx="404">
                  <c:v>139.0</c:v>
                </c:pt>
                <c:pt idx="405">
                  <c:v>141.0</c:v>
                </c:pt>
                <c:pt idx="406">
                  <c:v>140.0</c:v>
                </c:pt>
                <c:pt idx="407">
                  <c:v>140.0</c:v>
                </c:pt>
                <c:pt idx="408">
                  <c:v>140.0</c:v>
                </c:pt>
                <c:pt idx="409">
                  <c:v>141.0</c:v>
                </c:pt>
                <c:pt idx="410">
                  <c:v>139.0</c:v>
                </c:pt>
                <c:pt idx="411">
                  <c:v>139.0</c:v>
                </c:pt>
                <c:pt idx="412">
                  <c:v>141.0</c:v>
                </c:pt>
                <c:pt idx="413">
                  <c:v>140.0</c:v>
                </c:pt>
                <c:pt idx="414">
                  <c:v>140.0</c:v>
                </c:pt>
                <c:pt idx="415">
                  <c:v>140.0</c:v>
                </c:pt>
                <c:pt idx="416">
                  <c:v>141.0</c:v>
                </c:pt>
                <c:pt idx="417">
                  <c:v>138.0</c:v>
                </c:pt>
                <c:pt idx="418">
                  <c:v>139.0</c:v>
                </c:pt>
                <c:pt idx="419">
                  <c:v>140.0</c:v>
                </c:pt>
                <c:pt idx="420">
                  <c:v>139.0</c:v>
                </c:pt>
                <c:pt idx="421">
                  <c:v>138.0</c:v>
                </c:pt>
                <c:pt idx="422">
                  <c:v>142.0</c:v>
                </c:pt>
                <c:pt idx="423">
                  <c:v>142.0</c:v>
                </c:pt>
                <c:pt idx="424">
                  <c:v>141.0</c:v>
                </c:pt>
                <c:pt idx="425">
                  <c:v>141.0</c:v>
                </c:pt>
                <c:pt idx="426">
                  <c:v>141.0</c:v>
                </c:pt>
                <c:pt idx="427">
                  <c:v>140.0</c:v>
                </c:pt>
                <c:pt idx="428">
                  <c:v>139.0</c:v>
                </c:pt>
                <c:pt idx="429">
                  <c:v>140.0</c:v>
                </c:pt>
                <c:pt idx="430">
                  <c:v>138.0</c:v>
                </c:pt>
                <c:pt idx="431">
                  <c:v>139.0</c:v>
                </c:pt>
                <c:pt idx="432">
                  <c:v>139.0</c:v>
                </c:pt>
                <c:pt idx="433">
                  <c:v>139.0</c:v>
                </c:pt>
                <c:pt idx="434">
                  <c:v>139.0</c:v>
                </c:pt>
                <c:pt idx="435">
                  <c:v>138.0</c:v>
                </c:pt>
                <c:pt idx="436">
                  <c:v>140.0</c:v>
                </c:pt>
                <c:pt idx="437">
                  <c:v>140.0</c:v>
                </c:pt>
                <c:pt idx="438">
                  <c:v>138.0</c:v>
                </c:pt>
                <c:pt idx="439">
                  <c:v>139.0</c:v>
                </c:pt>
                <c:pt idx="440">
                  <c:v>139.0</c:v>
                </c:pt>
                <c:pt idx="441">
                  <c:v>139.0</c:v>
                </c:pt>
                <c:pt idx="442">
                  <c:v>139.0</c:v>
                </c:pt>
                <c:pt idx="443">
                  <c:v>140.0</c:v>
                </c:pt>
                <c:pt idx="444">
                  <c:v>139.0</c:v>
                </c:pt>
                <c:pt idx="445">
                  <c:v>138.0</c:v>
                </c:pt>
                <c:pt idx="446">
                  <c:v>139.0</c:v>
                </c:pt>
                <c:pt idx="447">
                  <c:v>139.0</c:v>
                </c:pt>
                <c:pt idx="448">
                  <c:v>140.0</c:v>
                </c:pt>
                <c:pt idx="449">
                  <c:v>140.0</c:v>
                </c:pt>
                <c:pt idx="450">
                  <c:v>138.0</c:v>
                </c:pt>
                <c:pt idx="451">
                  <c:v>139.0</c:v>
                </c:pt>
                <c:pt idx="452">
                  <c:v>137.0</c:v>
                </c:pt>
                <c:pt idx="453">
                  <c:v>137.0</c:v>
                </c:pt>
                <c:pt idx="454">
                  <c:v>137.0</c:v>
                </c:pt>
                <c:pt idx="455">
                  <c:v>141.0</c:v>
                </c:pt>
                <c:pt idx="456">
                  <c:v>138.0</c:v>
                </c:pt>
                <c:pt idx="457">
                  <c:v>138.0</c:v>
                </c:pt>
                <c:pt idx="458">
                  <c:v>140.0</c:v>
                </c:pt>
                <c:pt idx="459">
                  <c:v>140.0</c:v>
                </c:pt>
                <c:pt idx="460">
                  <c:v>140.0</c:v>
                </c:pt>
                <c:pt idx="461">
                  <c:v>137.0</c:v>
                </c:pt>
                <c:pt idx="462">
                  <c:v>139.0</c:v>
                </c:pt>
                <c:pt idx="463">
                  <c:v>140.0</c:v>
                </c:pt>
                <c:pt idx="464">
                  <c:v>140.0</c:v>
                </c:pt>
                <c:pt idx="465">
                  <c:v>140.0</c:v>
                </c:pt>
                <c:pt idx="466">
                  <c:v>138.0</c:v>
                </c:pt>
                <c:pt idx="467">
                  <c:v>138.0</c:v>
                </c:pt>
                <c:pt idx="468">
                  <c:v>138.0</c:v>
                </c:pt>
                <c:pt idx="469">
                  <c:v>137.0</c:v>
                </c:pt>
                <c:pt idx="470">
                  <c:v>139.0</c:v>
                </c:pt>
                <c:pt idx="471">
                  <c:v>139.0</c:v>
                </c:pt>
                <c:pt idx="472">
                  <c:v>140.0</c:v>
                </c:pt>
                <c:pt idx="473">
                  <c:v>139.0</c:v>
                </c:pt>
                <c:pt idx="474">
                  <c:v>137.0</c:v>
                </c:pt>
                <c:pt idx="475">
                  <c:v>140.0</c:v>
                </c:pt>
                <c:pt idx="476">
                  <c:v>140.0</c:v>
                </c:pt>
                <c:pt idx="477">
                  <c:v>139.0</c:v>
                </c:pt>
                <c:pt idx="478">
                  <c:v>139.0</c:v>
                </c:pt>
                <c:pt idx="479">
                  <c:v>138.0</c:v>
                </c:pt>
                <c:pt idx="480">
                  <c:v>140.0</c:v>
                </c:pt>
                <c:pt idx="481">
                  <c:v>138.0</c:v>
                </c:pt>
                <c:pt idx="482">
                  <c:v>138.0</c:v>
                </c:pt>
                <c:pt idx="483">
                  <c:v>140.0</c:v>
                </c:pt>
                <c:pt idx="484">
                  <c:v>139.0</c:v>
                </c:pt>
                <c:pt idx="485">
                  <c:v>138.0</c:v>
                </c:pt>
                <c:pt idx="486">
                  <c:v>139.0</c:v>
                </c:pt>
                <c:pt idx="487">
                  <c:v>138.0</c:v>
                </c:pt>
                <c:pt idx="488">
                  <c:v>138.0</c:v>
                </c:pt>
                <c:pt idx="489">
                  <c:v>137.0</c:v>
                </c:pt>
                <c:pt idx="490">
                  <c:v>139.0</c:v>
                </c:pt>
                <c:pt idx="491">
                  <c:v>139.0</c:v>
                </c:pt>
                <c:pt idx="492">
                  <c:v>139.0</c:v>
                </c:pt>
                <c:pt idx="493">
                  <c:v>137.0</c:v>
                </c:pt>
                <c:pt idx="494">
                  <c:v>139.0</c:v>
                </c:pt>
                <c:pt idx="495">
                  <c:v>140.0</c:v>
                </c:pt>
                <c:pt idx="496">
                  <c:v>139.0</c:v>
                </c:pt>
                <c:pt idx="497">
                  <c:v>140.0</c:v>
                </c:pt>
                <c:pt idx="498">
                  <c:v>138.0</c:v>
                </c:pt>
                <c:pt idx="499">
                  <c:v>139.0</c:v>
                </c:pt>
                <c:pt idx="500">
                  <c:v>140.0</c:v>
                </c:pt>
                <c:pt idx="501">
                  <c:v>140.0</c:v>
                </c:pt>
                <c:pt idx="502">
                  <c:v>138.0</c:v>
                </c:pt>
                <c:pt idx="503">
                  <c:v>140.0</c:v>
                </c:pt>
                <c:pt idx="504">
                  <c:v>139.0</c:v>
                </c:pt>
                <c:pt idx="505">
                  <c:v>138.0</c:v>
                </c:pt>
                <c:pt idx="506">
                  <c:v>140.0</c:v>
                </c:pt>
                <c:pt idx="507">
                  <c:v>138.0</c:v>
                </c:pt>
                <c:pt idx="508">
                  <c:v>138.0</c:v>
                </c:pt>
                <c:pt idx="509">
                  <c:v>140.0</c:v>
                </c:pt>
                <c:pt idx="510">
                  <c:v>138.0</c:v>
                </c:pt>
                <c:pt idx="511">
                  <c:v>138.0</c:v>
                </c:pt>
                <c:pt idx="512">
                  <c:v>140.0</c:v>
                </c:pt>
                <c:pt idx="513">
                  <c:v>139.0</c:v>
                </c:pt>
                <c:pt idx="514">
                  <c:v>138.0</c:v>
                </c:pt>
                <c:pt idx="515">
                  <c:v>139.0</c:v>
                </c:pt>
                <c:pt idx="516">
                  <c:v>140.0</c:v>
                </c:pt>
                <c:pt idx="517">
                  <c:v>139.0</c:v>
                </c:pt>
                <c:pt idx="518">
                  <c:v>139.0</c:v>
                </c:pt>
                <c:pt idx="519">
                  <c:v>141.0</c:v>
                </c:pt>
                <c:pt idx="520">
                  <c:v>138.0</c:v>
                </c:pt>
                <c:pt idx="521">
                  <c:v>138.0</c:v>
                </c:pt>
                <c:pt idx="522">
                  <c:v>139.0</c:v>
                </c:pt>
                <c:pt idx="523">
                  <c:v>139.0</c:v>
                </c:pt>
                <c:pt idx="524">
                  <c:v>138.0</c:v>
                </c:pt>
                <c:pt idx="525">
                  <c:v>138.0</c:v>
                </c:pt>
                <c:pt idx="526">
                  <c:v>139.0</c:v>
                </c:pt>
                <c:pt idx="527">
                  <c:v>139.0</c:v>
                </c:pt>
                <c:pt idx="528">
                  <c:v>138.0</c:v>
                </c:pt>
                <c:pt idx="529">
                  <c:v>138.0</c:v>
                </c:pt>
                <c:pt idx="530">
                  <c:v>139.0</c:v>
                </c:pt>
                <c:pt idx="531">
                  <c:v>140.0</c:v>
                </c:pt>
                <c:pt idx="532">
                  <c:v>140.0</c:v>
                </c:pt>
                <c:pt idx="533">
                  <c:v>140.0</c:v>
                </c:pt>
                <c:pt idx="534">
                  <c:v>139.0</c:v>
                </c:pt>
                <c:pt idx="535">
                  <c:v>139.0</c:v>
                </c:pt>
                <c:pt idx="536">
                  <c:v>140.0</c:v>
                </c:pt>
                <c:pt idx="537">
                  <c:v>139.0</c:v>
                </c:pt>
                <c:pt idx="538">
                  <c:v>139.0</c:v>
                </c:pt>
                <c:pt idx="539">
                  <c:v>139.0</c:v>
                </c:pt>
                <c:pt idx="540">
                  <c:v>138.0</c:v>
                </c:pt>
                <c:pt idx="541">
                  <c:v>139.0</c:v>
                </c:pt>
                <c:pt idx="542">
                  <c:v>140.0</c:v>
                </c:pt>
                <c:pt idx="543">
                  <c:v>138.0</c:v>
                </c:pt>
                <c:pt idx="544">
                  <c:v>138.0</c:v>
                </c:pt>
                <c:pt idx="545">
                  <c:v>139.0</c:v>
                </c:pt>
                <c:pt idx="546">
                  <c:v>138.0</c:v>
                </c:pt>
                <c:pt idx="547">
                  <c:v>138.0</c:v>
                </c:pt>
                <c:pt idx="548">
                  <c:v>140.0</c:v>
                </c:pt>
                <c:pt idx="549">
                  <c:v>138.0</c:v>
                </c:pt>
                <c:pt idx="550">
                  <c:v>138.0</c:v>
                </c:pt>
                <c:pt idx="551">
                  <c:v>139.0</c:v>
                </c:pt>
                <c:pt idx="552">
                  <c:v>137.0</c:v>
                </c:pt>
                <c:pt idx="553">
                  <c:v>139.0</c:v>
                </c:pt>
                <c:pt idx="554">
                  <c:v>138.0</c:v>
                </c:pt>
                <c:pt idx="555">
                  <c:v>138.0</c:v>
                </c:pt>
                <c:pt idx="556">
                  <c:v>139.0</c:v>
                </c:pt>
                <c:pt idx="557">
                  <c:v>138.0</c:v>
                </c:pt>
                <c:pt idx="558">
                  <c:v>139.0</c:v>
                </c:pt>
                <c:pt idx="559">
                  <c:v>139.0</c:v>
                </c:pt>
                <c:pt idx="560">
                  <c:v>139.0</c:v>
                </c:pt>
                <c:pt idx="561">
                  <c:v>140.0</c:v>
                </c:pt>
                <c:pt idx="562">
                  <c:v>140.0</c:v>
                </c:pt>
                <c:pt idx="563">
                  <c:v>139.0</c:v>
                </c:pt>
                <c:pt idx="564">
                  <c:v>139.0</c:v>
                </c:pt>
                <c:pt idx="565">
                  <c:v>139.0</c:v>
                </c:pt>
                <c:pt idx="566">
                  <c:v>140.0</c:v>
                </c:pt>
                <c:pt idx="567">
                  <c:v>137.0</c:v>
                </c:pt>
                <c:pt idx="568">
                  <c:v>139.0</c:v>
                </c:pt>
                <c:pt idx="569">
                  <c:v>138.0</c:v>
                </c:pt>
                <c:pt idx="570">
                  <c:v>138.0</c:v>
                </c:pt>
                <c:pt idx="571">
                  <c:v>137.0</c:v>
                </c:pt>
                <c:pt idx="572">
                  <c:v>138.0</c:v>
                </c:pt>
                <c:pt idx="573">
                  <c:v>139.0</c:v>
                </c:pt>
                <c:pt idx="574">
                  <c:v>140.0</c:v>
                </c:pt>
                <c:pt idx="575">
                  <c:v>141.0</c:v>
                </c:pt>
                <c:pt idx="576">
                  <c:v>140.0</c:v>
                </c:pt>
                <c:pt idx="577">
                  <c:v>140.0</c:v>
                </c:pt>
                <c:pt idx="578">
                  <c:v>139.0</c:v>
                </c:pt>
                <c:pt idx="579">
                  <c:v>138.0</c:v>
                </c:pt>
                <c:pt idx="580">
                  <c:v>140.0</c:v>
                </c:pt>
                <c:pt idx="581">
                  <c:v>140.0</c:v>
                </c:pt>
                <c:pt idx="582">
                  <c:v>139.0</c:v>
                </c:pt>
                <c:pt idx="583">
                  <c:v>139.0</c:v>
                </c:pt>
                <c:pt idx="584">
                  <c:v>140.0</c:v>
                </c:pt>
                <c:pt idx="585">
                  <c:v>140.0</c:v>
                </c:pt>
                <c:pt idx="586">
                  <c:v>140.0</c:v>
                </c:pt>
                <c:pt idx="587">
                  <c:v>139.0</c:v>
                </c:pt>
                <c:pt idx="588">
                  <c:v>138.0</c:v>
                </c:pt>
                <c:pt idx="589">
                  <c:v>139.0</c:v>
                </c:pt>
                <c:pt idx="590">
                  <c:v>137.0</c:v>
                </c:pt>
                <c:pt idx="591">
                  <c:v>139.0</c:v>
                </c:pt>
                <c:pt idx="592">
                  <c:v>137.0</c:v>
                </c:pt>
                <c:pt idx="593">
                  <c:v>138.0</c:v>
                </c:pt>
                <c:pt idx="594">
                  <c:v>139.0</c:v>
                </c:pt>
                <c:pt idx="595">
                  <c:v>139.0</c:v>
                </c:pt>
                <c:pt idx="596">
                  <c:v>139.0</c:v>
                </c:pt>
                <c:pt idx="597">
                  <c:v>139.0</c:v>
                </c:pt>
                <c:pt idx="598">
                  <c:v>139.0</c:v>
                </c:pt>
                <c:pt idx="599">
                  <c:v>139.0</c:v>
                </c:pt>
                <c:pt idx="600">
                  <c:v>138.0</c:v>
                </c:pt>
                <c:pt idx="601">
                  <c:v>139.0</c:v>
                </c:pt>
                <c:pt idx="602">
                  <c:v>138.0</c:v>
                </c:pt>
                <c:pt idx="603">
                  <c:v>140.0</c:v>
                </c:pt>
                <c:pt idx="604">
                  <c:v>139.0</c:v>
                </c:pt>
                <c:pt idx="605">
                  <c:v>140.0</c:v>
                </c:pt>
                <c:pt idx="606">
                  <c:v>138.0</c:v>
                </c:pt>
                <c:pt idx="607">
                  <c:v>138.0</c:v>
                </c:pt>
                <c:pt idx="608">
                  <c:v>138.0</c:v>
                </c:pt>
                <c:pt idx="609">
                  <c:v>137.0</c:v>
                </c:pt>
                <c:pt idx="610">
                  <c:v>139.0</c:v>
                </c:pt>
                <c:pt idx="611">
                  <c:v>139.0</c:v>
                </c:pt>
                <c:pt idx="612">
                  <c:v>139.0</c:v>
                </c:pt>
                <c:pt idx="613">
                  <c:v>138.0</c:v>
                </c:pt>
                <c:pt idx="614">
                  <c:v>137.0</c:v>
                </c:pt>
                <c:pt idx="615">
                  <c:v>140.0</c:v>
                </c:pt>
                <c:pt idx="616">
                  <c:v>136.0</c:v>
                </c:pt>
                <c:pt idx="617">
                  <c:v>141.0</c:v>
                </c:pt>
                <c:pt idx="618">
                  <c:v>139.0</c:v>
                </c:pt>
                <c:pt idx="619">
                  <c:v>138.0</c:v>
                </c:pt>
                <c:pt idx="620">
                  <c:v>139.0</c:v>
                </c:pt>
                <c:pt idx="621">
                  <c:v>138.0</c:v>
                </c:pt>
                <c:pt idx="622">
                  <c:v>139.0</c:v>
                </c:pt>
                <c:pt idx="623">
                  <c:v>138.0</c:v>
                </c:pt>
                <c:pt idx="624">
                  <c:v>139.0</c:v>
                </c:pt>
                <c:pt idx="625">
                  <c:v>139.0</c:v>
                </c:pt>
                <c:pt idx="626">
                  <c:v>138.0</c:v>
                </c:pt>
                <c:pt idx="627">
                  <c:v>139.0</c:v>
                </c:pt>
                <c:pt idx="628">
                  <c:v>137.0</c:v>
                </c:pt>
                <c:pt idx="629">
                  <c:v>137.0</c:v>
                </c:pt>
                <c:pt idx="630">
                  <c:v>139.0</c:v>
                </c:pt>
                <c:pt idx="631">
                  <c:v>139.0</c:v>
                </c:pt>
                <c:pt idx="632">
                  <c:v>139.0</c:v>
                </c:pt>
                <c:pt idx="633">
                  <c:v>138.0</c:v>
                </c:pt>
                <c:pt idx="634">
                  <c:v>138.0</c:v>
                </c:pt>
                <c:pt idx="635">
                  <c:v>138.0</c:v>
                </c:pt>
                <c:pt idx="636">
                  <c:v>139.0</c:v>
                </c:pt>
                <c:pt idx="637">
                  <c:v>138.0</c:v>
                </c:pt>
                <c:pt idx="638">
                  <c:v>140.0</c:v>
                </c:pt>
                <c:pt idx="639">
                  <c:v>140.0</c:v>
                </c:pt>
                <c:pt idx="640">
                  <c:v>139.0</c:v>
                </c:pt>
                <c:pt idx="641">
                  <c:v>140.0</c:v>
                </c:pt>
                <c:pt idx="642">
                  <c:v>139.0</c:v>
                </c:pt>
                <c:pt idx="643">
                  <c:v>140.0</c:v>
                </c:pt>
                <c:pt idx="644">
                  <c:v>139.0</c:v>
                </c:pt>
                <c:pt idx="645">
                  <c:v>138.0</c:v>
                </c:pt>
                <c:pt idx="646">
                  <c:v>137.0</c:v>
                </c:pt>
                <c:pt idx="647">
                  <c:v>138.0</c:v>
                </c:pt>
                <c:pt idx="648">
                  <c:v>139.0</c:v>
                </c:pt>
                <c:pt idx="649">
                  <c:v>138.0</c:v>
                </c:pt>
                <c:pt idx="650">
                  <c:v>139.0</c:v>
                </c:pt>
                <c:pt idx="651">
                  <c:v>139.0</c:v>
                </c:pt>
                <c:pt idx="652">
                  <c:v>138.0</c:v>
                </c:pt>
                <c:pt idx="653">
                  <c:v>139.0</c:v>
                </c:pt>
                <c:pt idx="654">
                  <c:v>138.0</c:v>
                </c:pt>
                <c:pt idx="655">
                  <c:v>139.0</c:v>
                </c:pt>
                <c:pt idx="656">
                  <c:v>140.0</c:v>
                </c:pt>
                <c:pt idx="657">
                  <c:v>138.0</c:v>
                </c:pt>
                <c:pt idx="658">
                  <c:v>139.0</c:v>
                </c:pt>
                <c:pt idx="659">
                  <c:v>141.0</c:v>
                </c:pt>
                <c:pt idx="660">
                  <c:v>140.0</c:v>
                </c:pt>
                <c:pt idx="661">
                  <c:v>142.0</c:v>
                </c:pt>
                <c:pt idx="662">
                  <c:v>144.0</c:v>
                </c:pt>
                <c:pt idx="663">
                  <c:v>141.0</c:v>
                </c:pt>
                <c:pt idx="664">
                  <c:v>139.0</c:v>
                </c:pt>
                <c:pt idx="665">
                  <c:v>140.0</c:v>
                </c:pt>
                <c:pt idx="666">
                  <c:v>139.0</c:v>
                </c:pt>
                <c:pt idx="667">
                  <c:v>139.0</c:v>
                </c:pt>
                <c:pt idx="668">
                  <c:v>139.0</c:v>
                </c:pt>
                <c:pt idx="669">
                  <c:v>140.0</c:v>
                </c:pt>
                <c:pt idx="670">
                  <c:v>142.0</c:v>
                </c:pt>
                <c:pt idx="671">
                  <c:v>141.0</c:v>
                </c:pt>
                <c:pt idx="672">
                  <c:v>138.0</c:v>
                </c:pt>
                <c:pt idx="673">
                  <c:v>138.0</c:v>
                </c:pt>
                <c:pt idx="674">
                  <c:v>138.0</c:v>
                </c:pt>
                <c:pt idx="675">
                  <c:v>138.0</c:v>
                </c:pt>
                <c:pt idx="676">
                  <c:v>138.0</c:v>
                </c:pt>
                <c:pt idx="677">
                  <c:v>138.0</c:v>
                </c:pt>
                <c:pt idx="678">
                  <c:v>138.0</c:v>
                </c:pt>
                <c:pt idx="679">
                  <c:v>139.0</c:v>
                </c:pt>
                <c:pt idx="680">
                  <c:v>138.0</c:v>
                </c:pt>
                <c:pt idx="681">
                  <c:v>138.0</c:v>
                </c:pt>
                <c:pt idx="682">
                  <c:v>140.0</c:v>
                </c:pt>
                <c:pt idx="683">
                  <c:v>140.0</c:v>
                </c:pt>
                <c:pt idx="684">
                  <c:v>138.0</c:v>
                </c:pt>
                <c:pt idx="685">
                  <c:v>140.0</c:v>
                </c:pt>
                <c:pt idx="686">
                  <c:v>138.0</c:v>
                </c:pt>
                <c:pt idx="687">
                  <c:v>137.0</c:v>
                </c:pt>
                <c:pt idx="688">
                  <c:v>138.0</c:v>
                </c:pt>
                <c:pt idx="689">
                  <c:v>139.0</c:v>
                </c:pt>
                <c:pt idx="690">
                  <c:v>140.0</c:v>
                </c:pt>
                <c:pt idx="691">
                  <c:v>140.0</c:v>
                </c:pt>
                <c:pt idx="692">
                  <c:v>142.0</c:v>
                </c:pt>
                <c:pt idx="693">
                  <c:v>141.0</c:v>
                </c:pt>
                <c:pt idx="694">
                  <c:v>140.0</c:v>
                </c:pt>
                <c:pt idx="695">
                  <c:v>139.0</c:v>
                </c:pt>
                <c:pt idx="696">
                  <c:v>138.0</c:v>
                </c:pt>
                <c:pt idx="697">
                  <c:v>139.0</c:v>
                </c:pt>
                <c:pt idx="698">
                  <c:v>139.0</c:v>
                </c:pt>
                <c:pt idx="699">
                  <c:v>138.0</c:v>
                </c:pt>
                <c:pt idx="700">
                  <c:v>138.0</c:v>
                </c:pt>
                <c:pt idx="701">
                  <c:v>142.0</c:v>
                </c:pt>
                <c:pt idx="702">
                  <c:v>141.0</c:v>
                </c:pt>
                <c:pt idx="703">
                  <c:v>140.0</c:v>
                </c:pt>
                <c:pt idx="704">
                  <c:v>138.0</c:v>
                </c:pt>
                <c:pt idx="705">
                  <c:v>140.0</c:v>
                </c:pt>
                <c:pt idx="706">
                  <c:v>138.0</c:v>
                </c:pt>
                <c:pt idx="707">
                  <c:v>139.0</c:v>
                </c:pt>
                <c:pt idx="708">
                  <c:v>138.0</c:v>
                </c:pt>
                <c:pt idx="709">
                  <c:v>140.0</c:v>
                </c:pt>
                <c:pt idx="710">
                  <c:v>139.0</c:v>
                </c:pt>
                <c:pt idx="711">
                  <c:v>139.0</c:v>
                </c:pt>
                <c:pt idx="712">
                  <c:v>140.0</c:v>
                </c:pt>
                <c:pt idx="713">
                  <c:v>138.0</c:v>
                </c:pt>
                <c:pt idx="714">
                  <c:v>138.0</c:v>
                </c:pt>
                <c:pt idx="715">
                  <c:v>139.0</c:v>
                </c:pt>
                <c:pt idx="716">
                  <c:v>139.0</c:v>
                </c:pt>
                <c:pt idx="717">
                  <c:v>140.0</c:v>
                </c:pt>
                <c:pt idx="718">
                  <c:v>141.0</c:v>
                </c:pt>
                <c:pt idx="719">
                  <c:v>140.0</c:v>
                </c:pt>
                <c:pt idx="720">
                  <c:v>141.0</c:v>
                </c:pt>
                <c:pt idx="721">
                  <c:v>140.0</c:v>
                </c:pt>
                <c:pt idx="722">
                  <c:v>140.0</c:v>
                </c:pt>
                <c:pt idx="723">
                  <c:v>139.0</c:v>
                </c:pt>
                <c:pt idx="724">
                  <c:v>140.0</c:v>
                </c:pt>
                <c:pt idx="725">
                  <c:v>139.0</c:v>
                </c:pt>
                <c:pt idx="726">
                  <c:v>137.0</c:v>
                </c:pt>
                <c:pt idx="727">
                  <c:v>140.0</c:v>
                </c:pt>
                <c:pt idx="728">
                  <c:v>139.0</c:v>
                </c:pt>
                <c:pt idx="729">
                  <c:v>140.0</c:v>
                </c:pt>
                <c:pt idx="730">
                  <c:v>140.0</c:v>
                </c:pt>
                <c:pt idx="731">
                  <c:v>140.0</c:v>
                </c:pt>
                <c:pt idx="732">
                  <c:v>140.0</c:v>
                </c:pt>
                <c:pt idx="733">
                  <c:v>141.0</c:v>
                </c:pt>
                <c:pt idx="734">
                  <c:v>144.0</c:v>
                </c:pt>
                <c:pt idx="735">
                  <c:v>145.0</c:v>
                </c:pt>
                <c:pt idx="736">
                  <c:v>141.0</c:v>
                </c:pt>
                <c:pt idx="737">
                  <c:v>141.0</c:v>
                </c:pt>
                <c:pt idx="738">
                  <c:v>140.0</c:v>
                </c:pt>
                <c:pt idx="739">
                  <c:v>140.0</c:v>
                </c:pt>
                <c:pt idx="740">
                  <c:v>139.0</c:v>
                </c:pt>
                <c:pt idx="741">
                  <c:v>140.0</c:v>
                </c:pt>
                <c:pt idx="742">
                  <c:v>138.0</c:v>
                </c:pt>
                <c:pt idx="743">
                  <c:v>140.0</c:v>
                </c:pt>
                <c:pt idx="744">
                  <c:v>138.0</c:v>
                </c:pt>
                <c:pt idx="745">
                  <c:v>139.0</c:v>
                </c:pt>
                <c:pt idx="746">
                  <c:v>140.0</c:v>
                </c:pt>
                <c:pt idx="747">
                  <c:v>143.0</c:v>
                </c:pt>
                <c:pt idx="748">
                  <c:v>142.0</c:v>
                </c:pt>
                <c:pt idx="749">
                  <c:v>139.0</c:v>
                </c:pt>
                <c:pt idx="750">
                  <c:v>138.0</c:v>
                </c:pt>
                <c:pt idx="751">
                  <c:v>140.0</c:v>
                </c:pt>
                <c:pt idx="752">
                  <c:v>138.0</c:v>
                </c:pt>
                <c:pt idx="753">
                  <c:v>139.0</c:v>
                </c:pt>
                <c:pt idx="754">
                  <c:v>138.0</c:v>
                </c:pt>
                <c:pt idx="755">
                  <c:v>138.0</c:v>
                </c:pt>
                <c:pt idx="756">
                  <c:v>139.0</c:v>
                </c:pt>
                <c:pt idx="757">
                  <c:v>137.0</c:v>
                </c:pt>
                <c:pt idx="758">
                  <c:v>139.0</c:v>
                </c:pt>
                <c:pt idx="759">
                  <c:v>140.0</c:v>
                </c:pt>
                <c:pt idx="760">
                  <c:v>144.0</c:v>
                </c:pt>
                <c:pt idx="761">
                  <c:v>146.0</c:v>
                </c:pt>
                <c:pt idx="762">
                  <c:v>139.0</c:v>
                </c:pt>
                <c:pt idx="763">
                  <c:v>138.0</c:v>
                </c:pt>
                <c:pt idx="764">
                  <c:v>139.0</c:v>
                </c:pt>
                <c:pt idx="765">
                  <c:v>139.0</c:v>
                </c:pt>
                <c:pt idx="766">
                  <c:v>139.0</c:v>
                </c:pt>
                <c:pt idx="767">
                  <c:v>142.0</c:v>
                </c:pt>
                <c:pt idx="768">
                  <c:v>142.0</c:v>
                </c:pt>
                <c:pt idx="769">
                  <c:v>138.0</c:v>
                </c:pt>
                <c:pt idx="770">
                  <c:v>140.0</c:v>
                </c:pt>
                <c:pt idx="771">
                  <c:v>138.0</c:v>
                </c:pt>
                <c:pt idx="772">
                  <c:v>140.0</c:v>
                </c:pt>
                <c:pt idx="773">
                  <c:v>139.0</c:v>
                </c:pt>
                <c:pt idx="774">
                  <c:v>140.0</c:v>
                </c:pt>
                <c:pt idx="775">
                  <c:v>138.0</c:v>
                </c:pt>
                <c:pt idx="776">
                  <c:v>140.0</c:v>
                </c:pt>
                <c:pt idx="777">
                  <c:v>140.0</c:v>
                </c:pt>
                <c:pt idx="778">
                  <c:v>146.0</c:v>
                </c:pt>
                <c:pt idx="779">
                  <c:v>143.0</c:v>
                </c:pt>
                <c:pt idx="780">
                  <c:v>140.0</c:v>
                </c:pt>
                <c:pt idx="781">
                  <c:v>140.0</c:v>
                </c:pt>
                <c:pt idx="782">
                  <c:v>142.0</c:v>
                </c:pt>
                <c:pt idx="783">
                  <c:v>140.0</c:v>
                </c:pt>
                <c:pt idx="784">
                  <c:v>139.0</c:v>
                </c:pt>
                <c:pt idx="785">
                  <c:v>138.0</c:v>
                </c:pt>
                <c:pt idx="786">
                  <c:v>139.0</c:v>
                </c:pt>
                <c:pt idx="787">
                  <c:v>139.0</c:v>
                </c:pt>
                <c:pt idx="788">
                  <c:v>140.0</c:v>
                </c:pt>
                <c:pt idx="789">
                  <c:v>144.0</c:v>
                </c:pt>
                <c:pt idx="790">
                  <c:v>145.0</c:v>
                </c:pt>
                <c:pt idx="791">
                  <c:v>141.0</c:v>
                </c:pt>
                <c:pt idx="792">
                  <c:v>140.0</c:v>
                </c:pt>
                <c:pt idx="793">
                  <c:v>139.0</c:v>
                </c:pt>
                <c:pt idx="794">
                  <c:v>141.0</c:v>
                </c:pt>
                <c:pt idx="795">
                  <c:v>141.0</c:v>
                </c:pt>
                <c:pt idx="796">
                  <c:v>139.0</c:v>
                </c:pt>
                <c:pt idx="797">
                  <c:v>138.0</c:v>
                </c:pt>
                <c:pt idx="798">
                  <c:v>138.0</c:v>
                </c:pt>
                <c:pt idx="799">
                  <c:v>138.0</c:v>
                </c:pt>
                <c:pt idx="800">
                  <c:v>139.0</c:v>
                </c:pt>
                <c:pt idx="801">
                  <c:v>139.0</c:v>
                </c:pt>
                <c:pt idx="802">
                  <c:v>140.0</c:v>
                </c:pt>
                <c:pt idx="803">
                  <c:v>137.0</c:v>
                </c:pt>
                <c:pt idx="804">
                  <c:v>138.0</c:v>
                </c:pt>
                <c:pt idx="805">
                  <c:v>139.0</c:v>
                </c:pt>
                <c:pt idx="806">
                  <c:v>140.0</c:v>
                </c:pt>
                <c:pt idx="807">
                  <c:v>138.0</c:v>
                </c:pt>
                <c:pt idx="808">
                  <c:v>139.0</c:v>
                </c:pt>
                <c:pt idx="809">
                  <c:v>138.0</c:v>
                </c:pt>
                <c:pt idx="810">
                  <c:v>138.0</c:v>
                </c:pt>
                <c:pt idx="811">
                  <c:v>137.0</c:v>
                </c:pt>
                <c:pt idx="812">
                  <c:v>138.0</c:v>
                </c:pt>
                <c:pt idx="813">
                  <c:v>138.0</c:v>
                </c:pt>
                <c:pt idx="814">
                  <c:v>138.0</c:v>
                </c:pt>
                <c:pt idx="815">
                  <c:v>138.0</c:v>
                </c:pt>
                <c:pt idx="816">
                  <c:v>139.0</c:v>
                </c:pt>
                <c:pt idx="817">
                  <c:v>139.0</c:v>
                </c:pt>
                <c:pt idx="818">
                  <c:v>139.0</c:v>
                </c:pt>
                <c:pt idx="819">
                  <c:v>138.0</c:v>
                </c:pt>
                <c:pt idx="820">
                  <c:v>139.0</c:v>
                </c:pt>
                <c:pt idx="821">
                  <c:v>139.0</c:v>
                </c:pt>
                <c:pt idx="822">
                  <c:v>139.0</c:v>
                </c:pt>
                <c:pt idx="823">
                  <c:v>139.0</c:v>
                </c:pt>
                <c:pt idx="824">
                  <c:v>139.0</c:v>
                </c:pt>
                <c:pt idx="825">
                  <c:v>140.0</c:v>
                </c:pt>
                <c:pt idx="826">
                  <c:v>140.0</c:v>
                </c:pt>
                <c:pt idx="827">
                  <c:v>140.0</c:v>
                </c:pt>
                <c:pt idx="828">
                  <c:v>138.0</c:v>
                </c:pt>
                <c:pt idx="829">
                  <c:v>141.0</c:v>
                </c:pt>
                <c:pt idx="830">
                  <c:v>139.0</c:v>
                </c:pt>
                <c:pt idx="831">
                  <c:v>138.0</c:v>
                </c:pt>
                <c:pt idx="832">
                  <c:v>139.0</c:v>
                </c:pt>
                <c:pt idx="833">
                  <c:v>139.0</c:v>
                </c:pt>
                <c:pt idx="834">
                  <c:v>140.0</c:v>
                </c:pt>
                <c:pt idx="835">
                  <c:v>144.0</c:v>
                </c:pt>
                <c:pt idx="836">
                  <c:v>150.0</c:v>
                </c:pt>
                <c:pt idx="837">
                  <c:v>157.0</c:v>
                </c:pt>
                <c:pt idx="838">
                  <c:v>143.0</c:v>
                </c:pt>
                <c:pt idx="839">
                  <c:v>141.0</c:v>
                </c:pt>
                <c:pt idx="840">
                  <c:v>138.0</c:v>
                </c:pt>
                <c:pt idx="841">
                  <c:v>139.0</c:v>
                </c:pt>
                <c:pt idx="842">
                  <c:v>138.0</c:v>
                </c:pt>
                <c:pt idx="843">
                  <c:v>139.0</c:v>
                </c:pt>
                <c:pt idx="844">
                  <c:v>142.0</c:v>
                </c:pt>
                <c:pt idx="845">
                  <c:v>142.0</c:v>
                </c:pt>
                <c:pt idx="846">
                  <c:v>139.0</c:v>
                </c:pt>
                <c:pt idx="847">
                  <c:v>138.0</c:v>
                </c:pt>
                <c:pt idx="848">
                  <c:v>140.0</c:v>
                </c:pt>
                <c:pt idx="849">
                  <c:v>138.0</c:v>
                </c:pt>
                <c:pt idx="850">
                  <c:v>140.0</c:v>
                </c:pt>
                <c:pt idx="851">
                  <c:v>139.0</c:v>
                </c:pt>
                <c:pt idx="852">
                  <c:v>141.0</c:v>
                </c:pt>
                <c:pt idx="853">
                  <c:v>141.0</c:v>
                </c:pt>
                <c:pt idx="854">
                  <c:v>139.0</c:v>
                </c:pt>
                <c:pt idx="855">
                  <c:v>140.0</c:v>
                </c:pt>
                <c:pt idx="856">
                  <c:v>138.0</c:v>
                </c:pt>
                <c:pt idx="857">
                  <c:v>138.0</c:v>
                </c:pt>
                <c:pt idx="858">
                  <c:v>138.0</c:v>
                </c:pt>
                <c:pt idx="859">
                  <c:v>138.0</c:v>
                </c:pt>
                <c:pt idx="860">
                  <c:v>139.0</c:v>
                </c:pt>
                <c:pt idx="861">
                  <c:v>138.0</c:v>
                </c:pt>
                <c:pt idx="862">
                  <c:v>138.0</c:v>
                </c:pt>
                <c:pt idx="863">
                  <c:v>139.0</c:v>
                </c:pt>
                <c:pt idx="864">
                  <c:v>139.0</c:v>
                </c:pt>
                <c:pt idx="865">
                  <c:v>139.0</c:v>
                </c:pt>
                <c:pt idx="866">
                  <c:v>139.0</c:v>
                </c:pt>
                <c:pt idx="867">
                  <c:v>138.0</c:v>
                </c:pt>
                <c:pt idx="868">
                  <c:v>139.0</c:v>
                </c:pt>
                <c:pt idx="869">
                  <c:v>138.0</c:v>
                </c:pt>
                <c:pt idx="870">
                  <c:v>138.0</c:v>
                </c:pt>
                <c:pt idx="871">
                  <c:v>139.0</c:v>
                </c:pt>
                <c:pt idx="872">
                  <c:v>139.0</c:v>
                </c:pt>
                <c:pt idx="873">
                  <c:v>138.0</c:v>
                </c:pt>
                <c:pt idx="874">
                  <c:v>138.0</c:v>
                </c:pt>
                <c:pt idx="875">
                  <c:v>139.0</c:v>
                </c:pt>
                <c:pt idx="876">
                  <c:v>138.0</c:v>
                </c:pt>
                <c:pt idx="877">
                  <c:v>138.0</c:v>
                </c:pt>
                <c:pt idx="878">
                  <c:v>138.0</c:v>
                </c:pt>
                <c:pt idx="879">
                  <c:v>137.0</c:v>
                </c:pt>
                <c:pt idx="880">
                  <c:v>139.0</c:v>
                </c:pt>
                <c:pt idx="881">
                  <c:v>139.0</c:v>
                </c:pt>
                <c:pt idx="882">
                  <c:v>140.0</c:v>
                </c:pt>
                <c:pt idx="883">
                  <c:v>140.0</c:v>
                </c:pt>
                <c:pt idx="884">
                  <c:v>138.0</c:v>
                </c:pt>
                <c:pt idx="885">
                  <c:v>137.0</c:v>
                </c:pt>
                <c:pt idx="886">
                  <c:v>138.0</c:v>
                </c:pt>
                <c:pt idx="887">
                  <c:v>140.0</c:v>
                </c:pt>
                <c:pt idx="888">
                  <c:v>139.0</c:v>
                </c:pt>
                <c:pt idx="889">
                  <c:v>142.0</c:v>
                </c:pt>
                <c:pt idx="890">
                  <c:v>141.0</c:v>
                </c:pt>
                <c:pt idx="891">
                  <c:v>139.0</c:v>
                </c:pt>
                <c:pt idx="892">
                  <c:v>139.0</c:v>
                </c:pt>
                <c:pt idx="893">
                  <c:v>137.0</c:v>
                </c:pt>
                <c:pt idx="894">
                  <c:v>140.0</c:v>
                </c:pt>
                <c:pt idx="895">
                  <c:v>140.0</c:v>
                </c:pt>
                <c:pt idx="896">
                  <c:v>139.0</c:v>
                </c:pt>
                <c:pt idx="897">
                  <c:v>140.0</c:v>
                </c:pt>
                <c:pt idx="898">
                  <c:v>139.0</c:v>
                </c:pt>
                <c:pt idx="899">
                  <c:v>138.0</c:v>
                </c:pt>
                <c:pt idx="900">
                  <c:v>140.0</c:v>
                </c:pt>
                <c:pt idx="901">
                  <c:v>138.0</c:v>
                </c:pt>
                <c:pt idx="902">
                  <c:v>139.0</c:v>
                </c:pt>
                <c:pt idx="903">
                  <c:v>139.0</c:v>
                </c:pt>
                <c:pt idx="904">
                  <c:v>139.0</c:v>
                </c:pt>
                <c:pt idx="905">
                  <c:v>141.0</c:v>
                </c:pt>
                <c:pt idx="906">
                  <c:v>139.0</c:v>
                </c:pt>
                <c:pt idx="907">
                  <c:v>137.0</c:v>
                </c:pt>
                <c:pt idx="908">
                  <c:v>138.0</c:v>
                </c:pt>
                <c:pt idx="909">
                  <c:v>142.0</c:v>
                </c:pt>
                <c:pt idx="910">
                  <c:v>144.0</c:v>
                </c:pt>
                <c:pt idx="911">
                  <c:v>142.0</c:v>
                </c:pt>
                <c:pt idx="912">
                  <c:v>140.0</c:v>
                </c:pt>
                <c:pt idx="913">
                  <c:v>140.0</c:v>
                </c:pt>
                <c:pt idx="914">
                  <c:v>140.0</c:v>
                </c:pt>
                <c:pt idx="915">
                  <c:v>138.0</c:v>
                </c:pt>
                <c:pt idx="916">
                  <c:v>137.0</c:v>
                </c:pt>
                <c:pt idx="917">
                  <c:v>139.0</c:v>
                </c:pt>
                <c:pt idx="918">
                  <c:v>139.0</c:v>
                </c:pt>
                <c:pt idx="919">
                  <c:v>138.0</c:v>
                </c:pt>
                <c:pt idx="920">
                  <c:v>139.0</c:v>
                </c:pt>
                <c:pt idx="921">
                  <c:v>140.0</c:v>
                </c:pt>
                <c:pt idx="922">
                  <c:v>140.0</c:v>
                </c:pt>
                <c:pt idx="923">
                  <c:v>142.0</c:v>
                </c:pt>
                <c:pt idx="924">
                  <c:v>141.0</c:v>
                </c:pt>
                <c:pt idx="925">
                  <c:v>138.0</c:v>
                </c:pt>
                <c:pt idx="926">
                  <c:v>140.0</c:v>
                </c:pt>
                <c:pt idx="927">
                  <c:v>139.0</c:v>
                </c:pt>
                <c:pt idx="928">
                  <c:v>139.0</c:v>
                </c:pt>
                <c:pt idx="929">
                  <c:v>141.0</c:v>
                </c:pt>
                <c:pt idx="930">
                  <c:v>147.0</c:v>
                </c:pt>
                <c:pt idx="931">
                  <c:v>145.0</c:v>
                </c:pt>
                <c:pt idx="932">
                  <c:v>144.0</c:v>
                </c:pt>
                <c:pt idx="933">
                  <c:v>139.0</c:v>
                </c:pt>
                <c:pt idx="934">
                  <c:v>139.0</c:v>
                </c:pt>
                <c:pt idx="935">
                  <c:v>140.0</c:v>
                </c:pt>
                <c:pt idx="936">
                  <c:v>141.0</c:v>
                </c:pt>
                <c:pt idx="937">
                  <c:v>140.0</c:v>
                </c:pt>
                <c:pt idx="938">
                  <c:v>140.0</c:v>
                </c:pt>
                <c:pt idx="939">
                  <c:v>144.0</c:v>
                </c:pt>
                <c:pt idx="940">
                  <c:v>144.0</c:v>
                </c:pt>
                <c:pt idx="941">
                  <c:v>141.0</c:v>
                </c:pt>
                <c:pt idx="942">
                  <c:v>142.0</c:v>
                </c:pt>
                <c:pt idx="943">
                  <c:v>144.0</c:v>
                </c:pt>
                <c:pt idx="944">
                  <c:v>145.0</c:v>
                </c:pt>
                <c:pt idx="945">
                  <c:v>149.0</c:v>
                </c:pt>
                <c:pt idx="946">
                  <c:v>144.0</c:v>
                </c:pt>
                <c:pt idx="947">
                  <c:v>141.0</c:v>
                </c:pt>
                <c:pt idx="948">
                  <c:v>141.0</c:v>
                </c:pt>
                <c:pt idx="949">
                  <c:v>142.0</c:v>
                </c:pt>
                <c:pt idx="950">
                  <c:v>142.0</c:v>
                </c:pt>
                <c:pt idx="951">
                  <c:v>137.0</c:v>
                </c:pt>
                <c:pt idx="952">
                  <c:v>139.0</c:v>
                </c:pt>
                <c:pt idx="953">
                  <c:v>137.0</c:v>
                </c:pt>
                <c:pt idx="954">
                  <c:v>140.0</c:v>
                </c:pt>
                <c:pt idx="955">
                  <c:v>139.0</c:v>
                </c:pt>
                <c:pt idx="956">
                  <c:v>140.0</c:v>
                </c:pt>
                <c:pt idx="957">
                  <c:v>139.0</c:v>
                </c:pt>
                <c:pt idx="958">
                  <c:v>141.0</c:v>
                </c:pt>
                <c:pt idx="959">
                  <c:v>140.0</c:v>
                </c:pt>
                <c:pt idx="960">
                  <c:v>139.0</c:v>
                </c:pt>
                <c:pt idx="961">
                  <c:v>140.0</c:v>
                </c:pt>
                <c:pt idx="962">
                  <c:v>137.0</c:v>
                </c:pt>
                <c:pt idx="963">
                  <c:v>137.0</c:v>
                </c:pt>
                <c:pt idx="964">
                  <c:v>139.0</c:v>
                </c:pt>
                <c:pt idx="965">
                  <c:v>142.0</c:v>
                </c:pt>
                <c:pt idx="966">
                  <c:v>141.0</c:v>
                </c:pt>
                <c:pt idx="967">
                  <c:v>140.0</c:v>
                </c:pt>
                <c:pt idx="968">
                  <c:v>139.0</c:v>
                </c:pt>
                <c:pt idx="969">
                  <c:v>141.0</c:v>
                </c:pt>
                <c:pt idx="970">
                  <c:v>138.0</c:v>
                </c:pt>
                <c:pt idx="971">
                  <c:v>138.0</c:v>
                </c:pt>
                <c:pt idx="972">
                  <c:v>138.0</c:v>
                </c:pt>
                <c:pt idx="973">
                  <c:v>140.0</c:v>
                </c:pt>
                <c:pt idx="974">
                  <c:v>141.0</c:v>
                </c:pt>
                <c:pt idx="975">
                  <c:v>148.0</c:v>
                </c:pt>
                <c:pt idx="976">
                  <c:v>163.0</c:v>
                </c:pt>
                <c:pt idx="977">
                  <c:v>156.0</c:v>
                </c:pt>
                <c:pt idx="978">
                  <c:v>145.0</c:v>
                </c:pt>
                <c:pt idx="979">
                  <c:v>146.0</c:v>
                </c:pt>
                <c:pt idx="980">
                  <c:v>139.0</c:v>
                </c:pt>
                <c:pt idx="981">
                  <c:v>140.0</c:v>
                </c:pt>
                <c:pt idx="982">
                  <c:v>138.0</c:v>
                </c:pt>
                <c:pt idx="983">
                  <c:v>141.0</c:v>
                </c:pt>
                <c:pt idx="984">
                  <c:v>142.0</c:v>
                </c:pt>
                <c:pt idx="985">
                  <c:v>143.0</c:v>
                </c:pt>
                <c:pt idx="986">
                  <c:v>142.0</c:v>
                </c:pt>
                <c:pt idx="987">
                  <c:v>142.0</c:v>
                </c:pt>
                <c:pt idx="988">
                  <c:v>142.0</c:v>
                </c:pt>
                <c:pt idx="989">
                  <c:v>142.0</c:v>
                </c:pt>
                <c:pt idx="990">
                  <c:v>154.0</c:v>
                </c:pt>
                <c:pt idx="991">
                  <c:v>165.0</c:v>
                </c:pt>
                <c:pt idx="992">
                  <c:v>153.0</c:v>
                </c:pt>
                <c:pt idx="993">
                  <c:v>158.0</c:v>
                </c:pt>
                <c:pt idx="994">
                  <c:v>176.0</c:v>
                </c:pt>
                <c:pt idx="995">
                  <c:v>171.0</c:v>
                </c:pt>
                <c:pt idx="996">
                  <c:v>152.0</c:v>
                </c:pt>
                <c:pt idx="997">
                  <c:v>149.0</c:v>
                </c:pt>
                <c:pt idx="998">
                  <c:v>147.0</c:v>
                </c:pt>
                <c:pt idx="999">
                  <c:v>146.0</c:v>
                </c:pt>
                <c:pt idx="1000">
                  <c:v>161.0</c:v>
                </c:pt>
                <c:pt idx="1001">
                  <c:v>156.0</c:v>
                </c:pt>
                <c:pt idx="1002">
                  <c:v>147.0</c:v>
                </c:pt>
                <c:pt idx="1003">
                  <c:v>143.0</c:v>
                </c:pt>
                <c:pt idx="1004">
                  <c:v>139.0</c:v>
                </c:pt>
                <c:pt idx="1005">
                  <c:v>141.0</c:v>
                </c:pt>
                <c:pt idx="1006">
                  <c:v>142.0</c:v>
                </c:pt>
                <c:pt idx="1007">
                  <c:v>145.0</c:v>
                </c:pt>
                <c:pt idx="1008">
                  <c:v>149.0</c:v>
                </c:pt>
                <c:pt idx="1009">
                  <c:v>153.0</c:v>
                </c:pt>
                <c:pt idx="1010">
                  <c:v>166.0</c:v>
                </c:pt>
                <c:pt idx="1011">
                  <c:v>155.0</c:v>
                </c:pt>
                <c:pt idx="1012">
                  <c:v>147.0</c:v>
                </c:pt>
                <c:pt idx="1013">
                  <c:v>144.0</c:v>
                </c:pt>
                <c:pt idx="1014">
                  <c:v>142.0</c:v>
                </c:pt>
                <c:pt idx="1015">
                  <c:v>142.0</c:v>
                </c:pt>
                <c:pt idx="1016">
                  <c:v>147.0</c:v>
                </c:pt>
                <c:pt idx="1017">
                  <c:v>147.0</c:v>
                </c:pt>
                <c:pt idx="1018">
                  <c:v>159.0</c:v>
                </c:pt>
                <c:pt idx="1019">
                  <c:v>166.0</c:v>
                </c:pt>
                <c:pt idx="1020">
                  <c:v>156.0</c:v>
                </c:pt>
                <c:pt idx="1021">
                  <c:v>148.0</c:v>
                </c:pt>
                <c:pt idx="1022">
                  <c:v>143.0</c:v>
                </c:pt>
                <c:pt idx="1023">
                  <c:v>139.0</c:v>
                </c:pt>
                <c:pt idx="1024">
                  <c:v>139.0</c:v>
                </c:pt>
                <c:pt idx="1025">
                  <c:v>141.0</c:v>
                </c:pt>
                <c:pt idx="1026">
                  <c:v>142.0</c:v>
                </c:pt>
                <c:pt idx="1027">
                  <c:v>143.0</c:v>
                </c:pt>
                <c:pt idx="1028">
                  <c:v>142.0</c:v>
                </c:pt>
                <c:pt idx="1029">
                  <c:v>142.0</c:v>
                </c:pt>
                <c:pt idx="1030">
                  <c:v>140.0</c:v>
                </c:pt>
                <c:pt idx="1031">
                  <c:v>140.0</c:v>
                </c:pt>
                <c:pt idx="1032">
                  <c:v>143.0</c:v>
                </c:pt>
                <c:pt idx="1033">
                  <c:v>142.0</c:v>
                </c:pt>
                <c:pt idx="1034">
                  <c:v>142.0</c:v>
                </c:pt>
                <c:pt idx="1035">
                  <c:v>143.0</c:v>
                </c:pt>
                <c:pt idx="1036">
                  <c:v>142.0</c:v>
                </c:pt>
                <c:pt idx="1037">
                  <c:v>141.0</c:v>
                </c:pt>
                <c:pt idx="1038">
                  <c:v>141.0</c:v>
                </c:pt>
                <c:pt idx="1039">
                  <c:v>143.0</c:v>
                </c:pt>
                <c:pt idx="1040">
                  <c:v>142.0</c:v>
                </c:pt>
                <c:pt idx="1041">
                  <c:v>139.0</c:v>
                </c:pt>
                <c:pt idx="1042">
                  <c:v>140.0</c:v>
                </c:pt>
                <c:pt idx="1043">
                  <c:v>142.0</c:v>
                </c:pt>
                <c:pt idx="1044">
                  <c:v>143.0</c:v>
                </c:pt>
                <c:pt idx="1045">
                  <c:v>143.0</c:v>
                </c:pt>
                <c:pt idx="1046">
                  <c:v>141.0</c:v>
                </c:pt>
                <c:pt idx="1047">
                  <c:v>140.0</c:v>
                </c:pt>
                <c:pt idx="1048">
                  <c:v>140.0</c:v>
                </c:pt>
                <c:pt idx="1049">
                  <c:v>142.0</c:v>
                </c:pt>
                <c:pt idx="1050">
                  <c:v>140.0</c:v>
                </c:pt>
                <c:pt idx="1051">
                  <c:v>141.0</c:v>
                </c:pt>
                <c:pt idx="1052">
                  <c:v>140.0</c:v>
                </c:pt>
                <c:pt idx="1053">
                  <c:v>143.0</c:v>
                </c:pt>
                <c:pt idx="1054">
                  <c:v>142.0</c:v>
                </c:pt>
                <c:pt idx="1055">
                  <c:v>141.0</c:v>
                </c:pt>
                <c:pt idx="1056">
                  <c:v>139.0</c:v>
                </c:pt>
                <c:pt idx="1057">
                  <c:v>140.0</c:v>
                </c:pt>
                <c:pt idx="1058">
                  <c:v>141.0</c:v>
                </c:pt>
                <c:pt idx="1059">
                  <c:v>142.0</c:v>
                </c:pt>
                <c:pt idx="1060">
                  <c:v>143.0</c:v>
                </c:pt>
                <c:pt idx="1061">
                  <c:v>141.0</c:v>
                </c:pt>
                <c:pt idx="1062">
                  <c:v>141.0</c:v>
                </c:pt>
                <c:pt idx="1063">
                  <c:v>141.0</c:v>
                </c:pt>
                <c:pt idx="1064">
                  <c:v>139.0</c:v>
                </c:pt>
                <c:pt idx="1065">
                  <c:v>138.0</c:v>
                </c:pt>
                <c:pt idx="1066">
                  <c:v>138.0</c:v>
                </c:pt>
                <c:pt idx="1067">
                  <c:v>138.0</c:v>
                </c:pt>
                <c:pt idx="1068">
                  <c:v>139.0</c:v>
                </c:pt>
                <c:pt idx="1069">
                  <c:v>139.0</c:v>
                </c:pt>
                <c:pt idx="1070">
                  <c:v>138.0</c:v>
                </c:pt>
                <c:pt idx="1071">
                  <c:v>138.0</c:v>
                </c:pt>
                <c:pt idx="1072">
                  <c:v>139.0</c:v>
                </c:pt>
                <c:pt idx="1073">
                  <c:v>138.0</c:v>
                </c:pt>
                <c:pt idx="1074">
                  <c:v>137.0</c:v>
                </c:pt>
                <c:pt idx="1075">
                  <c:v>138.0</c:v>
                </c:pt>
                <c:pt idx="1076">
                  <c:v>138.0</c:v>
                </c:pt>
                <c:pt idx="1077">
                  <c:v>138.0</c:v>
                </c:pt>
                <c:pt idx="1078">
                  <c:v>138.0</c:v>
                </c:pt>
                <c:pt idx="1079">
                  <c:v>137.0</c:v>
                </c:pt>
                <c:pt idx="1080">
                  <c:v>139.0</c:v>
                </c:pt>
                <c:pt idx="1081">
                  <c:v>137.0</c:v>
                </c:pt>
                <c:pt idx="1082">
                  <c:v>139.0</c:v>
                </c:pt>
                <c:pt idx="1083">
                  <c:v>138.0</c:v>
                </c:pt>
                <c:pt idx="1084">
                  <c:v>140.0</c:v>
                </c:pt>
                <c:pt idx="1085">
                  <c:v>142.0</c:v>
                </c:pt>
                <c:pt idx="1086">
                  <c:v>144.0</c:v>
                </c:pt>
                <c:pt idx="1087">
                  <c:v>143.0</c:v>
                </c:pt>
                <c:pt idx="1088">
                  <c:v>141.0</c:v>
                </c:pt>
                <c:pt idx="1089">
                  <c:v>137.0</c:v>
                </c:pt>
                <c:pt idx="1090">
                  <c:v>137.0</c:v>
                </c:pt>
                <c:pt idx="1091">
                  <c:v>138.0</c:v>
                </c:pt>
                <c:pt idx="1092">
                  <c:v>139.0</c:v>
                </c:pt>
                <c:pt idx="1093">
                  <c:v>139.0</c:v>
                </c:pt>
                <c:pt idx="1094">
                  <c:v>140.0</c:v>
                </c:pt>
                <c:pt idx="1095">
                  <c:v>140.0</c:v>
                </c:pt>
                <c:pt idx="1096">
                  <c:v>138.0</c:v>
                </c:pt>
                <c:pt idx="1097">
                  <c:v>139.0</c:v>
                </c:pt>
                <c:pt idx="1098">
                  <c:v>139.0</c:v>
                </c:pt>
                <c:pt idx="1099">
                  <c:v>138.0</c:v>
                </c:pt>
                <c:pt idx="1100">
                  <c:v>139.0</c:v>
                </c:pt>
                <c:pt idx="1101">
                  <c:v>141.0</c:v>
                </c:pt>
                <c:pt idx="1102">
                  <c:v>140.0</c:v>
                </c:pt>
                <c:pt idx="1103">
                  <c:v>140.0</c:v>
                </c:pt>
                <c:pt idx="1104">
                  <c:v>140.0</c:v>
                </c:pt>
                <c:pt idx="1105">
                  <c:v>136.0</c:v>
                </c:pt>
                <c:pt idx="1106">
                  <c:v>139.0</c:v>
                </c:pt>
                <c:pt idx="1107">
                  <c:v>139.0</c:v>
                </c:pt>
                <c:pt idx="1108">
                  <c:v>138.0</c:v>
                </c:pt>
                <c:pt idx="1109">
                  <c:v>139.0</c:v>
                </c:pt>
                <c:pt idx="1110">
                  <c:v>140.0</c:v>
                </c:pt>
                <c:pt idx="1111">
                  <c:v>138.0</c:v>
                </c:pt>
                <c:pt idx="1112">
                  <c:v>140.0</c:v>
                </c:pt>
                <c:pt idx="1113">
                  <c:v>139.0</c:v>
                </c:pt>
                <c:pt idx="1114">
                  <c:v>141.0</c:v>
                </c:pt>
                <c:pt idx="1115">
                  <c:v>139.0</c:v>
                </c:pt>
                <c:pt idx="1116">
                  <c:v>141.0</c:v>
                </c:pt>
                <c:pt idx="1117">
                  <c:v>140.0</c:v>
                </c:pt>
                <c:pt idx="1118">
                  <c:v>138.0</c:v>
                </c:pt>
                <c:pt idx="1119">
                  <c:v>138.0</c:v>
                </c:pt>
                <c:pt idx="1120">
                  <c:v>139.0</c:v>
                </c:pt>
                <c:pt idx="1121">
                  <c:v>138.0</c:v>
                </c:pt>
                <c:pt idx="1122">
                  <c:v>137.0</c:v>
                </c:pt>
                <c:pt idx="1123">
                  <c:v>138.0</c:v>
                </c:pt>
                <c:pt idx="1124">
                  <c:v>139.0</c:v>
                </c:pt>
                <c:pt idx="1125">
                  <c:v>142.0</c:v>
                </c:pt>
                <c:pt idx="1126">
                  <c:v>139.0</c:v>
                </c:pt>
                <c:pt idx="1127">
                  <c:v>140.0</c:v>
                </c:pt>
                <c:pt idx="1128">
                  <c:v>139.0</c:v>
                </c:pt>
                <c:pt idx="1129">
                  <c:v>141.0</c:v>
                </c:pt>
                <c:pt idx="1130">
                  <c:v>139.0</c:v>
                </c:pt>
                <c:pt idx="1131">
                  <c:v>144.0</c:v>
                </c:pt>
                <c:pt idx="1132">
                  <c:v>144.0</c:v>
                </c:pt>
                <c:pt idx="1133">
                  <c:v>142.0</c:v>
                </c:pt>
                <c:pt idx="1134">
                  <c:v>139.0</c:v>
                </c:pt>
                <c:pt idx="1135">
                  <c:v>137.0</c:v>
                </c:pt>
                <c:pt idx="1136">
                  <c:v>139.0</c:v>
                </c:pt>
                <c:pt idx="1137">
                  <c:v>139.0</c:v>
                </c:pt>
                <c:pt idx="1138">
                  <c:v>139.0</c:v>
                </c:pt>
                <c:pt idx="1139">
                  <c:v>137.0</c:v>
                </c:pt>
                <c:pt idx="1140">
                  <c:v>139.0</c:v>
                </c:pt>
                <c:pt idx="1141">
                  <c:v>140.0</c:v>
                </c:pt>
                <c:pt idx="1142">
                  <c:v>139.0</c:v>
                </c:pt>
                <c:pt idx="1143">
                  <c:v>141.0</c:v>
                </c:pt>
                <c:pt idx="1144">
                  <c:v>140.0</c:v>
                </c:pt>
                <c:pt idx="1145">
                  <c:v>140.0</c:v>
                </c:pt>
                <c:pt idx="1146">
                  <c:v>139.0</c:v>
                </c:pt>
                <c:pt idx="1147">
                  <c:v>138.0</c:v>
                </c:pt>
                <c:pt idx="1148">
                  <c:v>139.0</c:v>
                </c:pt>
                <c:pt idx="1149">
                  <c:v>139.0</c:v>
                </c:pt>
                <c:pt idx="1150">
                  <c:v>138.0</c:v>
                </c:pt>
                <c:pt idx="1151">
                  <c:v>136.0</c:v>
                </c:pt>
                <c:pt idx="1152">
                  <c:v>139.0</c:v>
                </c:pt>
                <c:pt idx="1153">
                  <c:v>139.0</c:v>
                </c:pt>
                <c:pt idx="1154">
                  <c:v>140.0</c:v>
                </c:pt>
                <c:pt idx="1155">
                  <c:v>140.0</c:v>
                </c:pt>
                <c:pt idx="1156">
                  <c:v>147.0</c:v>
                </c:pt>
                <c:pt idx="1157">
                  <c:v>148.0</c:v>
                </c:pt>
                <c:pt idx="1158">
                  <c:v>150.0</c:v>
                </c:pt>
                <c:pt idx="1159">
                  <c:v>152.0</c:v>
                </c:pt>
                <c:pt idx="1160">
                  <c:v>144.0</c:v>
                </c:pt>
                <c:pt idx="1161">
                  <c:v>140.0</c:v>
                </c:pt>
                <c:pt idx="1162">
                  <c:v>137.0</c:v>
                </c:pt>
                <c:pt idx="1163">
                  <c:v>137.0</c:v>
                </c:pt>
                <c:pt idx="1164">
                  <c:v>138.0</c:v>
                </c:pt>
                <c:pt idx="1165">
                  <c:v>139.0</c:v>
                </c:pt>
                <c:pt idx="1166">
                  <c:v>138.0</c:v>
                </c:pt>
                <c:pt idx="1167">
                  <c:v>139.0</c:v>
                </c:pt>
                <c:pt idx="1168">
                  <c:v>138.0</c:v>
                </c:pt>
                <c:pt idx="1169">
                  <c:v>138.0</c:v>
                </c:pt>
                <c:pt idx="1170">
                  <c:v>140.0</c:v>
                </c:pt>
                <c:pt idx="1171">
                  <c:v>139.0</c:v>
                </c:pt>
                <c:pt idx="1172">
                  <c:v>141.0</c:v>
                </c:pt>
                <c:pt idx="1173">
                  <c:v>143.0</c:v>
                </c:pt>
                <c:pt idx="1174">
                  <c:v>148.0</c:v>
                </c:pt>
                <c:pt idx="1175">
                  <c:v>142.0</c:v>
                </c:pt>
                <c:pt idx="1176">
                  <c:v>140.0</c:v>
                </c:pt>
                <c:pt idx="1177">
                  <c:v>139.0</c:v>
                </c:pt>
                <c:pt idx="1178">
                  <c:v>140.0</c:v>
                </c:pt>
                <c:pt idx="1179">
                  <c:v>139.0</c:v>
                </c:pt>
                <c:pt idx="1180">
                  <c:v>138.0</c:v>
                </c:pt>
                <c:pt idx="1181">
                  <c:v>138.0</c:v>
                </c:pt>
                <c:pt idx="1182">
                  <c:v>141.0</c:v>
                </c:pt>
                <c:pt idx="1183">
                  <c:v>146.0</c:v>
                </c:pt>
                <c:pt idx="1184">
                  <c:v>147.0</c:v>
                </c:pt>
                <c:pt idx="1185">
                  <c:v>142.0</c:v>
                </c:pt>
                <c:pt idx="1186">
                  <c:v>138.0</c:v>
                </c:pt>
                <c:pt idx="1187">
                  <c:v>145.0</c:v>
                </c:pt>
                <c:pt idx="1188">
                  <c:v>145.0</c:v>
                </c:pt>
                <c:pt idx="1189">
                  <c:v>139.0</c:v>
                </c:pt>
                <c:pt idx="1190">
                  <c:v>138.0</c:v>
                </c:pt>
                <c:pt idx="1191">
                  <c:v>139.0</c:v>
                </c:pt>
                <c:pt idx="1192">
                  <c:v>137.0</c:v>
                </c:pt>
                <c:pt idx="1193">
                  <c:v>139.0</c:v>
                </c:pt>
                <c:pt idx="1194">
                  <c:v>141.0</c:v>
                </c:pt>
                <c:pt idx="1195">
                  <c:v>144.0</c:v>
                </c:pt>
                <c:pt idx="1196">
                  <c:v>143.0</c:v>
                </c:pt>
                <c:pt idx="1197">
                  <c:v>139.0</c:v>
                </c:pt>
                <c:pt idx="1198">
                  <c:v>137.0</c:v>
                </c:pt>
                <c:pt idx="1199">
                  <c:v>138.0</c:v>
                </c:pt>
                <c:pt idx="1200">
                  <c:v>141.0</c:v>
                </c:pt>
                <c:pt idx="1201">
                  <c:v>138.0</c:v>
                </c:pt>
                <c:pt idx="1202">
                  <c:v>139.0</c:v>
                </c:pt>
                <c:pt idx="1203">
                  <c:v>143.0</c:v>
                </c:pt>
                <c:pt idx="1204">
                  <c:v>140.0</c:v>
                </c:pt>
                <c:pt idx="1205">
                  <c:v>138.0</c:v>
                </c:pt>
                <c:pt idx="1206">
                  <c:v>138.0</c:v>
                </c:pt>
                <c:pt idx="1207">
                  <c:v>141.0</c:v>
                </c:pt>
                <c:pt idx="1208">
                  <c:v>140.0</c:v>
                </c:pt>
                <c:pt idx="1209">
                  <c:v>140.0</c:v>
                </c:pt>
                <c:pt idx="1210">
                  <c:v>140.0</c:v>
                </c:pt>
                <c:pt idx="1211">
                  <c:v>145.0</c:v>
                </c:pt>
                <c:pt idx="1212">
                  <c:v>142.0</c:v>
                </c:pt>
                <c:pt idx="1213">
                  <c:v>139.0</c:v>
                </c:pt>
                <c:pt idx="1214">
                  <c:v>140.0</c:v>
                </c:pt>
                <c:pt idx="1215">
                  <c:v>141.0</c:v>
                </c:pt>
                <c:pt idx="1216">
                  <c:v>144.0</c:v>
                </c:pt>
                <c:pt idx="1217">
                  <c:v>142.0</c:v>
                </c:pt>
                <c:pt idx="1218">
                  <c:v>140.0</c:v>
                </c:pt>
                <c:pt idx="1219">
                  <c:v>143.0</c:v>
                </c:pt>
                <c:pt idx="1220">
                  <c:v>141.0</c:v>
                </c:pt>
                <c:pt idx="1221">
                  <c:v>147.0</c:v>
                </c:pt>
                <c:pt idx="1222">
                  <c:v>163.0</c:v>
                </c:pt>
                <c:pt idx="1223">
                  <c:v>158.0</c:v>
                </c:pt>
                <c:pt idx="1224">
                  <c:v>146.0</c:v>
                </c:pt>
                <c:pt idx="1225">
                  <c:v>140.0</c:v>
                </c:pt>
                <c:pt idx="1226">
                  <c:v>139.0</c:v>
                </c:pt>
                <c:pt idx="1227">
                  <c:v>138.0</c:v>
                </c:pt>
                <c:pt idx="1228">
                  <c:v>137.0</c:v>
                </c:pt>
                <c:pt idx="1229">
                  <c:v>139.0</c:v>
                </c:pt>
                <c:pt idx="1230">
                  <c:v>139.0</c:v>
                </c:pt>
                <c:pt idx="1231">
                  <c:v>139.0</c:v>
                </c:pt>
                <c:pt idx="1232">
                  <c:v>139.0</c:v>
                </c:pt>
                <c:pt idx="1233">
                  <c:v>138.0</c:v>
                </c:pt>
                <c:pt idx="1234">
                  <c:v>140.0</c:v>
                </c:pt>
                <c:pt idx="1235">
                  <c:v>139.0</c:v>
                </c:pt>
                <c:pt idx="1236">
                  <c:v>138.0</c:v>
                </c:pt>
                <c:pt idx="1237">
                  <c:v>138.0</c:v>
                </c:pt>
                <c:pt idx="1238">
                  <c:v>139.0</c:v>
                </c:pt>
                <c:pt idx="1239">
                  <c:v>138.0</c:v>
                </c:pt>
                <c:pt idx="1240">
                  <c:v>139.0</c:v>
                </c:pt>
                <c:pt idx="1241">
                  <c:v>137.0</c:v>
                </c:pt>
                <c:pt idx="1242">
                  <c:v>139.0</c:v>
                </c:pt>
                <c:pt idx="1243">
                  <c:v>139.0</c:v>
                </c:pt>
                <c:pt idx="1244">
                  <c:v>139.0</c:v>
                </c:pt>
                <c:pt idx="1245">
                  <c:v>138.0</c:v>
                </c:pt>
                <c:pt idx="1246">
                  <c:v>139.0</c:v>
                </c:pt>
                <c:pt idx="1247">
                  <c:v>140.0</c:v>
                </c:pt>
                <c:pt idx="1248">
                  <c:v>138.0</c:v>
                </c:pt>
                <c:pt idx="1249">
                  <c:v>139.0</c:v>
                </c:pt>
                <c:pt idx="1250">
                  <c:v>139.0</c:v>
                </c:pt>
                <c:pt idx="1251">
                  <c:v>139.0</c:v>
                </c:pt>
                <c:pt idx="1252">
                  <c:v>140.0</c:v>
                </c:pt>
                <c:pt idx="1253">
                  <c:v>140.0</c:v>
                </c:pt>
                <c:pt idx="1254">
                  <c:v>139.0</c:v>
                </c:pt>
                <c:pt idx="1255">
                  <c:v>138.0</c:v>
                </c:pt>
                <c:pt idx="1256">
                  <c:v>137.0</c:v>
                </c:pt>
                <c:pt idx="1257">
                  <c:v>139.0</c:v>
                </c:pt>
                <c:pt idx="1258">
                  <c:v>139.0</c:v>
                </c:pt>
                <c:pt idx="1259">
                  <c:v>137.0</c:v>
                </c:pt>
                <c:pt idx="1260">
                  <c:v>138.0</c:v>
                </c:pt>
                <c:pt idx="1261">
                  <c:v>137.0</c:v>
                </c:pt>
                <c:pt idx="1262">
                  <c:v>140.0</c:v>
                </c:pt>
                <c:pt idx="1263">
                  <c:v>138.0</c:v>
                </c:pt>
                <c:pt idx="1264">
                  <c:v>139.0</c:v>
                </c:pt>
                <c:pt idx="1265">
                  <c:v>137.0</c:v>
                </c:pt>
                <c:pt idx="1266">
                  <c:v>138.0</c:v>
                </c:pt>
                <c:pt idx="1267">
                  <c:v>138.0</c:v>
                </c:pt>
                <c:pt idx="1268">
                  <c:v>138.0</c:v>
                </c:pt>
                <c:pt idx="1269">
                  <c:v>139.0</c:v>
                </c:pt>
                <c:pt idx="1270">
                  <c:v>139.0</c:v>
                </c:pt>
                <c:pt idx="1271">
                  <c:v>138.0</c:v>
                </c:pt>
                <c:pt idx="1272">
                  <c:v>139.0</c:v>
                </c:pt>
                <c:pt idx="1273">
                  <c:v>139.0</c:v>
                </c:pt>
                <c:pt idx="1274">
                  <c:v>140.0</c:v>
                </c:pt>
                <c:pt idx="1275">
                  <c:v>138.0</c:v>
                </c:pt>
                <c:pt idx="1276">
                  <c:v>139.0</c:v>
                </c:pt>
                <c:pt idx="1277">
                  <c:v>139.0</c:v>
                </c:pt>
                <c:pt idx="1278">
                  <c:v>141.0</c:v>
                </c:pt>
                <c:pt idx="1279">
                  <c:v>143.0</c:v>
                </c:pt>
                <c:pt idx="1280">
                  <c:v>168.0</c:v>
                </c:pt>
                <c:pt idx="1281">
                  <c:v>181.0</c:v>
                </c:pt>
                <c:pt idx="1282">
                  <c:v>150.0</c:v>
                </c:pt>
                <c:pt idx="1283">
                  <c:v>141.0</c:v>
                </c:pt>
                <c:pt idx="1284">
                  <c:v>140.0</c:v>
                </c:pt>
                <c:pt idx="1285">
                  <c:v>139.0</c:v>
                </c:pt>
                <c:pt idx="1286">
                  <c:v>137.0</c:v>
                </c:pt>
                <c:pt idx="1287">
                  <c:v>138.0</c:v>
                </c:pt>
                <c:pt idx="1288">
                  <c:v>139.0</c:v>
                </c:pt>
                <c:pt idx="1289">
                  <c:v>140.0</c:v>
                </c:pt>
                <c:pt idx="1290">
                  <c:v>139.0</c:v>
                </c:pt>
                <c:pt idx="1291">
                  <c:v>139.0</c:v>
                </c:pt>
                <c:pt idx="1292">
                  <c:v>139.0</c:v>
                </c:pt>
                <c:pt idx="1293">
                  <c:v>139.0</c:v>
                </c:pt>
                <c:pt idx="1294">
                  <c:v>140.0</c:v>
                </c:pt>
                <c:pt idx="1295">
                  <c:v>140.0</c:v>
                </c:pt>
                <c:pt idx="1296">
                  <c:v>139.0</c:v>
                </c:pt>
                <c:pt idx="1297">
                  <c:v>139.0</c:v>
                </c:pt>
                <c:pt idx="1298">
                  <c:v>139.0</c:v>
                </c:pt>
                <c:pt idx="1299">
                  <c:v>139.0</c:v>
                </c:pt>
                <c:pt idx="1300">
                  <c:v>138.0</c:v>
                </c:pt>
                <c:pt idx="1301">
                  <c:v>137.0</c:v>
                </c:pt>
                <c:pt idx="1302">
                  <c:v>139.0</c:v>
                </c:pt>
                <c:pt idx="1303">
                  <c:v>138.0</c:v>
                </c:pt>
                <c:pt idx="1304">
                  <c:v>139.0</c:v>
                </c:pt>
                <c:pt idx="1305">
                  <c:v>139.0</c:v>
                </c:pt>
                <c:pt idx="1306">
                  <c:v>139.0</c:v>
                </c:pt>
                <c:pt idx="1307">
                  <c:v>139.0</c:v>
                </c:pt>
                <c:pt idx="1308">
                  <c:v>138.0</c:v>
                </c:pt>
                <c:pt idx="1309">
                  <c:v>139.0</c:v>
                </c:pt>
                <c:pt idx="1310">
                  <c:v>140.0</c:v>
                </c:pt>
                <c:pt idx="1311">
                  <c:v>138.0</c:v>
                </c:pt>
                <c:pt idx="1312">
                  <c:v>140.0</c:v>
                </c:pt>
                <c:pt idx="1313">
                  <c:v>139.0</c:v>
                </c:pt>
                <c:pt idx="1314">
                  <c:v>138.0</c:v>
                </c:pt>
                <c:pt idx="1315">
                  <c:v>139.0</c:v>
                </c:pt>
                <c:pt idx="1316">
                  <c:v>139.0</c:v>
                </c:pt>
                <c:pt idx="1317">
                  <c:v>139.0</c:v>
                </c:pt>
                <c:pt idx="1318">
                  <c:v>139.0</c:v>
                </c:pt>
                <c:pt idx="1319">
                  <c:v>139.0</c:v>
                </c:pt>
                <c:pt idx="1320">
                  <c:v>140.0</c:v>
                </c:pt>
                <c:pt idx="1321">
                  <c:v>138.0</c:v>
                </c:pt>
                <c:pt idx="1322">
                  <c:v>140.0</c:v>
                </c:pt>
                <c:pt idx="1323">
                  <c:v>140.0</c:v>
                </c:pt>
                <c:pt idx="1324">
                  <c:v>140.0</c:v>
                </c:pt>
                <c:pt idx="1325">
                  <c:v>139.0</c:v>
                </c:pt>
                <c:pt idx="1326">
                  <c:v>139.0</c:v>
                </c:pt>
                <c:pt idx="1327">
                  <c:v>139.0</c:v>
                </c:pt>
                <c:pt idx="1328">
                  <c:v>140.0</c:v>
                </c:pt>
                <c:pt idx="1329">
                  <c:v>138.0</c:v>
                </c:pt>
                <c:pt idx="1330">
                  <c:v>138.0</c:v>
                </c:pt>
                <c:pt idx="1331">
                  <c:v>138.0</c:v>
                </c:pt>
                <c:pt idx="1332">
                  <c:v>139.0</c:v>
                </c:pt>
                <c:pt idx="1333">
                  <c:v>138.0</c:v>
                </c:pt>
                <c:pt idx="1334">
                  <c:v>138.0</c:v>
                </c:pt>
                <c:pt idx="1335">
                  <c:v>140.0</c:v>
                </c:pt>
                <c:pt idx="1336">
                  <c:v>138.0</c:v>
                </c:pt>
                <c:pt idx="1337">
                  <c:v>140.0</c:v>
                </c:pt>
                <c:pt idx="1338">
                  <c:v>138.0</c:v>
                </c:pt>
                <c:pt idx="1339">
                  <c:v>139.0</c:v>
                </c:pt>
                <c:pt idx="1340">
                  <c:v>139.0</c:v>
                </c:pt>
                <c:pt idx="1341">
                  <c:v>139.0</c:v>
                </c:pt>
                <c:pt idx="1342">
                  <c:v>138.0</c:v>
                </c:pt>
                <c:pt idx="1343">
                  <c:v>139.0</c:v>
                </c:pt>
                <c:pt idx="1344">
                  <c:v>139.0</c:v>
                </c:pt>
                <c:pt idx="1345">
                  <c:v>138.0</c:v>
                </c:pt>
                <c:pt idx="1346">
                  <c:v>137.0</c:v>
                </c:pt>
                <c:pt idx="1347">
                  <c:v>137.0</c:v>
                </c:pt>
                <c:pt idx="1348">
                  <c:v>139.0</c:v>
                </c:pt>
                <c:pt idx="1349">
                  <c:v>138.0</c:v>
                </c:pt>
                <c:pt idx="1350">
                  <c:v>138.0</c:v>
                </c:pt>
                <c:pt idx="1351">
                  <c:v>139.0</c:v>
                </c:pt>
                <c:pt idx="1352">
                  <c:v>139.0</c:v>
                </c:pt>
                <c:pt idx="1353">
                  <c:v>139.0</c:v>
                </c:pt>
                <c:pt idx="1354">
                  <c:v>139.0</c:v>
                </c:pt>
                <c:pt idx="1355">
                  <c:v>139.0</c:v>
                </c:pt>
                <c:pt idx="1356">
                  <c:v>138.0</c:v>
                </c:pt>
                <c:pt idx="1357">
                  <c:v>139.0</c:v>
                </c:pt>
                <c:pt idx="1358">
                  <c:v>139.0</c:v>
                </c:pt>
                <c:pt idx="1359">
                  <c:v>139.0</c:v>
                </c:pt>
                <c:pt idx="1360">
                  <c:v>138.0</c:v>
                </c:pt>
                <c:pt idx="1361">
                  <c:v>136.0</c:v>
                </c:pt>
                <c:pt idx="1362">
                  <c:v>136.0</c:v>
                </c:pt>
                <c:pt idx="1363">
                  <c:v>138.0</c:v>
                </c:pt>
                <c:pt idx="1364">
                  <c:v>139.0</c:v>
                </c:pt>
                <c:pt idx="1365">
                  <c:v>139.0</c:v>
                </c:pt>
                <c:pt idx="1366">
                  <c:v>140.0</c:v>
                </c:pt>
                <c:pt idx="1367">
                  <c:v>139.0</c:v>
                </c:pt>
                <c:pt idx="1368">
                  <c:v>138.0</c:v>
                </c:pt>
                <c:pt idx="1369">
                  <c:v>139.0</c:v>
                </c:pt>
                <c:pt idx="1370">
                  <c:v>140.0</c:v>
                </c:pt>
                <c:pt idx="1371">
                  <c:v>139.0</c:v>
                </c:pt>
                <c:pt idx="1372">
                  <c:v>140.0</c:v>
                </c:pt>
                <c:pt idx="1373">
                  <c:v>138.0</c:v>
                </c:pt>
                <c:pt idx="1374">
                  <c:v>140.0</c:v>
                </c:pt>
                <c:pt idx="1375">
                  <c:v>141.0</c:v>
                </c:pt>
                <c:pt idx="1376">
                  <c:v>139.0</c:v>
                </c:pt>
                <c:pt idx="1377">
                  <c:v>140.0</c:v>
                </c:pt>
                <c:pt idx="1378">
                  <c:v>140.0</c:v>
                </c:pt>
                <c:pt idx="1379">
                  <c:v>140.0</c:v>
                </c:pt>
                <c:pt idx="1380">
                  <c:v>138.0</c:v>
                </c:pt>
                <c:pt idx="1381">
                  <c:v>139.0</c:v>
                </c:pt>
                <c:pt idx="1382">
                  <c:v>139.0</c:v>
                </c:pt>
                <c:pt idx="1383">
                  <c:v>138.0</c:v>
                </c:pt>
                <c:pt idx="1384">
                  <c:v>138.0</c:v>
                </c:pt>
                <c:pt idx="1385">
                  <c:v>138.0</c:v>
                </c:pt>
                <c:pt idx="1386">
                  <c:v>139.0</c:v>
                </c:pt>
                <c:pt idx="1387">
                  <c:v>139.0</c:v>
                </c:pt>
                <c:pt idx="1388">
                  <c:v>138.0</c:v>
                </c:pt>
                <c:pt idx="1389">
                  <c:v>140.0</c:v>
                </c:pt>
                <c:pt idx="1390">
                  <c:v>143.0</c:v>
                </c:pt>
                <c:pt idx="1391">
                  <c:v>141.0</c:v>
                </c:pt>
                <c:pt idx="1392">
                  <c:v>138.0</c:v>
                </c:pt>
                <c:pt idx="1393">
                  <c:v>139.0</c:v>
                </c:pt>
                <c:pt idx="1394">
                  <c:v>139.0</c:v>
                </c:pt>
                <c:pt idx="1395">
                  <c:v>139.0</c:v>
                </c:pt>
                <c:pt idx="1396">
                  <c:v>138.0</c:v>
                </c:pt>
                <c:pt idx="1397">
                  <c:v>138.0</c:v>
                </c:pt>
                <c:pt idx="1398">
                  <c:v>139.0</c:v>
                </c:pt>
                <c:pt idx="1399">
                  <c:v>143.0</c:v>
                </c:pt>
                <c:pt idx="1400">
                  <c:v>144.0</c:v>
                </c:pt>
                <c:pt idx="1401">
                  <c:v>141.0</c:v>
                </c:pt>
                <c:pt idx="1402">
                  <c:v>141.0</c:v>
                </c:pt>
                <c:pt idx="1403">
                  <c:v>144.0</c:v>
                </c:pt>
                <c:pt idx="1404">
                  <c:v>142.0</c:v>
                </c:pt>
                <c:pt idx="1405">
                  <c:v>140.0</c:v>
                </c:pt>
                <c:pt idx="1406">
                  <c:v>141.0</c:v>
                </c:pt>
                <c:pt idx="1407">
                  <c:v>139.0</c:v>
                </c:pt>
                <c:pt idx="1408">
                  <c:v>139.0</c:v>
                </c:pt>
                <c:pt idx="1409">
                  <c:v>142.0</c:v>
                </c:pt>
                <c:pt idx="1410">
                  <c:v>140.0</c:v>
                </c:pt>
                <c:pt idx="1411">
                  <c:v>139.0</c:v>
                </c:pt>
                <c:pt idx="1412">
                  <c:v>138.0</c:v>
                </c:pt>
                <c:pt idx="1413">
                  <c:v>140.0</c:v>
                </c:pt>
                <c:pt idx="1414">
                  <c:v>140.0</c:v>
                </c:pt>
                <c:pt idx="1415">
                  <c:v>138.0</c:v>
                </c:pt>
                <c:pt idx="1416">
                  <c:v>139.0</c:v>
                </c:pt>
                <c:pt idx="1417">
                  <c:v>144.0</c:v>
                </c:pt>
                <c:pt idx="1418">
                  <c:v>141.0</c:v>
                </c:pt>
                <c:pt idx="1419">
                  <c:v>139.0</c:v>
                </c:pt>
                <c:pt idx="1420">
                  <c:v>140.0</c:v>
                </c:pt>
                <c:pt idx="1421">
                  <c:v>141.0</c:v>
                </c:pt>
                <c:pt idx="1422">
                  <c:v>139.0</c:v>
                </c:pt>
                <c:pt idx="1423">
                  <c:v>140.0</c:v>
                </c:pt>
                <c:pt idx="1424">
                  <c:v>141.0</c:v>
                </c:pt>
                <c:pt idx="1425">
                  <c:v>139.0</c:v>
                </c:pt>
                <c:pt idx="1426">
                  <c:v>138.0</c:v>
                </c:pt>
                <c:pt idx="1427">
                  <c:v>139.0</c:v>
                </c:pt>
                <c:pt idx="1428">
                  <c:v>139.0</c:v>
                </c:pt>
                <c:pt idx="1429">
                  <c:v>144.0</c:v>
                </c:pt>
                <c:pt idx="1430">
                  <c:v>143.0</c:v>
                </c:pt>
                <c:pt idx="1431">
                  <c:v>140.0</c:v>
                </c:pt>
                <c:pt idx="1432">
                  <c:v>138.0</c:v>
                </c:pt>
                <c:pt idx="1433">
                  <c:v>143.0</c:v>
                </c:pt>
                <c:pt idx="1434">
                  <c:v>140.0</c:v>
                </c:pt>
                <c:pt idx="1435">
                  <c:v>140.0</c:v>
                </c:pt>
                <c:pt idx="1436">
                  <c:v>143.0</c:v>
                </c:pt>
                <c:pt idx="1437">
                  <c:v>143.0</c:v>
                </c:pt>
                <c:pt idx="1438">
                  <c:v>142.0</c:v>
                </c:pt>
                <c:pt idx="1439">
                  <c:v>139.0</c:v>
                </c:pt>
                <c:pt idx="1440">
                  <c:v>140.0</c:v>
                </c:pt>
                <c:pt idx="1441">
                  <c:v>147.0</c:v>
                </c:pt>
                <c:pt idx="1442">
                  <c:v>148.0</c:v>
                </c:pt>
                <c:pt idx="1443">
                  <c:v>142.0</c:v>
                </c:pt>
                <c:pt idx="1444">
                  <c:v>141.0</c:v>
                </c:pt>
                <c:pt idx="1445">
                  <c:v>141.0</c:v>
                </c:pt>
                <c:pt idx="1446">
                  <c:v>141.0</c:v>
                </c:pt>
                <c:pt idx="1447">
                  <c:v>145.0</c:v>
                </c:pt>
                <c:pt idx="1448">
                  <c:v>144.0</c:v>
                </c:pt>
                <c:pt idx="1449">
                  <c:v>147.0</c:v>
                </c:pt>
                <c:pt idx="1450">
                  <c:v>144.0</c:v>
                </c:pt>
                <c:pt idx="1451">
                  <c:v>143.0</c:v>
                </c:pt>
                <c:pt idx="1452">
                  <c:v>142.0</c:v>
                </c:pt>
                <c:pt idx="1453">
                  <c:v>140.0</c:v>
                </c:pt>
                <c:pt idx="1454">
                  <c:v>142.0</c:v>
                </c:pt>
                <c:pt idx="1455">
                  <c:v>145.0</c:v>
                </c:pt>
                <c:pt idx="1456">
                  <c:v>152.0</c:v>
                </c:pt>
                <c:pt idx="1457">
                  <c:v>147.0</c:v>
                </c:pt>
                <c:pt idx="1458">
                  <c:v>142.0</c:v>
                </c:pt>
                <c:pt idx="1459">
                  <c:v>140.0</c:v>
                </c:pt>
                <c:pt idx="1460">
                  <c:v>141.0</c:v>
                </c:pt>
                <c:pt idx="1461">
                  <c:v>150.0</c:v>
                </c:pt>
                <c:pt idx="1462">
                  <c:v>149.0</c:v>
                </c:pt>
                <c:pt idx="1463">
                  <c:v>148.0</c:v>
                </c:pt>
                <c:pt idx="1464">
                  <c:v>143.0</c:v>
                </c:pt>
                <c:pt idx="1465">
                  <c:v>140.0</c:v>
                </c:pt>
                <c:pt idx="1466">
                  <c:v>139.0</c:v>
                </c:pt>
                <c:pt idx="1467">
                  <c:v>140.0</c:v>
                </c:pt>
                <c:pt idx="1468">
                  <c:v>141.0</c:v>
                </c:pt>
                <c:pt idx="1469">
                  <c:v>140.0</c:v>
                </c:pt>
                <c:pt idx="1470">
                  <c:v>142.0</c:v>
                </c:pt>
                <c:pt idx="1471">
                  <c:v>139.0</c:v>
                </c:pt>
                <c:pt idx="1472">
                  <c:v>142.0</c:v>
                </c:pt>
                <c:pt idx="1473">
                  <c:v>141.0</c:v>
                </c:pt>
                <c:pt idx="1474">
                  <c:v>146.0</c:v>
                </c:pt>
                <c:pt idx="1475">
                  <c:v>150.0</c:v>
                </c:pt>
                <c:pt idx="1476">
                  <c:v>145.0</c:v>
                </c:pt>
                <c:pt idx="1477">
                  <c:v>142.0</c:v>
                </c:pt>
                <c:pt idx="1478">
                  <c:v>140.0</c:v>
                </c:pt>
                <c:pt idx="1479">
                  <c:v>139.0</c:v>
                </c:pt>
                <c:pt idx="1480">
                  <c:v>139.0</c:v>
                </c:pt>
                <c:pt idx="1481">
                  <c:v>138.0</c:v>
                </c:pt>
                <c:pt idx="1482">
                  <c:v>141.0</c:v>
                </c:pt>
                <c:pt idx="1483">
                  <c:v>139.0</c:v>
                </c:pt>
                <c:pt idx="1484">
                  <c:v>137.0</c:v>
                </c:pt>
                <c:pt idx="1485">
                  <c:v>139.0</c:v>
                </c:pt>
                <c:pt idx="1486">
                  <c:v>139.0</c:v>
                </c:pt>
                <c:pt idx="1487">
                  <c:v>141.0</c:v>
                </c:pt>
                <c:pt idx="1488">
                  <c:v>141.0</c:v>
                </c:pt>
                <c:pt idx="1489">
                  <c:v>138.0</c:v>
                </c:pt>
                <c:pt idx="1490">
                  <c:v>140.0</c:v>
                </c:pt>
                <c:pt idx="1491">
                  <c:v>140.0</c:v>
                </c:pt>
                <c:pt idx="1492">
                  <c:v>138.0</c:v>
                </c:pt>
                <c:pt idx="1493">
                  <c:v>139.0</c:v>
                </c:pt>
                <c:pt idx="1494">
                  <c:v>139.0</c:v>
                </c:pt>
                <c:pt idx="1495">
                  <c:v>139.0</c:v>
                </c:pt>
                <c:pt idx="1496">
                  <c:v>139.0</c:v>
                </c:pt>
                <c:pt idx="1497">
                  <c:v>139.0</c:v>
                </c:pt>
                <c:pt idx="1498">
                  <c:v>140.0</c:v>
                </c:pt>
                <c:pt idx="1499">
                  <c:v>140.0</c:v>
                </c:pt>
                <c:pt idx="1500">
                  <c:v>140.0</c:v>
                </c:pt>
                <c:pt idx="1501">
                  <c:v>140.0</c:v>
                </c:pt>
                <c:pt idx="1502">
                  <c:v>141.0</c:v>
                </c:pt>
                <c:pt idx="1503">
                  <c:v>140.0</c:v>
                </c:pt>
                <c:pt idx="1504">
                  <c:v>140.0</c:v>
                </c:pt>
                <c:pt idx="1505">
                  <c:v>138.0</c:v>
                </c:pt>
                <c:pt idx="1506">
                  <c:v>139.0</c:v>
                </c:pt>
                <c:pt idx="1507">
                  <c:v>140.0</c:v>
                </c:pt>
                <c:pt idx="1508">
                  <c:v>140.0</c:v>
                </c:pt>
                <c:pt idx="1509">
                  <c:v>141.0</c:v>
                </c:pt>
                <c:pt idx="1510">
                  <c:v>138.0</c:v>
                </c:pt>
                <c:pt idx="1511">
                  <c:v>138.0</c:v>
                </c:pt>
                <c:pt idx="1512">
                  <c:v>139.0</c:v>
                </c:pt>
                <c:pt idx="1513">
                  <c:v>139.0</c:v>
                </c:pt>
                <c:pt idx="1514">
                  <c:v>141.0</c:v>
                </c:pt>
                <c:pt idx="1515">
                  <c:v>139.0</c:v>
                </c:pt>
                <c:pt idx="1516">
                  <c:v>139.0</c:v>
                </c:pt>
                <c:pt idx="1517">
                  <c:v>140.0</c:v>
                </c:pt>
                <c:pt idx="1518">
                  <c:v>142.0</c:v>
                </c:pt>
                <c:pt idx="1519">
                  <c:v>139.0</c:v>
                </c:pt>
                <c:pt idx="1520">
                  <c:v>140.0</c:v>
                </c:pt>
                <c:pt idx="1521">
                  <c:v>140.0</c:v>
                </c:pt>
                <c:pt idx="1522">
                  <c:v>142.0</c:v>
                </c:pt>
                <c:pt idx="1523">
                  <c:v>141.0</c:v>
                </c:pt>
                <c:pt idx="1524">
                  <c:v>143.0</c:v>
                </c:pt>
                <c:pt idx="1525">
                  <c:v>142.0</c:v>
                </c:pt>
                <c:pt idx="1526">
                  <c:v>140.0</c:v>
                </c:pt>
                <c:pt idx="1527">
                  <c:v>141.0</c:v>
                </c:pt>
                <c:pt idx="1528">
                  <c:v>142.0</c:v>
                </c:pt>
                <c:pt idx="1529">
                  <c:v>140.0</c:v>
                </c:pt>
                <c:pt idx="1530">
                  <c:v>141.0</c:v>
                </c:pt>
                <c:pt idx="1531">
                  <c:v>142.0</c:v>
                </c:pt>
                <c:pt idx="1532">
                  <c:v>142.0</c:v>
                </c:pt>
                <c:pt idx="1533">
                  <c:v>140.0</c:v>
                </c:pt>
                <c:pt idx="1534">
                  <c:v>139.0</c:v>
                </c:pt>
                <c:pt idx="1535">
                  <c:v>139.0</c:v>
                </c:pt>
                <c:pt idx="1536">
                  <c:v>138.0</c:v>
                </c:pt>
                <c:pt idx="1537">
                  <c:v>139.0</c:v>
                </c:pt>
                <c:pt idx="1538">
                  <c:v>140.0</c:v>
                </c:pt>
                <c:pt idx="1539">
                  <c:v>139.0</c:v>
                </c:pt>
                <c:pt idx="1540">
                  <c:v>140.0</c:v>
                </c:pt>
                <c:pt idx="1541">
                  <c:v>142.0</c:v>
                </c:pt>
                <c:pt idx="1542">
                  <c:v>140.0</c:v>
                </c:pt>
                <c:pt idx="1543">
                  <c:v>138.0</c:v>
                </c:pt>
                <c:pt idx="1544">
                  <c:v>139.0</c:v>
                </c:pt>
                <c:pt idx="1545">
                  <c:v>139.0</c:v>
                </c:pt>
                <c:pt idx="1546">
                  <c:v>141.0</c:v>
                </c:pt>
                <c:pt idx="1547">
                  <c:v>140.0</c:v>
                </c:pt>
                <c:pt idx="1548">
                  <c:v>139.0</c:v>
                </c:pt>
                <c:pt idx="1549">
                  <c:v>139.0</c:v>
                </c:pt>
                <c:pt idx="1550">
                  <c:v>139.0</c:v>
                </c:pt>
                <c:pt idx="1551">
                  <c:v>140.0</c:v>
                </c:pt>
                <c:pt idx="1552">
                  <c:v>139.0</c:v>
                </c:pt>
                <c:pt idx="1553">
                  <c:v>139.0</c:v>
                </c:pt>
                <c:pt idx="1554">
                  <c:v>141.0</c:v>
                </c:pt>
                <c:pt idx="1555">
                  <c:v>147.0</c:v>
                </c:pt>
                <c:pt idx="1556">
                  <c:v>160.0</c:v>
                </c:pt>
                <c:pt idx="1557">
                  <c:v>162.0</c:v>
                </c:pt>
                <c:pt idx="1558">
                  <c:v>150.0</c:v>
                </c:pt>
                <c:pt idx="1559">
                  <c:v>145.0</c:v>
                </c:pt>
                <c:pt idx="1560">
                  <c:v>141.0</c:v>
                </c:pt>
                <c:pt idx="1561">
                  <c:v>144.0</c:v>
                </c:pt>
                <c:pt idx="1562">
                  <c:v>144.0</c:v>
                </c:pt>
                <c:pt idx="1563">
                  <c:v>142.0</c:v>
                </c:pt>
                <c:pt idx="1564">
                  <c:v>141.0</c:v>
                </c:pt>
                <c:pt idx="1565">
                  <c:v>140.0</c:v>
                </c:pt>
                <c:pt idx="1566">
                  <c:v>140.0</c:v>
                </c:pt>
                <c:pt idx="1567">
                  <c:v>139.0</c:v>
                </c:pt>
                <c:pt idx="1568">
                  <c:v>140.0</c:v>
                </c:pt>
                <c:pt idx="1569">
                  <c:v>141.0</c:v>
                </c:pt>
                <c:pt idx="1570">
                  <c:v>145.0</c:v>
                </c:pt>
                <c:pt idx="1571">
                  <c:v>158.0</c:v>
                </c:pt>
                <c:pt idx="1572">
                  <c:v>158.0</c:v>
                </c:pt>
                <c:pt idx="1573">
                  <c:v>148.0</c:v>
                </c:pt>
                <c:pt idx="1574">
                  <c:v>143.0</c:v>
                </c:pt>
                <c:pt idx="1575">
                  <c:v>141.0</c:v>
                </c:pt>
                <c:pt idx="1576">
                  <c:v>140.0</c:v>
                </c:pt>
                <c:pt idx="1577">
                  <c:v>141.0</c:v>
                </c:pt>
                <c:pt idx="1578">
                  <c:v>140.0</c:v>
                </c:pt>
                <c:pt idx="1579">
                  <c:v>139.0</c:v>
                </c:pt>
                <c:pt idx="1580">
                  <c:v>140.0</c:v>
                </c:pt>
                <c:pt idx="1581">
                  <c:v>139.0</c:v>
                </c:pt>
                <c:pt idx="1582">
                  <c:v>139.0</c:v>
                </c:pt>
                <c:pt idx="1583">
                  <c:v>139.0</c:v>
                </c:pt>
                <c:pt idx="1584">
                  <c:v>138.0</c:v>
                </c:pt>
                <c:pt idx="1585">
                  <c:v>139.0</c:v>
                </c:pt>
                <c:pt idx="1586">
                  <c:v>140.0</c:v>
                </c:pt>
                <c:pt idx="1587">
                  <c:v>137.0</c:v>
                </c:pt>
                <c:pt idx="1588">
                  <c:v>139.0</c:v>
                </c:pt>
                <c:pt idx="1589">
                  <c:v>139.0</c:v>
                </c:pt>
                <c:pt idx="1590">
                  <c:v>139.0</c:v>
                </c:pt>
                <c:pt idx="1591">
                  <c:v>140.0</c:v>
                </c:pt>
                <c:pt idx="1592">
                  <c:v>140.0</c:v>
                </c:pt>
                <c:pt idx="1593">
                  <c:v>142.0</c:v>
                </c:pt>
                <c:pt idx="1594">
                  <c:v>142.0</c:v>
                </c:pt>
                <c:pt idx="1595">
                  <c:v>139.0</c:v>
                </c:pt>
                <c:pt idx="1596">
                  <c:v>139.0</c:v>
                </c:pt>
                <c:pt idx="1597">
                  <c:v>138.0</c:v>
                </c:pt>
                <c:pt idx="1598">
                  <c:v>139.0</c:v>
                </c:pt>
                <c:pt idx="1599">
                  <c:v>138.0</c:v>
                </c:pt>
                <c:pt idx="1600">
                  <c:v>139.0</c:v>
                </c:pt>
                <c:pt idx="1601">
                  <c:v>139.0</c:v>
                </c:pt>
                <c:pt idx="1602">
                  <c:v>139.0</c:v>
                </c:pt>
                <c:pt idx="1603">
                  <c:v>139.0</c:v>
                </c:pt>
                <c:pt idx="1604">
                  <c:v>138.0</c:v>
                </c:pt>
                <c:pt idx="1605">
                  <c:v>139.0</c:v>
                </c:pt>
                <c:pt idx="1606">
                  <c:v>139.0</c:v>
                </c:pt>
                <c:pt idx="1607">
                  <c:v>139.0</c:v>
                </c:pt>
                <c:pt idx="1608">
                  <c:v>138.0</c:v>
                </c:pt>
                <c:pt idx="1609">
                  <c:v>139.0</c:v>
                </c:pt>
                <c:pt idx="1610">
                  <c:v>138.0</c:v>
                </c:pt>
                <c:pt idx="1611">
                  <c:v>139.0</c:v>
                </c:pt>
                <c:pt idx="1612">
                  <c:v>140.0</c:v>
                </c:pt>
                <c:pt idx="1613">
                  <c:v>140.0</c:v>
                </c:pt>
                <c:pt idx="1614">
                  <c:v>139.0</c:v>
                </c:pt>
                <c:pt idx="1615">
                  <c:v>139.0</c:v>
                </c:pt>
                <c:pt idx="1616">
                  <c:v>140.0</c:v>
                </c:pt>
                <c:pt idx="1617">
                  <c:v>139.0</c:v>
                </c:pt>
                <c:pt idx="1618">
                  <c:v>140.0</c:v>
                </c:pt>
                <c:pt idx="1619">
                  <c:v>140.0</c:v>
                </c:pt>
                <c:pt idx="1620">
                  <c:v>139.0</c:v>
                </c:pt>
                <c:pt idx="1621">
                  <c:v>138.0</c:v>
                </c:pt>
                <c:pt idx="1622">
                  <c:v>139.0</c:v>
                </c:pt>
                <c:pt idx="1623">
                  <c:v>139.0</c:v>
                </c:pt>
                <c:pt idx="1624">
                  <c:v>139.0</c:v>
                </c:pt>
                <c:pt idx="1625">
                  <c:v>139.0</c:v>
                </c:pt>
                <c:pt idx="1626">
                  <c:v>140.0</c:v>
                </c:pt>
                <c:pt idx="1627">
                  <c:v>139.0</c:v>
                </c:pt>
                <c:pt idx="1628">
                  <c:v>140.0</c:v>
                </c:pt>
                <c:pt idx="1629">
                  <c:v>139.0</c:v>
                </c:pt>
                <c:pt idx="1630">
                  <c:v>140.0</c:v>
                </c:pt>
                <c:pt idx="1631">
                  <c:v>140.0</c:v>
                </c:pt>
                <c:pt idx="1632">
                  <c:v>139.0</c:v>
                </c:pt>
                <c:pt idx="1633">
                  <c:v>141.0</c:v>
                </c:pt>
                <c:pt idx="1634">
                  <c:v>140.0</c:v>
                </c:pt>
                <c:pt idx="1635">
                  <c:v>140.0</c:v>
                </c:pt>
                <c:pt idx="1636">
                  <c:v>139.0</c:v>
                </c:pt>
                <c:pt idx="1637">
                  <c:v>138.0</c:v>
                </c:pt>
                <c:pt idx="1638">
                  <c:v>138.0</c:v>
                </c:pt>
                <c:pt idx="1639">
                  <c:v>139.0</c:v>
                </c:pt>
                <c:pt idx="1640">
                  <c:v>140.0</c:v>
                </c:pt>
                <c:pt idx="1641">
                  <c:v>139.0</c:v>
                </c:pt>
                <c:pt idx="1642">
                  <c:v>139.0</c:v>
                </c:pt>
                <c:pt idx="1643">
                  <c:v>140.0</c:v>
                </c:pt>
                <c:pt idx="1644">
                  <c:v>139.0</c:v>
                </c:pt>
                <c:pt idx="1645">
                  <c:v>140.0</c:v>
                </c:pt>
                <c:pt idx="1646">
                  <c:v>140.0</c:v>
                </c:pt>
                <c:pt idx="1647">
                  <c:v>138.0</c:v>
                </c:pt>
                <c:pt idx="1648">
                  <c:v>138.0</c:v>
                </c:pt>
                <c:pt idx="1649">
                  <c:v>139.0</c:v>
                </c:pt>
                <c:pt idx="1650">
                  <c:v>141.0</c:v>
                </c:pt>
                <c:pt idx="1651">
                  <c:v>139.0</c:v>
                </c:pt>
                <c:pt idx="1652">
                  <c:v>139.0</c:v>
                </c:pt>
                <c:pt idx="1653">
                  <c:v>141.0</c:v>
                </c:pt>
                <c:pt idx="1654">
                  <c:v>138.0</c:v>
                </c:pt>
                <c:pt idx="1655">
                  <c:v>140.0</c:v>
                </c:pt>
                <c:pt idx="1656">
                  <c:v>139.0</c:v>
                </c:pt>
                <c:pt idx="1657">
                  <c:v>141.0</c:v>
                </c:pt>
                <c:pt idx="1658">
                  <c:v>140.0</c:v>
                </c:pt>
                <c:pt idx="1659">
                  <c:v>141.0</c:v>
                </c:pt>
                <c:pt idx="1660">
                  <c:v>139.0</c:v>
                </c:pt>
                <c:pt idx="1661">
                  <c:v>139.0</c:v>
                </c:pt>
                <c:pt idx="1662">
                  <c:v>138.0</c:v>
                </c:pt>
                <c:pt idx="1663">
                  <c:v>139.0</c:v>
                </c:pt>
                <c:pt idx="1664">
                  <c:v>139.0</c:v>
                </c:pt>
                <c:pt idx="1665">
                  <c:v>140.0</c:v>
                </c:pt>
                <c:pt idx="1666">
                  <c:v>138.0</c:v>
                </c:pt>
                <c:pt idx="1667">
                  <c:v>140.0</c:v>
                </c:pt>
                <c:pt idx="1668">
                  <c:v>138.0</c:v>
                </c:pt>
                <c:pt idx="1669">
                  <c:v>137.0</c:v>
                </c:pt>
                <c:pt idx="1670">
                  <c:v>139.0</c:v>
                </c:pt>
                <c:pt idx="1671">
                  <c:v>139.0</c:v>
                </c:pt>
                <c:pt idx="1672">
                  <c:v>143.0</c:v>
                </c:pt>
                <c:pt idx="1673">
                  <c:v>148.0</c:v>
                </c:pt>
                <c:pt idx="1674">
                  <c:v>160.0</c:v>
                </c:pt>
                <c:pt idx="1675">
                  <c:v>155.0</c:v>
                </c:pt>
                <c:pt idx="1676">
                  <c:v>149.0</c:v>
                </c:pt>
                <c:pt idx="1677">
                  <c:v>143.0</c:v>
                </c:pt>
                <c:pt idx="1678">
                  <c:v>140.0</c:v>
                </c:pt>
                <c:pt idx="1679">
                  <c:v>139.0</c:v>
                </c:pt>
                <c:pt idx="1680">
                  <c:v>138.0</c:v>
                </c:pt>
                <c:pt idx="1681">
                  <c:v>138.0</c:v>
                </c:pt>
                <c:pt idx="1682">
                  <c:v>139.0</c:v>
                </c:pt>
                <c:pt idx="1683">
                  <c:v>139.0</c:v>
                </c:pt>
                <c:pt idx="1684">
                  <c:v>140.0</c:v>
                </c:pt>
                <c:pt idx="1685">
                  <c:v>138.0</c:v>
                </c:pt>
                <c:pt idx="1686">
                  <c:v>139.0</c:v>
                </c:pt>
                <c:pt idx="1687">
                  <c:v>139.0</c:v>
                </c:pt>
                <c:pt idx="1688">
                  <c:v>138.0</c:v>
                </c:pt>
                <c:pt idx="1689">
                  <c:v>140.0</c:v>
                </c:pt>
                <c:pt idx="1690">
                  <c:v>138.0</c:v>
                </c:pt>
                <c:pt idx="1691">
                  <c:v>138.0</c:v>
                </c:pt>
                <c:pt idx="1692">
                  <c:v>139.0</c:v>
                </c:pt>
                <c:pt idx="1693">
                  <c:v>139.0</c:v>
                </c:pt>
                <c:pt idx="1694">
                  <c:v>138.0</c:v>
                </c:pt>
                <c:pt idx="1695">
                  <c:v>139.0</c:v>
                </c:pt>
                <c:pt idx="1696">
                  <c:v>138.0</c:v>
                </c:pt>
                <c:pt idx="1697">
                  <c:v>137.0</c:v>
                </c:pt>
                <c:pt idx="1698">
                  <c:v>139.0</c:v>
                </c:pt>
                <c:pt idx="1699">
                  <c:v>139.0</c:v>
                </c:pt>
                <c:pt idx="1700">
                  <c:v>137.0</c:v>
                </c:pt>
                <c:pt idx="1701">
                  <c:v>139.0</c:v>
                </c:pt>
                <c:pt idx="1702">
                  <c:v>138.0</c:v>
                </c:pt>
                <c:pt idx="1703">
                  <c:v>139.0</c:v>
                </c:pt>
                <c:pt idx="1704">
                  <c:v>139.0</c:v>
                </c:pt>
                <c:pt idx="1705">
                  <c:v>139.0</c:v>
                </c:pt>
                <c:pt idx="1706">
                  <c:v>138.0</c:v>
                </c:pt>
                <c:pt idx="1707">
                  <c:v>138.0</c:v>
                </c:pt>
                <c:pt idx="1708">
                  <c:v>138.0</c:v>
                </c:pt>
                <c:pt idx="1709">
                  <c:v>139.0</c:v>
                </c:pt>
                <c:pt idx="1710">
                  <c:v>139.0</c:v>
                </c:pt>
                <c:pt idx="1711">
                  <c:v>139.0</c:v>
                </c:pt>
                <c:pt idx="1712">
                  <c:v>138.0</c:v>
                </c:pt>
                <c:pt idx="1713">
                  <c:v>139.0</c:v>
                </c:pt>
                <c:pt idx="1714">
                  <c:v>139.0</c:v>
                </c:pt>
                <c:pt idx="1715">
                  <c:v>138.0</c:v>
                </c:pt>
                <c:pt idx="1716">
                  <c:v>138.0</c:v>
                </c:pt>
                <c:pt idx="1717">
                  <c:v>138.0</c:v>
                </c:pt>
                <c:pt idx="1718">
                  <c:v>138.0</c:v>
                </c:pt>
                <c:pt idx="1719">
                  <c:v>137.0</c:v>
                </c:pt>
                <c:pt idx="1720">
                  <c:v>140.0</c:v>
                </c:pt>
                <c:pt idx="1721">
                  <c:v>140.0</c:v>
                </c:pt>
                <c:pt idx="1722">
                  <c:v>140.0</c:v>
                </c:pt>
                <c:pt idx="1723">
                  <c:v>139.0</c:v>
                </c:pt>
                <c:pt idx="1724">
                  <c:v>139.0</c:v>
                </c:pt>
                <c:pt idx="1725">
                  <c:v>139.0</c:v>
                </c:pt>
                <c:pt idx="1726">
                  <c:v>139.0</c:v>
                </c:pt>
                <c:pt idx="1727">
                  <c:v>139.0</c:v>
                </c:pt>
                <c:pt idx="1728">
                  <c:v>139.0</c:v>
                </c:pt>
                <c:pt idx="1729">
                  <c:v>139.0</c:v>
                </c:pt>
                <c:pt idx="1730">
                  <c:v>139.0</c:v>
                </c:pt>
                <c:pt idx="1731">
                  <c:v>140.0</c:v>
                </c:pt>
                <c:pt idx="1732">
                  <c:v>141.0</c:v>
                </c:pt>
                <c:pt idx="1733">
                  <c:v>142.0</c:v>
                </c:pt>
                <c:pt idx="1734">
                  <c:v>145.0</c:v>
                </c:pt>
                <c:pt idx="1735">
                  <c:v>157.0</c:v>
                </c:pt>
                <c:pt idx="1736">
                  <c:v>180.0</c:v>
                </c:pt>
                <c:pt idx="1737">
                  <c:v>169.0</c:v>
                </c:pt>
                <c:pt idx="1738">
                  <c:v>155.0</c:v>
                </c:pt>
                <c:pt idx="1739">
                  <c:v>147.0</c:v>
                </c:pt>
                <c:pt idx="1740">
                  <c:v>143.0</c:v>
                </c:pt>
                <c:pt idx="1741">
                  <c:v>141.0</c:v>
                </c:pt>
                <c:pt idx="1742">
                  <c:v>139.0</c:v>
                </c:pt>
                <c:pt idx="1743">
                  <c:v>139.0</c:v>
                </c:pt>
                <c:pt idx="1744">
                  <c:v>138.0</c:v>
                </c:pt>
                <c:pt idx="1745">
                  <c:v>139.0</c:v>
                </c:pt>
                <c:pt idx="1746">
                  <c:v>138.0</c:v>
                </c:pt>
                <c:pt idx="1747">
                  <c:v>139.0</c:v>
                </c:pt>
                <c:pt idx="1748">
                  <c:v>138.0</c:v>
                </c:pt>
                <c:pt idx="1749">
                  <c:v>139.0</c:v>
                </c:pt>
                <c:pt idx="1750">
                  <c:v>139.0</c:v>
                </c:pt>
                <c:pt idx="1751">
                  <c:v>140.0</c:v>
                </c:pt>
                <c:pt idx="1752">
                  <c:v>138.0</c:v>
                </c:pt>
                <c:pt idx="1753">
                  <c:v>140.0</c:v>
                </c:pt>
                <c:pt idx="1754">
                  <c:v>139.0</c:v>
                </c:pt>
                <c:pt idx="1755">
                  <c:v>140.0</c:v>
                </c:pt>
                <c:pt idx="1756">
                  <c:v>140.0</c:v>
                </c:pt>
                <c:pt idx="1757">
                  <c:v>139.0</c:v>
                </c:pt>
                <c:pt idx="1758">
                  <c:v>139.0</c:v>
                </c:pt>
                <c:pt idx="1759">
                  <c:v>138.0</c:v>
                </c:pt>
                <c:pt idx="1760">
                  <c:v>140.0</c:v>
                </c:pt>
                <c:pt idx="1761">
                  <c:v>137.0</c:v>
                </c:pt>
                <c:pt idx="1762">
                  <c:v>138.0</c:v>
                </c:pt>
                <c:pt idx="1763">
                  <c:v>137.0</c:v>
                </c:pt>
                <c:pt idx="1764">
                  <c:v>140.0</c:v>
                </c:pt>
                <c:pt idx="1765">
                  <c:v>138.0</c:v>
                </c:pt>
                <c:pt idx="1766">
                  <c:v>146.0</c:v>
                </c:pt>
                <c:pt idx="1767">
                  <c:v>139.0</c:v>
                </c:pt>
                <c:pt idx="1768">
                  <c:v>139.0</c:v>
                </c:pt>
                <c:pt idx="1769">
                  <c:v>138.0</c:v>
                </c:pt>
                <c:pt idx="1770">
                  <c:v>138.0</c:v>
                </c:pt>
                <c:pt idx="1771">
                  <c:v>139.0</c:v>
                </c:pt>
                <c:pt idx="1772">
                  <c:v>138.0</c:v>
                </c:pt>
                <c:pt idx="1773">
                  <c:v>138.0</c:v>
                </c:pt>
                <c:pt idx="1774">
                  <c:v>137.0</c:v>
                </c:pt>
                <c:pt idx="1775">
                  <c:v>138.0</c:v>
                </c:pt>
                <c:pt idx="1776">
                  <c:v>140.0</c:v>
                </c:pt>
                <c:pt idx="1777">
                  <c:v>138.0</c:v>
                </c:pt>
                <c:pt idx="1778">
                  <c:v>137.0</c:v>
                </c:pt>
                <c:pt idx="1779">
                  <c:v>138.0</c:v>
                </c:pt>
                <c:pt idx="1780">
                  <c:v>139.0</c:v>
                </c:pt>
                <c:pt idx="1781">
                  <c:v>139.0</c:v>
                </c:pt>
                <c:pt idx="1782">
                  <c:v>139.0</c:v>
                </c:pt>
                <c:pt idx="1783">
                  <c:v>139.0</c:v>
                </c:pt>
                <c:pt idx="1784">
                  <c:v>137.0</c:v>
                </c:pt>
                <c:pt idx="1785">
                  <c:v>138.0</c:v>
                </c:pt>
                <c:pt idx="1786">
                  <c:v>137.0</c:v>
                </c:pt>
                <c:pt idx="1787">
                  <c:v>138.0</c:v>
                </c:pt>
                <c:pt idx="1788">
                  <c:v>138.0</c:v>
                </c:pt>
                <c:pt idx="1789">
                  <c:v>139.0</c:v>
                </c:pt>
                <c:pt idx="1790">
                  <c:v>139.0</c:v>
                </c:pt>
                <c:pt idx="1791">
                  <c:v>139.0</c:v>
                </c:pt>
                <c:pt idx="1792">
                  <c:v>140.0</c:v>
                </c:pt>
                <c:pt idx="1793">
                  <c:v>139.0</c:v>
                </c:pt>
                <c:pt idx="1794">
                  <c:v>139.0</c:v>
                </c:pt>
                <c:pt idx="1795">
                  <c:v>138.0</c:v>
                </c:pt>
                <c:pt idx="1796">
                  <c:v>138.0</c:v>
                </c:pt>
                <c:pt idx="1797">
                  <c:v>137.0</c:v>
                </c:pt>
                <c:pt idx="1798">
                  <c:v>139.0</c:v>
                </c:pt>
                <c:pt idx="1799">
                  <c:v>138.0</c:v>
                </c:pt>
                <c:pt idx="1800">
                  <c:v>138.0</c:v>
                </c:pt>
                <c:pt idx="1801">
                  <c:v>138.0</c:v>
                </c:pt>
                <c:pt idx="1802">
                  <c:v>138.0</c:v>
                </c:pt>
                <c:pt idx="1803">
                  <c:v>140.0</c:v>
                </c:pt>
                <c:pt idx="1804">
                  <c:v>137.0</c:v>
                </c:pt>
                <c:pt idx="1805">
                  <c:v>139.0</c:v>
                </c:pt>
                <c:pt idx="1806">
                  <c:v>138.0</c:v>
                </c:pt>
                <c:pt idx="1807">
                  <c:v>138.0</c:v>
                </c:pt>
                <c:pt idx="1808">
                  <c:v>139.0</c:v>
                </c:pt>
                <c:pt idx="1809">
                  <c:v>138.0</c:v>
                </c:pt>
                <c:pt idx="1810">
                  <c:v>139.0</c:v>
                </c:pt>
                <c:pt idx="1811">
                  <c:v>138.0</c:v>
                </c:pt>
                <c:pt idx="1812">
                  <c:v>139.0</c:v>
                </c:pt>
                <c:pt idx="1813">
                  <c:v>139.0</c:v>
                </c:pt>
                <c:pt idx="1814">
                  <c:v>139.0</c:v>
                </c:pt>
                <c:pt idx="1815">
                  <c:v>139.0</c:v>
                </c:pt>
                <c:pt idx="1816">
                  <c:v>140.0</c:v>
                </c:pt>
                <c:pt idx="1817">
                  <c:v>138.0</c:v>
                </c:pt>
                <c:pt idx="1818">
                  <c:v>138.0</c:v>
                </c:pt>
                <c:pt idx="1819">
                  <c:v>139.0</c:v>
                </c:pt>
                <c:pt idx="1820">
                  <c:v>140.0</c:v>
                </c:pt>
                <c:pt idx="1821">
                  <c:v>139.0</c:v>
                </c:pt>
                <c:pt idx="1822">
                  <c:v>140.0</c:v>
                </c:pt>
                <c:pt idx="1823">
                  <c:v>138.0</c:v>
                </c:pt>
                <c:pt idx="1824">
                  <c:v>139.0</c:v>
                </c:pt>
                <c:pt idx="1825">
                  <c:v>139.0</c:v>
                </c:pt>
                <c:pt idx="1826">
                  <c:v>139.0</c:v>
                </c:pt>
                <c:pt idx="1827">
                  <c:v>139.0</c:v>
                </c:pt>
                <c:pt idx="1828">
                  <c:v>138.0</c:v>
                </c:pt>
                <c:pt idx="1829">
                  <c:v>139.0</c:v>
                </c:pt>
                <c:pt idx="1830">
                  <c:v>139.0</c:v>
                </c:pt>
                <c:pt idx="1831">
                  <c:v>138.0</c:v>
                </c:pt>
                <c:pt idx="1832">
                  <c:v>139.0</c:v>
                </c:pt>
                <c:pt idx="1833">
                  <c:v>138.0</c:v>
                </c:pt>
                <c:pt idx="1834">
                  <c:v>140.0</c:v>
                </c:pt>
                <c:pt idx="1835">
                  <c:v>139.0</c:v>
                </c:pt>
                <c:pt idx="1836">
                  <c:v>138.0</c:v>
                </c:pt>
                <c:pt idx="1837">
                  <c:v>142.0</c:v>
                </c:pt>
                <c:pt idx="1838">
                  <c:v>141.0</c:v>
                </c:pt>
                <c:pt idx="1839">
                  <c:v>139.0</c:v>
                </c:pt>
                <c:pt idx="1840">
                  <c:v>140.0</c:v>
                </c:pt>
                <c:pt idx="1841">
                  <c:v>140.0</c:v>
                </c:pt>
                <c:pt idx="1842">
                  <c:v>139.0</c:v>
                </c:pt>
                <c:pt idx="1843">
                  <c:v>140.0</c:v>
                </c:pt>
                <c:pt idx="1844">
                  <c:v>138.0</c:v>
                </c:pt>
                <c:pt idx="1845">
                  <c:v>139.0</c:v>
                </c:pt>
                <c:pt idx="1846">
                  <c:v>138.0</c:v>
                </c:pt>
                <c:pt idx="1847">
                  <c:v>139.0</c:v>
                </c:pt>
                <c:pt idx="1848">
                  <c:v>138.0</c:v>
                </c:pt>
                <c:pt idx="1849">
                  <c:v>138.0</c:v>
                </c:pt>
                <c:pt idx="1850">
                  <c:v>137.0</c:v>
                </c:pt>
                <c:pt idx="1851">
                  <c:v>138.0</c:v>
                </c:pt>
                <c:pt idx="1852">
                  <c:v>139.0</c:v>
                </c:pt>
                <c:pt idx="1853">
                  <c:v>141.0</c:v>
                </c:pt>
                <c:pt idx="1854">
                  <c:v>140.0</c:v>
                </c:pt>
                <c:pt idx="1855">
                  <c:v>139.0</c:v>
                </c:pt>
                <c:pt idx="1856">
                  <c:v>140.0</c:v>
                </c:pt>
                <c:pt idx="1857">
                  <c:v>137.0</c:v>
                </c:pt>
                <c:pt idx="1858">
                  <c:v>138.0</c:v>
                </c:pt>
                <c:pt idx="1859">
                  <c:v>137.0</c:v>
                </c:pt>
                <c:pt idx="1860">
                  <c:v>137.0</c:v>
                </c:pt>
                <c:pt idx="1861">
                  <c:v>140.0</c:v>
                </c:pt>
                <c:pt idx="1862">
                  <c:v>138.0</c:v>
                </c:pt>
                <c:pt idx="1863">
                  <c:v>139.0</c:v>
                </c:pt>
                <c:pt idx="1864">
                  <c:v>138.0</c:v>
                </c:pt>
                <c:pt idx="1865">
                  <c:v>139.0</c:v>
                </c:pt>
                <c:pt idx="1866">
                  <c:v>138.0</c:v>
                </c:pt>
                <c:pt idx="1867">
                  <c:v>138.0</c:v>
                </c:pt>
                <c:pt idx="1868">
                  <c:v>139.0</c:v>
                </c:pt>
                <c:pt idx="1869">
                  <c:v>138.0</c:v>
                </c:pt>
                <c:pt idx="1870">
                  <c:v>138.0</c:v>
                </c:pt>
                <c:pt idx="1871">
                  <c:v>139.0</c:v>
                </c:pt>
                <c:pt idx="1872">
                  <c:v>140.0</c:v>
                </c:pt>
                <c:pt idx="1873">
                  <c:v>141.0</c:v>
                </c:pt>
                <c:pt idx="1874">
                  <c:v>140.0</c:v>
                </c:pt>
                <c:pt idx="1875">
                  <c:v>138.0</c:v>
                </c:pt>
                <c:pt idx="1876">
                  <c:v>140.0</c:v>
                </c:pt>
                <c:pt idx="1877">
                  <c:v>141.0</c:v>
                </c:pt>
                <c:pt idx="1878">
                  <c:v>140.0</c:v>
                </c:pt>
                <c:pt idx="1879">
                  <c:v>139.0</c:v>
                </c:pt>
                <c:pt idx="1880">
                  <c:v>139.0</c:v>
                </c:pt>
                <c:pt idx="1881">
                  <c:v>140.0</c:v>
                </c:pt>
                <c:pt idx="1882">
                  <c:v>140.0</c:v>
                </c:pt>
                <c:pt idx="1883">
                  <c:v>138.0</c:v>
                </c:pt>
                <c:pt idx="1884">
                  <c:v>138.0</c:v>
                </c:pt>
                <c:pt idx="1885">
                  <c:v>140.0</c:v>
                </c:pt>
                <c:pt idx="1886">
                  <c:v>138.0</c:v>
                </c:pt>
                <c:pt idx="1887">
                  <c:v>138.0</c:v>
                </c:pt>
                <c:pt idx="1888">
                  <c:v>139.0</c:v>
                </c:pt>
                <c:pt idx="1889">
                  <c:v>140.0</c:v>
                </c:pt>
                <c:pt idx="1890">
                  <c:v>139.0</c:v>
                </c:pt>
                <c:pt idx="1891">
                  <c:v>140.0</c:v>
                </c:pt>
                <c:pt idx="1892">
                  <c:v>139.0</c:v>
                </c:pt>
                <c:pt idx="1893">
                  <c:v>139.0</c:v>
                </c:pt>
                <c:pt idx="1894">
                  <c:v>139.0</c:v>
                </c:pt>
                <c:pt idx="1895">
                  <c:v>138.0</c:v>
                </c:pt>
                <c:pt idx="1896">
                  <c:v>140.0</c:v>
                </c:pt>
                <c:pt idx="1897">
                  <c:v>140.0</c:v>
                </c:pt>
                <c:pt idx="1898">
                  <c:v>138.0</c:v>
                </c:pt>
                <c:pt idx="1899">
                  <c:v>140.0</c:v>
                </c:pt>
                <c:pt idx="1900">
                  <c:v>140.0</c:v>
                </c:pt>
                <c:pt idx="1901">
                  <c:v>138.0</c:v>
                </c:pt>
                <c:pt idx="1902">
                  <c:v>138.0</c:v>
                </c:pt>
                <c:pt idx="1903">
                  <c:v>139.0</c:v>
                </c:pt>
                <c:pt idx="1904">
                  <c:v>137.0</c:v>
                </c:pt>
                <c:pt idx="1905">
                  <c:v>139.0</c:v>
                </c:pt>
                <c:pt idx="1906">
                  <c:v>138.0</c:v>
                </c:pt>
                <c:pt idx="1907">
                  <c:v>139.0</c:v>
                </c:pt>
                <c:pt idx="1908">
                  <c:v>138.0</c:v>
                </c:pt>
                <c:pt idx="1909">
                  <c:v>138.0</c:v>
                </c:pt>
                <c:pt idx="1910">
                  <c:v>139.0</c:v>
                </c:pt>
                <c:pt idx="1911">
                  <c:v>138.0</c:v>
                </c:pt>
                <c:pt idx="1912">
                  <c:v>138.0</c:v>
                </c:pt>
                <c:pt idx="1913">
                  <c:v>139.0</c:v>
                </c:pt>
                <c:pt idx="1914">
                  <c:v>140.0</c:v>
                </c:pt>
                <c:pt idx="1915">
                  <c:v>139.0</c:v>
                </c:pt>
                <c:pt idx="1916">
                  <c:v>140.0</c:v>
                </c:pt>
                <c:pt idx="1917">
                  <c:v>140.0</c:v>
                </c:pt>
                <c:pt idx="1918">
                  <c:v>142.0</c:v>
                </c:pt>
                <c:pt idx="1919">
                  <c:v>140.0</c:v>
                </c:pt>
                <c:pt idx="1920">
                  <c:v>139.0</c:v>
                </c:pt>
                <c:pt idx="1921">
                  <c:v>141.0</c:v>
                </c:pt>
                <c:pt idx="1922">
                  <c:v>138.0</c:v>
                </c:pt>
                <c:pt idx="1923">
                  <c:v>140.0</c:v>
                </c:pt>
                <c:pt idx="1924">
                  <c:v>141.0</c:v>
                </c:pt>
                <c:pt idx="1925">
                  <c:v>140.0</c:v>
                </c:pt>
                <c:pt idx="1926">
                  <c:v>139.0</c:v>
                </c:pt>
                <c:pt idx="1927">
                  <c:v>139.0</c:v>
                </c:pt>
                <c:pt idx="1928">
                  <c:v>138.0</c:v>
                </c:pt>
                <c:pt idx="1929">
                  <c:v>139.0</c:v>
                </c:pt>
                <c:pt idx="1930">
                  <c:v>139.0</c:v>
                </c:pt>
                <c:pt idx="1931">
                  <c:v>142.0</c:v>
                </c:pt>
                <c:pt idx="1932">
                  <c:v>140.0</c:v>
                </c:pt>
                <c:pt idx="1933">
                  <c:v>141.0</c:v>
                </c:pt>
                <c:pt idx="1934">
                  <c:v>141.0</c:v>
                </c:pt>
                <c:pt idx="1935">
                  <c:v>140.0</c:v>
                </c:pt>
                <c:pt idx="1936">
                  <c:v>138.0</c:v>
                </c:pt>
                <c:pt idx="1937">
                  <c:v>138.0</c:v>
                </c:pt>
                <c:pt idx="1938">
                  <c:v>139.0</c:v>
                </c:pt>
                <c:pt idx="1939">
                  <c:v>138.0</c:v>
                </c:pt>
                <c:pt idx="1940">
                  <c:v>138.0</c:v>
                </c:pt>
                <c:pt idx="1941">
                  <c:v>138.0</c:v>
                </c:pt>
                <c:pt idx="1942">
                  <c:v>138.0</c:v>
                </c:pt>
                <c:pt idx="1943">
                  <c:v>139.0</c:v>
                </c:pt>
                <c:pt idx="1944">
                  <c:v>138.0</c:v>
                </c:pt>
                <c:pt idx="1945">
                  <c:v>139.0</c:v>
                </c:pt>
                <c:pt idx="1946">
                  <c:v>138.0</c:v>
                </c:pt>
                <c:pt idx="1947">
                  <c:v>139.0</c:v>
                </c:pt>
                <c:pt idx="1948">
                  <c:v>139.0</c:v>
                </c:pt>
                <c:pt idx="1949">
                  <c:v>139.0</c:v>
                </c:pt>
                <c:pt idx="1950">
                  <c:v>138.0</c:v>
                </c:pt>
                <c:pt idx="1951">
                  <c:v>140.0</c:v>
                </c:pt>
                <c:pt idx="1952">
                  <c:v>139.0</c:v>
                </c:pt>
                <c:pt idx="1953">
                  <c:v>140.0</c:v>
                </c:pt>
                <c:pt idx="1954">
                  <c:v>139.0</c:v>
                </c:pt>
                <c:pt idx="1955">
                  <c:v>139.0</c:v>
                </c:pt>
                <c:pt idx="1956">
                  <c:v>138.0</c:v>
                </c:pt>
                <c:pt idx="1957">
                  <c:v>139.0</c:v>
                </c:pt>
                <c:pt idx="1958">
                  <c:v>139.0</c:v>
                </c:pt>
                <c:pt idx="1959">
                  <c:v>139.0</c:v>
                </c:pt>
                <c:pt idx="1960">
                  <c:v>138.0</c:v>
                </c:pt>
                <c:pt idx="1961">
                  <c:v>139.0</c:v>
                </c:pt>
                <c:pt idx="1962">
                  <c:v>142.0</c:v>
                </c:pt>
                <c:pt idx="1963">
                  <c:v>139.0</c:v>
                </c:pt>
                <c:pt idx="1964">
                  <c:v>139.0</c:v>
                </c:pt>
                <c:pt idx="1965">
                  <c:v>139.0</c:v>
                </c:pt>
                <c:pt idx="1966">
                  <c:v>139.0</c:v>
                </c:pt>
                <c:pt idx="1967">
                  <c:v>139.0</c:v>
                </c:pt>
                <c:pt idx="1968">
                  <c:v>139.0</c:v>
                </c:pt>
                <c:pt idx="1969">
                  <c:v>138.0</c:v>
                </c:pt>
                <c:pt idx="1970">
                  <c:v>138.0</c:v>
                </c:pt>
                <c:pt idx="1971">
                  <c:v>139.0</c:v>
                </c:pt>
                <c:pt idx="1972">
                  <c:v>137.0</c:v>
                </c:pt>
                <c:pt idx="1973">
                  <c:v>137.0</c:v>
                </c:pt>
                <c:pt idx="1974">
                  <c:v>140.0</c:v>
                </c:pt>
                <c:pt idx="1975">
                  <c:v>139.0</c:v>
                </c:pt>
                <c:pt idx="1976">
                  <c:v>140.0</c:v>
                </c:pt>
                <c:pt idx="1977">
                  <c:v>140.0</c:v>
                </c:pt>
                <c:pt idx="1978">
                  <c:v>141.0</c:v>
                </c:pt>
                <c:pt idx="1979">
                  <c:v>138.0</c:v>
                </c:pt>
                <c:pt idx="1980">
                  <c:v>139.0</c:v>
                </c:pt>
                <c:pt idx="1981">
                  <c:v>139.0</c:v>
                </c:pt>
                <c:pt idx="1982">
                  <c:v>139.0</c:v>
                </c:pt>
                <c:pt idx="1983">
                  <c:v>139.0</c:v>
                </c:pt>
                <c:pt idx="1984">
                  <c:v>137.0</c:v>
                </c:pt>
                <c:pt idx="1985">
                  <c:v>137.0</c:v>
                </c:pt>
                <c:pt idx="1986">
                  <c:v>139.0</c:v>
                </c:pt>
                <c:pt idx="1987">
                  <c:v>140.0</c:v>
                </c:pt>
                <c:pt idx="1988">
                  <c:v>140.0</c:v>
                </c:pt>
                <c:pt idx="1989">
                  <c:v>140.0</c:v>
                </c:pt>
                <c:pt idx="1990">
                  <c:v>141.0</c:v>
                </c:pt>
                <c:pt idx="1991">
                  <c:v>139.0</c:v>
                </c:pt>
                <c:pt idx="1992">
                  <c:v>140.0</c:v>
                </c:pt>
                <c:pt idx="1993">
                  <c:v>140.0</c:v>
                </c:pt>
                <c:pt idx="1994">
                  <c:v>139.0</c:v>
                </c:pt>
                <c:pt idx="1995">
                  <c:v>138.0</c:v>
                </c:pt>
                <c:pt idx="1996">
                  <c:v>138.0</c:v>
                </c:pt>
                <c:pt idx="1997">
                  <c:v>139.0</c:v>
                </c:pt>
                <c:pt idx="1998">
                  <c:v>139.0</c:v>
                </c:pt>
                <c:pt idx="1999">
                  <c:v>139.0</c:v>
                </c:pt>
                <c:pt idx="2000">
                  <c:v>139.0</c:v>
                </c:pt>
                <c:pt idx="2001">
                  <c:v>138.0</c:v>
                </c:pt>
                <c:pt idx="2002">
                  <c:v>138.0</c:v>
                </c:pt>
                <c:pt idx="2003">
                  <c:v>139.0</c:v>
                </c:pt>
                <c:pt idx="2004">
                  <c:v>138.0</c:v>
                </c:pt>
                <c:pt idx="2005">
                  <c:v>140.0</c:v>
                </c:pt>
                <c:pt idx="2006">
                  <c:v>140.0</c:v>
                </c:pt>
                <c:pt idx="2007">
                  <c:v>140.0</c:v>
                </c:pt>
                <c:pt idx="2008">
                  <c:v>141.0</c:v>
                </c:pt>
                <c:pt idx="2009">
                  <c:v>138.0</c:v>
                </c:pt>
                <c:pt idx="2010">
                  <c:v>138.0</c:v>
                </c:pt>
                <c:pt idx="2011">
                  <c:v>139.0</c:v>
                </c:pt>
                <c:pt idx="2012">
                  <c:v>140.0</c:v>
                </c:pt>
                <c:pt idx="2013">
                  <c:v>139.0</c:v>
                </c:pt>
                <c:pt idx="2014">
                  <c:v>139.0</c:v>
                </c:pt>
                <c:pt idx="2015">
                  <c:v>138.0</c:v>
                </c:pt>
                <c:pt idx="2016">
                  <c:v>138.0</c:v>
                </c:pt>
                <c:pt idx="2017">
                  <c:v>139.0</c:v>
                </c:pt>
                <c:pt idx="2018">
                  <c:v>140.0</c:v>
                </c:pt>
                <c:pt idx="2019">
                  <c:v>138.0</c:v>
                </c:pt>
                <c:pt idx="2020">
                  <c:v>138.0</c:v>
                </c:pt>
                <c:pt idx="2021">
                  <c:v>140.0</c:v>
                </c:pt>
                <c:pt idx="2022">
                  <c:v>139.0</c:v>
                </c:pt>
                <c:pt idx="2023">
                  <c:v>138.0</c:v>
                </c:pt>
                <c:pt idx="2024">
                  <c:v>137.0</c:v>
                </c:pt>
                <c:pt idx="2025">
                  <c:v>138.0</c:v>
                </c:pt>
                <c:pt idx="2026">
                  <c:v>137.0</c:v>
                </c:pt>
                <c:pt idx="2027">
                  <c:v>140.0</c:v>
                </c:pt>
                <c:pt idx="2028">
                  <c:v>138.0</c:v>
                </c:pt>
                <c:pt idx="2029">
                  <c:v>138.0</c:v>
                </c:pt>
                <c:pt idx="2030">
                  <c:v>139.0</c:v>
                </c:pt>
                <c:pt idx="2031">
                  <c:v>138.0</c:v>
                </c:pt>
                <c:pt idx="2032">
                  <c:v>139.0</c:v>
                </c:pt>
                <c:pt idx="2033">
                  <c:v>138.0</c:v>
                </c:pt>
                <c:pt idx="2034">
                  <c:v>140.0</c:v>
                </c:pt>
                <c:pt idx="2035">
                  <c:v>139.0</c:v>
                </c:pt>
                <c:pt idx="2036">
                  <c:v>140.0</c:v>
                </c:pt>
                <c:pt idx="2037">
                  <c:v>140.0</c:v>
                </c:pt>
                <c:pt idx="2038">
                  <c:v>140.0</c:v>
                </c:pt>
                <c:pt idx="2039">
                  <c:v>139.0</c:v>
                </c:pt>
                <c:pt idx="2040">
                  <c:v>140.0</c:v>
                </c:pt>
                <c:pt idx="2041">
                  <c:v>138.0</c:v>
                </c:pt>
                <c:pt idx="2042">
                  <c:v>140.0</c:v>
                </c:pt>
                <c:pt idx="2043">
                  <c:v>139.0</c:v>
                </c:pt>
                <c:pt idx="2044">
                  <c:v>138.0</c:v>
                </c:pt>
                <c:pt idx="2045">
                  <c:v>140.0</c:v>
                </c:pt>
                <c:pt idx="2046">
                  <c:v>137.0</c:v>
                </c:pt>
                <c:pt idx="2047">
                  <c:v>139.0</c:v>
                </c:pt>
                <c:pt idx="2048">
                  <c:v>114.0</c:v>
                </c:pt>
                <c:pt idx="2049">
                  <c:v>113.0</c:v>
                </c:pt>
                <c:pt idx="2050">
                  <c:v>113.0</c:v>
                </c:pt>
                <c:pt idx="2051">
                  <c:v>114.0</c:v>
                </c:pt>
                <c:pt idx="2052">
                  <c:v>114.0</c:v>
                </c:pt>
                <c:pt idx="2053">
                  <c:v>114.0</c:v>
                </c:pt>
                <c:pt idx="2054">
                  <c:v>111.0</c:v>
                </c:pt>
                <c:pt idx="2055">
                  <c:v>113.0</c:v>
                </c:pt>
                <c:pt idx="2056">
                  <c:v>112.0</c:v>
                </c:pt>
                <c:pt idx="2057">
                  <c:v>114.0</c:v>
                </c:pt>
                <c:pt idx="2058">
                  <c:v>113.0</c:v>
                </c:pt>
                <c:pt idx="2059">
                  <c:v>114.0</c:v>
                </c:pt>
                <c:pt idx="2060">
                  <c:v>113.0</c:v>
                </c:pt>
                <c:pt idx="2061">
                  <c:v>115.0</c:v>
                </c:pt>
                <c:pt idx="2062">
                  <c:v>115.0</c:v>
                </c:pt>
                <c:pt idx="2063">
                  <c:v>114.0</c:v>
                </c:pt>
                <c:pt idx="2064">
                  <c:v>112.0</c:v>
                </c:pt>
                <c:pt idx="2065">
                  <c:v>113.0</c:v>
                </c:pt>
                <c:pt idx="2066">
                  <c:v>114.0</c:v>
                </c:pt>
                <c:pt idx="2067">
                  <c:v>114.0</c:v>
                </c:pt>
                <c:pt idx="2068">
                  <c:v>115.0</c:v>
                </c:pt>
                <c:pt idx="2069">
                  <c:v>113.0</c:v>
                </c:pt>
                <c:pt idx="2070">
                  <c:v>113.0</c:v>
                </c:pt>
                <c:pt idx="2071">
                  <c:v>115.0</c:v>
                </c:pt>
                <c:pt idx="2072">
                  <c:v>113.0</c:v>
                </c:pt>
                <c:pt idx="2073">
                  <c:v>113.0</c:v>
                </c:pt>
                <c:pt idx="2074">
                  <c:v>115.0</c:v>
                </c:pt>
                <c:pt idx="2075">
                  <c:v>113.0</c:v>
                </c:pt>
                <c:pt idx="2076">
                  <c:v>113.0</c:v>
                </c:pt>
                <c:pt idx="2077">
                  <c:v>115.0</c:v>
                </c:pt>
                <c:pt idx="2078">
                  <c:v>113.0</c:v>
                </c:pt>
                <c:pt idx="2079">
                  <c:v>112.0</c:v>
                </c:pt>
                <c:pt idx="2080">
                  <c:v>113.0</c:v>
                </c:pt>
                <c:pt idx="2081">
                  <c:v>113.0</c:v>
                </c:pt>
                <c:pt idx="2082">
                  <c:v>113.0</c:v>
                </c:pt>
                <c:pt idx="2083">
                  <c:v>112.0</c:v>
                </c:pt>
                <c:pt idx="2084">
                  <c:v>114.0</c:v>
                </c:pt>
                <c:pt idx="2085">
                  <c:v>113.0</c:v>
                </c:pt>
                <c:pt idx="2086">
                  <c:v>112.0</c:v>
                </c:pt>
                <c:pt idx="2087">
                  <c:v>114.0</c:v>
                </c:pt>
                <c:pt idx="2088">
                  <c:v>113.0</c:v>
                </c:pt>
                <c:pt idx="2089">
                  <c:v>113.0</c:v>
                </c:pt>
                <c:pt idx="2090">
                  <c:v>114.0</c:v>
                </c:pt>
                <c:pt idx="2091">
                  <c:v>112.0</c:v>
                </c:pt>
                <c:pt idx="2092">
                  <c:v>115.0</c:v>
                </c:pt>
                <c:pt idx="2093">
                  <c:v>113.0</c:v>
                </c:pt>
                <c:pt idx="2094">
                  <c:v>111.0</c:v>
                </c:pt>
                <c:pt idx="2095">
                  <c:v>113.0</c:v>
                </c:pt>
                <c:pt idx="2096">
                  <c:v>114.0</c:v>
                </c:pt>
                <c:pt idx="2097">
                  <c:v>113.0</c:v>
                </c:pt>
                <c:pt idx="2098">
                  <c:v>112.0</c:v>
                </c:pt>
                <c:pt idx="2099">
                  <c:v>114.0</c:v>
                </c:pt>
                <c:pt idx="2100">
                  <c:v>115.0</c:v>
                </c:pt>
                <c:pt idx="2101">
                  <c:v>115.0</c:v>
                </c:pt>
                <c:pt idx="2102">
                  <c:v>115.0</c:v>
                </c:pt>
                <c:pt idx="2103">
                  <c:v>113.0</c:v>
                </c:pt>
                <c:pt idx="2104">
                  <c:v>115.0</c:v>
                </c:pt>
                <c:pt idx="2105">
                  <c:v>112.0</c:v>
                </c:pt>
                <c:pt idx="2106">
                  <c:v>112.0</c:v>
                </c:pt>
                <c:pt idx="2107">
                  <c:v>113.0</c:v>
                </c:pt>
                <c:pt idx="2108">
                  <c:v>112.0</c:v>
                </c:pt>
                <c:pt idx="2109">
                  <c:v>114.0</c:v>
                </c:pt>
                <c:pt idx="2110">
                  <c:v>112.0</c:v>
                </c:pt>
                <c:pt idx="2111">
                  <c:v>113.0</c:v>
                </c:pt>
                <c:pt idx="2112">
                  <c:v>114.0</c:v>
                </c:pt>
                <c:pt idx="2113">
                  <c:v>113.0</c:v>
                </c:pt>
                <c:pt idx="2114">
                  <c:v>112.0</c:v>
                </c:pt>
                <c:pt idx="2115">
                  <c:v>115.0</c:v>
                </c:pt>
                <c:pt idx="2116">
                  <c:v>115.0</c:v>
                </c:pt>
                <c:pt idx="2117">
                  <c:v>112.0</c:v>
                </c:pt>
                <c:pt idx="2118">
                  <c:v>113.0</c:v>
                </c:pt>
                <c:pt idx="2119">
                  <c:v>113.0</c:v>
                </c:pt>
                <c:pt idx="2120">
                  <c:v>112.0</c:v>
                </c:pt>
                <c:pt idx="2121">
                  <c:v>114.0</c:v>
                </c:pt>
                <c:pt idx="2122">
                  <c:v>115.0</c:v>
                </c:pt>
                <c:pt idx="2123">
                  <c:v>113.0</c:v>
                </c:pt>
                <c:pt idx="2124">
                  <c:v>113.0</c:v>
                </c:pt>
                <c:pt idx="2125">
                  <c:v>114.0</c:v>
                </c:pt>
                <c:pt idx="2126">
                  <c:v>115.0</c:v>
                </c:pt>
                <c:pt idx="2127">
                  <c:v>113.0</c:v>
                </c:pt>
                <c:pt idx="2128">
                  <c:v>113.0</c:v>
                </c:pt>
                <c:pt idx="2129">
                  <c:v>113.0</c:v>
                </c:pt>
                <c:pt idx="2130">
                  <c:v>113.0</c:v>
                </c:pt>
                <c:pt idx="2131">
                  <c:v>114.0</c:v>
                </c:pt>
                <c:pt idx="2132">
                  <c:v>113.0</c:v>
                </c:pt>
                <c:pt idx="2133">
                  <c:v>113.0</c:v>
                </c:pt>
                <c:pt idx="2134">
                  <c:v>114.0</c:v>
                </c:pt>
                <c:pt idx="2135">
                  <c:v>113.0</c:v>
                </c:pt>
                <c:pt idx="2136">
                  <c:v>114.0</c:v>
                </c:pt>
                <c:pt idx="2137">
                  <c:v>114.0</c:v>
                </c:pt>
                <c:pt idx="2138">
                  <c:v>115.0</c:v>
                </c:pt>
                <c:pt idx="2139">
                  <c:v>114.0</c:v>
                </c:pt>
                <c:pt idx="2140">
                  <c:v>114.0</c:v>
                </c:pt>
                <c:pt idx="2141">
                  <c:v>111.0</c:v>
                </c:pt>
                <c:pt idx="2142">
                  <c:v>112.0</c:v>
                </c:pt>
                <c:pt idx="2143">
                  <c:v>113.0</c:v>
                </c:pt>
                <c:pt idx="2144">
                  <c:v>112.0</c:v>
                </c:pt>
                <c:pt idx="2145">
                  <c:v>115.0</c:v>
                </c:pt>
                <c:pt idx="2146">
                  <c:v>113.0</c:v>
                </c:pt>
                <c:pt idx="2147">
                  <c:v>112.0</c:v>
                </c:pt>
                <c:pt idx="2148">
                  <c:v>113.0</c:v>
                </c:pt>
                <c:pt idx="2149">
                  <c:v>113.0</c:v>
                </c:pt>
                <c:pt idx="2150">
                  <c:v>112.0</c:v>
                </c:pt>
                <c:pt idx="2151">
                  <c:v>115.0</c:v>
                </c:pt>
                <c:pt idx="2152">
                  <c:v>114.0</c:v>
                </c:pt>
                <c:pt idx="2153">
                  <c:v>111.0</c:v>
                </c:pt>
                <c:pt idx="2154">
                  <c:v>112.0</c:v>
                </c:pt>
                <c:pt idx="2155">
                  <c:v>112.0</c:v>
                </c:pt>
                <c:pt idx="2156">
                  <c:v>113.0</c:v>
                </c:pt>
                <c:pt idx="2157">
                  <c:v>113.0</c:v>
                </c:pt>
                <c:pt idx="2158">
                  <c:v>114.0</c:v>
                </c:pt>
                <c:pt idx="2159">
                  <c:v>114.0</c:v>
                </c:pt>
                <c:pt idx="2160">
                  <c:v>112.0</c:v>
                </c:pt>
                <c:pt idx="2161">
                  <c:v>112.0</c:v>
                </c:pt>
                <c:pt idx="2162">
                  <c:v>115.0</c:v>
                </c:pt>
                <c:pt idx="2163">
                  <c:v>113.0</c:v>
                </c:pt>
                <c:pt idx="2164">
                  <c:v>114.0</c:v>
                </c:pt>
                <c:pt idx="2165">
                  <c:v>115.0</c:v>
                </c:pt>
                <c:pt idx="2166">
                  <c:v>112.0</c:v>
                </c:pt>
                <c:pt idx="2167">
                  <c:v>113.0</c:v>
                </c:pt>
                <c:pt idx="2168">
                  <c:v>115.0</c:v>
                </c:pt>
                <c:pt idx="2169">
                  <c:v>112.0</c:v>
                </c:pt>
                <c:pt idx="2170">
                  <c:v>113.0</c:v>
                </c:pt>
                <c:pt idx="2171">
                  <c:v>113.0</c:v>
                </c:pt>
                <c:pt idx="2172">
                  <c:v>113.0</c:v>
                </c:pt>
                <c:pt idx="2173">
                  <c:v>113.0</c:v>
                </c:pt>
                <c:pt idx="2174">
                  <c:v>114.0</c:v>
                </c:pt>
                <c:pt idx="2175">
                  <c:v>114.0</c:v>
                </c:pt>
                <c:pt idx="2176">
                  <c:v>115.0</c:v>
                </c:pt>
                <c:pt idx="2177">
                  <c:v>115.0</c:v>
                </c:pt>
                <c:pt idx="2178">
                  <c:v>114.0</c:v>
                </c:pt>
                <c:pt idx="2179">
                  <c:v>114.0</c:v>
                </c:pt>
                <c:pt idx="2180">
                  <c:v>114.0</c:v>
                </c:pt>
                <c:pt idx="2181">
                  <c:v>113.0</c:v>
                </c:pt>
                <c:pt idx="2182">
                  <c:v>114.0</c:v>
                </c:pt>
                <c:pt idx="2183">
                  <c:v>116.0</c:v>
                </c:pt>
                <c:pt idx="2184">
                  <c:v>114.0</c:v>
                </c:pt>
                <c:pt idx="2185">
                  <c:v>114.0</c:v>
                </c:pt>
                <c:pt idx="2186">
                  <c:v>113.0</c:v>
                </c:pt>
                <c:pt idx="2187">
                  <c:v>115.0</c:v>
                </c:pt>
                <c:pt idx="2188">
                  <c:v>112.0</c:v>
                </c:pt>
                <c:pt idx="2189">
                  <c:v>113.0</c:v>
                </c:pt>
                <c:pt idx="2190">
                  <c:v>114.0</c:v>
                </c:pt>
                <c:pt idx="2191">
                  <c:v>110.0</c:v>
                </c:pt>
                <c:pt idx="2192">
                  <c:v>112.0</c:v>
                </c:pt>
                <c:pt idx="2193">
                  <c:v>114.0</c:v>
                </c:pt>
                <c:pt idx="2194">
                  <c:v>115.0</c:v>
                </c:pt>
                <c:pt idx="2195">
                  <c:v>111.0</c:v>
                </c:pt>
                <c:pt idx="2196">
                  <c:v>113.0</c:v>
                </c:pt>
                <c:pt idx="2197">
                  <c:v>114.0</c:v>
                </c:pt>
                <c:pt idx="2198">
                  <c:v>113.0</c:v>
                </c:pt>
                <c:pt idx="2199">
                  <c:v>114.0</c:v>
                </c:pt>
                <c:pt idx="2200">
                  <c:v>114.0</c:v>
                </c:pt>
                <c:pt idx="2201">
                  <c:v>113.0</c:v>
                </c:pt>
                <c:pt idx="2202">
                  <c:v>115.0</c:v>
                </c:pt>
                <c:pt idx="2203">
                  <c:v>112.0</c:v>
                </c:pt>
                <c:pt idx="2204">
                  <c:v>114.0</c:v>
                </c:pt>
                <c:pt idx="2205">
                  <c:v>112.0</c:v>
                </c:pt>
                <c:pt idx="2206">
                  <c:v>112.0</c:v>
                </c:pt>
                <c:pt idx="2207">
                  <c:v>113.0</c:v>
                </c:pt>
                <c:pt idx="2208">
                  <c:v>114.0</c:v>
                </c:pt>
                <c:pt idx="2209">
                  <c:v>114.0</c:v>
                </c:pt>
                <c:pt idx="2210">
                  <c:v>115.0</c:v>
                </c:pt>
                <c:pt idx="2211">
                  <c:v>113.0</c:v>
                </c:pt>
                <c:pt idx="2212">
                  <c:v>113.0</c:v>
                </c:pt>
                <c:pt idx="2213">
                  <c:v>112.0</c:v>
                </c:pt>
                <c:pt idx="2214">
                  <c:v>113.0</c:v>
                </c:pt>
                <c:pt idx="2215">
                  <c:v>115.0</c:v>
                </c:pt>
                <c:pt idx="2216">
                  <c:v>112.0</c:v>
                </c:pt>
                <c:pt idx="2217">
                  <c:v>115.0</c:v>
                </c:pt>
                <c:pt idx="2218">
                  <c:v>115.0</c:v>
                </c:pt>
                <c:pt idx="2219">
                  <c:v>114.0</c:v>
                </c:pt>
                <c:pt idx="2220">
                  <c:v>113.0</c:v>
                </c:pt>
                <c:pt idx="2221">
                  <c:v>114.0</c:v>
                </c:pt>
                <c:pt idx="2222">
                  <c:v>113.0</c:v>
                </c:pt>
                <c:pt idx="2223">
                  <c:v>111.0</c:v>
                </c:pt>
                <c:pt idx="2224">
                  <c:v>112.0</c:v>
                </c:pt>
                <c:pt idx="2225">
                  <c:v>113.0</c:v>
                </c:pt>
                <c:pt idx="2226">
                  <c:v>113.0</c:v>
                </c:pt>
                <c:pt idx="2227">
                  <c:v>115.0</c:v>
                </c:pt>
                <c:pt idx="2228">
                  <c:v>113.0</c:v>
                </c:pt>
                <c:pt idx="2229">
                  <c:v>113.0</c:v>
                </c:pt>
                <c:pt idx="2230">
                  <c:v>114.0</c:v>
                </c:pt>
                <c:pt idx="2231">
                  <c:v>113.0</c:v>
                </c:pt>
                <c:pt idx="2232">
                  <c:v>113.0</c:v>
                </c:pt>
                <c:pt idx="2233">
                  <c:v>113.0</c:v>
                </c:pt>
                <c:pt idx="2234">
                  <c:v>113.0</c:v>
                </c:pt>
                <c:pt idx="2235">
                  <c:v>112.0</c:v>
                </c:pt>
                <c:pt idx="2236">
                  <c:v>113.0</c:v>
                </c:pt>
                <c:pt idx="2237">
                  <c:v>112.0</c:v>
                </c:pt>
                <c:pt idx="2238">
                  <c:v>113.0</c:v>
                </c:pt>
                <c:pt idx="2239">
                  <c:v>112.0</c:v>
                </c:pt>
                <c:pt idx="2240">
                  <c:v>113.0</c:v>
                </c:pt>
                <c:pt idx="2241">
                  <c:v>115.0</c:v>
                </c:pt>
                <c:pt idx="2242">
                  <c:v>114.0</c:v>
                </c:pt>
                <c:pt idx="2243">
                  <c:v>113.0</c:v>
                </c:pt>
                <c:pt idx="2244">
                  <c:v>113.0</c:v>
                </c:pt>
                <c:pt idx="2245">
                  <c:v>114.0</c:v>
                </c:pt>
                <c:pt idx="2246">
                  <c:v>112.0</c:v>
                </c:pt>
                <c:pt idx="2247">
                  <c:v>113.0</c:v>
                </c:pt>
                <c:pt idx="2248">
                  <c:v>113.0</c:v>
                </c:pt>
                <c:pt idx="2249">
                  <c:v>116.0</c:v>
                </c:pt>
                <c:pt idx="2250">
                  <c:v>112.0</c:v>
                </c:pt>
                <c:pt idx="2251">
                  <c:v>114.0</c:v>
                </c:pt>
                <c:pt idx="2252">
                  <c:v>115.0</c:v>
                </c:pt>
                <c:pt idx="2253">
                  <c:v>113.0</c:v>
                </c:pt>
                <c:pt idx="2254">
                  <c:v>112.0</c:v>
                </c:pt>
                <c:pt idx="2255">
                  <c:v>115.0</c:v>
                </c:pt>
                <c:pt idx="2256">
                  <c:v>112.0</c:v>
                </c:pt>
                <c:pt idx="2257">
                  <c:v>113.0</c:v>
                </c:pt>
                <c:pt idx="2258">
                  <c:v>115.0</c:v>
                </c:pt>
                <c:pt idx="2259">
                  <c:v>112.0</c:v>
                </c:pt>
                <c:pt idx="2260">
                  <c:v>113.0</c:v>
                </c:pt>
                <c:pt idx="2261">
                  <c:v>113.0</c:v>
                </c:pt>
                <c:pt idx="2262">
                  <c:v>114.0</c:v>
                </c:pt>
                <c:pt idx="2263">
                  <c:v>112.0</c:v>
                </c:pt>
                <c:pt idx="2264">
                  <c:v>114.0</c:v>
                </c:pt>
                <c:pt idx="2265">
                  <c:v>113.0</c:v>
                </c:pt>
                <c:pt idx="2266">
                  <c:v>111.0</c:v>
                </c:pt>
                <c:pt idx="2267">
                  <c:v>112.0</c:v>
                </c:pt>
                <c:pt idx="2268">
                  <c:v>112.0</c:v>
                </c:pt>
                <c:pt idx="2269">
                  <c:v>113.0</c:v>
                </c:pt>
                <c:pt idx="2270">
                  <c:v>113.0</c:v>
                </c:pt>
                <c:pt idx="2271">
                  <c:v>113.0</c:v>
                </c:pt>
                <c:pt idx="2272">
                  <c:v>113.0</c:v>
                </c:pt>
                <c:pt idx="2273">
                  <c:v>113.0</c:v>
                </c:pt>
                <c:pt idx="2274">
                  <c:v>115.0</c:v>
                </c:pt>
                <c:pt idx="2275">
                  <c:v>113.0</c:v>
                </c:pt>
                <c:pt idx="2276">
                  <c:v>113.0</c:v>
                </c:pt>
                <c:pt idx="2277">
                  <c:v>115.0</c:v>
                </c:pt>
                <c:pt idx="2278">
                  <c:v>114.0</c:v>
                </c:pt>
                <c:pt idx="2279">
                  <c:v>114.0</c:v>
                </c:pt>
                <c:pt idx="2280">
                  <c:v>114.0</c:v>
                </c:pt>
                <c:pt idx="2281">
                  <c:v>114.0</c:v>
                </c:pt>
                <c:pt idx="2282">
                  <c:v>113.0</c:v>
                </c:pt>
                <c:pt idx="2283">
                  <c:v>115.0</c:v>
                </c:pt>
                <c:pt idx="2284">
                  <c:v>113.0</c:v>
                </c:pt>
                <c:pt idx="2285">
                  <c:v>114.0</c:v>
                </c:pt>
                <c:pt idx="2286">
                  <c:v>115.0</c:v>
                </c:pt>
                <c:pt idx="2287">
                  <c:v>113.0</c:v>
                </c:pt>
                <c:pt idx="2288">
                  <c:v>113.0</c:v>
                </c:pt>
                <c:pt idx="2289">
                  <c:v>113.0</c:v>
                </c:pt>
                <c:pt idx="2290">
                  <c:v>113.0</c:v>
                </c:pt>
                <c:pt idx="2291">
                  <c:v>115.0</c:v>
                </c:pt>
                <c:pt idx="2292">
                  <c:v>115.0</c:v>
                </c:pt>
                <c:pt idx="2293">
                  <c:v>112.0</c:v>
                </c:pt>
                <c:pt idx="2294">
                  <c:v>113.0</c:v>
                </c:pt>
                <c:pt idx="2295">
                  <c:v>113.0</c:v>
                </c:pt>
                <c:pt idx="2296">
                  <c:v>114.0</c:v>
                </c:pt>
                <c:pt idx="2297">
                  <c:v>114.0</c:v>
                </c:pt>
                <c:pt idx="2298">
                  <c:v>112.0</c:v>
                </c:pt>
                <c:pt idx="2299">
                  <c:v>113.0</c:v>
                </c:pt>
                <c:pt idx="2300">
                  <c:v>114.0</c:v>
                </c:pt>
                <c:pt idx="2301">
                  <c:v>112.0</c:v>
                </c:pt>
                <c:pt idx="2302">
                  <c:v>114.0</c:v>
                </c:pt>
                <c:pt idx="2303">
                  <c:v>114.0</c:v>
                </c:pt>
                <c:pt idx="2304">
                  <c:v>113.0</c:v>
                </c:pt>
                <c:pt idx="2305">
                  <c:v>114.0</c:v>
                </c:pt>
                <c:pt idx="2306">
                  <c:v>113.0</c:v>
                </c:pt>
                <c:pt idx="2307">
                  <c:v>113.0</c:v>
                </c:pt>
                <c:pt idx="2308">
                  <c:v>113.0</c:v>
                </c:pt>
                <c:pt idx="2309">
                  <c:v>113.0</c:v>
                </c:pt>
                <c:pt idx="2310">
                  <c:v>113.0</c:v>
                </c:pt>
                <c:pt idx="2311">
                  <c:v>114.0</c:v>
                </c:pt>
                <c:pt idx="2312">
                  <c:v>112.0</c:v>
                </c:pt>
                <c:pt idx="2313">
                  <c:v>113.0</c:v>
                </c:pt>
                <c:pt idx="2314">
                  <c:v>113.0</c:v>
                </c:pt>
                <c:pt idx="2315">
                  <c:v>113.0</c:v>
                </c:pt>
                <c:pt idx="2316">
                  <c:v>115.0</c:v>
                </c:pt>
                <c:pt idx="2317">
                  <c:v>113.0</c:v>
                </c:pt>
                <c:pt idx="2318">
                  <c:v>114.0</c:v>
                </c:pt>
                <c:pt idx="2319">
                  <c:v>114.0</c:v>
                </c:pt>
                <c:pt idx="2320">
                  <c:v>113.0</c:v>
                </c:pt>
                <c:pt idx="2321">
                  <c:v>113.0</c:v>
                </c:pt>
                <c:pt idx="2322">
                  <c:v>113.0</c:v>
                </c:pt>
                <c:pt idx="2323">
                  <c:v>113.0</c:v>
                </c:pt>
                <c:pt idx="2324">
                  <c:v>113.0</c:v>
                </c:pt>
                <c:pt idx="2325">
                  <c:v>111.0</c:v>
                </c:pt>
                <c:pt idx="2326">
                  <c:v>113.0</c:v>
                </c:pt>
                <c:pt idx="2327">
                  <c:v>114.0</c:v>
                </c:pt>
                <c:pt idx="2328">
                  <c:v>114.0</c:v>
                </c:pt>
                <c:pt idx="2329">
                  <c:v>113.0</c:v>
                </c:pt>
                <c:pt idx="2330">
                  <c:v>113.0</c:v>
                </c:pt>
                <c:pt idx="2331">
                  <c:v>113.0</c:v>
                </c:pt>
                <c:pt idx="2332">
                  <c:v>114.0</c:v>
                </c:pt>
                <c:pt idx="2333">
                  <c:v>113.0</c:v>
                </c:pt>
                <c:pt idx="2334">
                  <c:v>114.0</c:v>
                </c:pt>
                <c:pt idx="2335">
                  <c:v>114.0</c:v>
                </c:pt>
                <c:pt idx="2336">
                  <c:v>112.0</c:v>
                </c:pt>
                <c:pt idx="2337">
                  <c:v>113.0</c:v>
                </c:pt>
                <c:pt idx="2338">
                  <c:v>112.0</c:v>
                </c:pt>
                <c:pt idx="2339">
                  <c:v>114.0</c:v>
                </c:pt>
                <c:pt idx="2340">
                  <c:v>113.0</c:v>
                </c:pt>
                <c:pt idx="2341">
                  <c:v>113.0</c:v>
                </c:pt>
                <c:pt idx="2342">
                  <c:v>114.0</c:v>
                </c:pt>
                <c:pt idx="2343">
                  <c:v>113.0</c:v>
                </c:pt>
                <c:pt idx="2344">
                  <c:v>116.0</c:v>
                </c:pt>
                <c:pt idx="2345">
                  <c:v>115.0</c:v>
                </c:pt>
                <c:pt idx="2346">
                  <c:v>115.0</c:v>
                </c:pt>
                <c:pt idx="2347">
                  <c:v>114.0</c:v>
                </c:pt>
                <c:pt idx="2348">
                  <c:v>112.0</c:v>
                </c:pt>
                <c:pt idx="2349">
                  <c:v>112.0</c:v>
                </c:pt>
                <c:pt idx="2350">
                  <c:v>113.0</c:v>
                </c:pt>
                <c:pt idx="2351">
                  <c:v>113.0</c:v>
                </c:pt>
                <c:pt idx="2352">
                  <c:v>113.0</c:v>
                </c:pt>
                <c:pt idx="2353">
                  <c:v>113.0</c:v>
                </c:pt>
                <c:pt idx="2354">
                  <c:v>113.0</c:v>
                </c:pt>
                <c:pt idx="2355">
                  <c:v>114.0</c:v>
                </c:pt>
                <c:pt idx="2356">
                  <c:v>114.0</c:v>
                </c:pt>
                <c:pt idx="2357">
                  <c:v>113.0</c:v>
                </c:pt>
                <c:pt idx="2358">
                  <c:v>113.0</c:v>
                </c:pt>
                <c:pt idx="2359">
                  <c:v>114.0</c:v>
                </c:pt>
                <c:pt idx="2360">
                  <c:v>114.0</c:v>
                </c:pt>
                <c:pt idx="2361">
                  <c:v>115.0</c:v>
                </c:pt>
                <c:pt idx="2362">
                  <c:v>113.0</c:v>
                </c:pt>
                <c:pt idx="2363">
                  <c:v>112.0</c:v>
                </c:pt>
                <c:pt idx="2364">
                  <c:v>114.0</c:v>
                </c:pt>
                <c:pt idx="2365">
                  <c:v>113.0</c:v>
                </c:pt>
                <c:pt idx="2366">
                  <c:v>113.0</c:v>
                </c:pt>
                <c:pt idx="2367">
                  <c:v>113.0</c:v>
                </c:pt>
                <c:pt idx="2368">
                  <c:v>113.0</c:v>
                </c:pt>
                <c:pt idx="2369">
                  <c:v>112.0</c:v>
                </c:pt>
                <c:pt idx="2370">
                  <c:v>113.0</c:v>
                </c:pt>
                <c:pt idx="2371">
                  <c:v>110.0</c:v>
                </c:pt>
                <c:pt idx="2372">
                  <c:v>113.0</c:v>
                </c:pt>
                <c:pt idx="2373">
                  <c:v>113.0</c:v>
                </c:pt>
                <c:pt idx="2374">
                  <c:v>115.0</c:v>
                </c:pt>
                <c:pt idx="2375">
                  <c:v>113.0</c:v>
                </c:pt>
                <c:pt idx="2376">
                  <c:v>112.0</c:v>
                </c:pt>
                <c:pt idx="2377">
                  <c:v>113.0</c:v>
                </c:pt>
                <c:pt idx="2378">
                  <c:v>113.0</c:v>
                </c:pt>
                <c:pt idx="2379">
                  <c:v>114.0</c:v>
                </c:pt>
                <c:pt idx="2380">
                  <c:v>115.0</c:v>
                </c:pt>
                <c:pt idx="2381">
                  <c:v>115.0</c:v>
                </c:pt>
                <c:pt idx="2382">
                  <c:v>113.0</c:v>
                </c:pt>
                <c:pt idx="2383">
                  <c:v>114.0</c:v>
                </c:pt>
                <c:pt idx="2384">
                  <c:v>111.0</c:v>
                </c:pt>
                <c:pt idx="2385">
                  <c:v>113.0</c:v>
                </c:pt>
                <c:pt idx="2386">
                  <c:v>114.0</c:v>
                </c:pt>
                <c:pt idx="2387">
                  <c:v>114.0</c:v>
                </c:pt>
                <c:pt idx="2388">
                  <c:v>115.0</c:v>
                </c:pt>
                <c:pt idx="2389">
                  <c:v>113.0</c:v>
                </c:pt>
                <c:pt idx="2390">
                  <c:v>115.0</c:v>
                </c:pt>
                <c:pt idx="2391">
                  <c:v>112.0</c:v>
                </c:pt>
                <c:pt idx="2392">
                  <c:v>113.0</c:v>
                </c:pt>
                <c:pt idx="2393">
                  <c:v>111.0</c:v>
                </c:pt>
                <c:pt idx="2394">
                  <c:v>114.0</c:v>
                </c:pt>
                <c:pt idx="2395">
                  <c:v>115.0</c:v>
                </c:pt>
                <c:pt idx="2396">
                  <c:v>112.0</c:v>
                </c:pt>
                <c:pt idx="2397">
                  <c:v>113.0</c:v>
                </c:pt>
                <c:pt idx="2398">
                  <c:v>115.0</c:v>
                </c:pt>
                <c:pt idx="2399">
                  <c:v>113.0</c:v>
                </c:pt>
                <c:pt idx="2400">
                  <c:v>114.0</c:v>
                </c:pt>
                <c:pt idx="2401">
                  <c:v>113.0</c:v>
                </c:pt>
                <c:pt idx="2402">
                  <c:v>114.0</c:v>
                </c:pt>
                <c:pt idx="2403">
                  <c:v>114.0</c:v>
                </c:pt>
                <c:pt idx="2404">
                  <c:v>114.0</c:v>
                </c:pt>
                <c:pt idx="2405">
                  <c:v>115.0</c:v>
                </c:pt>
                <c:pt idx="2406">
                  <c:v>114.0</c:v>
                </c:pt>
                <c:pt idx="2407">
                  <c:v>113.0</c:v>
                </c:pt>
                <c:pt idx="2408">
                  <c:v>115.0</c:v>
                </c:pt>
                <c:pt idx="2409">
                  <c:v>113.0</c:v>
                </c:pt>
                <c:pt idx="2410">
                  <c:v>111.0</c:v>
                </c:pt>
                <c:pt idx="2411">
                  <c:v>114.0</c:v>
                </c:pt>
                <c:pt idx="2412">
                  <c:v>113.0</c:v>
                </c:pt>
                <c:pt idx="2413">
                  <c:v>113.0</c:v>
                </c:pt>
                <c:pt idx="2414">
                  <c:v>114.0</c:v>
                </c:pt>
                <c:pt idx="2415">
                  <c:v>111.0</c:v>
                </c:pt>
                <c:pt idx="2416">
                  <c:v>112.0</c:v>
                </c:pt>
                <c:pt idx="2417">
                  <c:v>113.0</c:v>
                </c:pt>
                <c:pt idx="2418">
                  <c:v>113.0</c:v>
                </c:pt>
                <c:pt idx="2419">
                  <c:v>114.0</c:v>
                </c:pt>
                <c:pt idx="2420">
                  <c:v>114.0</c:v>
                </c:pt>
                <c:pt idx="2421">
                  <c:v>113.0</c:v>
                </c:pt>
                <c:pt idx="2422">
                  <c:v>112.0</c:v>
                </c:pt>
                <c:pt idx="2423">
                  <c:v>114.0</c:v>
                </c:pt>
                <c:pt idx="2424">
                  <c:v>115.0</c:v>
                </c:pt>
                <c:pt idx="2425">
                  <c:v>114.0</c:v>
                </c:pt>
                <c:pt idx="2426">
                  <c:v>114.0</c:v>
                </c:pt>
                <c:pt idx="2427">
                  <c:v>113.0</c:v>
                </c:pt>
                <c:pt idx="2428">
                  <c:v>114.0</c:v>
                </c:pt>
                <c:pt idx="2429">
                  <c:v>114.0</c:v>
                </c:pt>
                <c:pt idx="2430">
                  <c:v>114.0</c:v>
                </c:pt>
                <c:pt idx="2431">
                  <c:v>116.0</c:v>
                </c:pt>
                <c:pt idx="2432">
                  <c:v>115.0</c:v>
                </c:pt>
                <c:pt idx="2433">
                  <c:v>113.0</c:v>
                </c:pt>
                <c:pt idx="2434">
                  <c:v>112.0</c:v>
                </c:pt>
                <c:pt idx="2435">
                  <c:v>112.0</c:v>
                </c:pt>
                <c:pt idx="2436">
                  <c:v>115.0</c:v>
                </c:pt>
                <c:pt idx="2437">
                  <c:v>115.0</c:v>
                </c:pt>
                <c:pt idx="2438">
                  <c:v>112.0</c:v>
                </c:pt>
                <c:pt idx="2439">
                  <c:v>113.0</c:v>
                </c:pt>
                <c:pt idx="2440">
                  <c:v>114.0</c:v>
                </c:pt>
                <c:pt idx="2441">
                  <c:v>115.0</c:v>
                </c:pt>
                <c:pt idx="2442">
                  <c:v>115.0</c:v>
                </c:pt>
                <c:pt idx="2443">
                  <c:v>112.0</c:v>
                </c:pt>
                <c:pt idx="2444">
                  <c:v>113.0</c:v>
                </c:pt>
                <c:pt idx="2445">
                  <c:v>114.0</c:v>
                </c:pt>
                <c:pt idx="2446">
                  <c:v>114.0</c:v>
                </c:pt>
                <c:pt idx="2447">
                  <c:v>113.0</c:v>
                </c:pt>
                <c:pt idx="2448">
                  <c:v>114.0</c:v>
                </c:pt>
                <c:pt idx="2449">
                  <c:v>113.0</c:v>
                </c:pt>
                <c:pt idx="2450">
                  <c:v>112.0</c:v>
                </c:pt>
                <c:pt idx="2451">
                  <c:v>114.0</c:v>
                </c:pt>
                <c:pt idx="2452">
                  <c:v>114.0</c:v>
                </c:pt>
                <c:pt idx="2453">
                  <c:v>114.0</c:v>
                </c:pt>
                <c:pt idx="2454">
                  <c:v>114.0</c:v>
                </c:pt>
                <c:pt idx="2455">
                  <c:v>115.0</c:v>
                </c:pt>
                <c:pt idx="2456">
                  <c:v>113.0</c:v>
                </c:pt>
                <c:pt idx="2457">
                  <c:v>113.0</c:v>
                </c:pt>
                <c:pt idx="2458">
                  <c:v>114.0</c:v>
                </c:pt>
                <c:pt idx="2459">
                  <c:v>114.0</c:v>
                </c:pt>
                <c:pt idx="2460">
                  <c:v>112.0</c:v>
                </c:pt>
                <c:pt idx="2461">
                  <c:v>114.0</c:v>
                </c:pt>
                <c:pt idx="2462">
                  <c:v>114.0</c:v>
                </c:pt>
                <c:pt idx="2463">
                  <c:v>113.0</c:v>
                </c:pt>
                <c:pt idx="2464">
                  <c:v>114.0</c:v>
                </c:pt>
                <c:pt idx="2465">
                  <c:v>115.0</c:v>
                </c:pt>
                <c:pt idx="2466">
                  <c:v>111.0</c:v>
                </c:pt>
                <c:pt idx="2467">
                  <c:v>113.0</c:v>
                </c:pt>
                <c:pt idx="2468">
                  <c:v>114.0</c:v>
                </c:pt>
                <c:pt idx="2469">
                  <c:v>113.0</c:v>
                </c:pt>
                <c:pt idx="2470">
                  <c:v>115.0</c:v>
                </c:pt>
                <c:pt idx="2471">
                  <c:v>114.0</c:v>
                </c:pt>
                <c:pt idx="2472">
                  <c:v>113.0</c:v>
                </c:pt>
                <c:pt idx="2473">
                  <c:v>115.0</c:v>
                </c:pt>
                <c:pt idx="2474">
                  <c:v>114.0</c:v>
                </c:pt>
                <c:pt idx="2475">
                  <c:v>112.0</c:v>
                </c:pt>
                <c:pt idx="2476">
                  <c:v>113.0</c:v>
                </c:pt>
                <c:pt idx="2477">
                  <c:v>112.0</c:v>
                </c:pt>
                <c:pt idx="2478">
                  <c:v>113.0</c:v>
                </c:pt>
                <c:pt idx="2479">
                  <c:v>112.0</c:v>
                </c:pt>
                <c:pt idx="2480">
                  <c:v>113.0</c:v>
                </c:pt>
                <c:pt idx="2481">
                  <c:v>113.0</c:v>
                </c:pt>
                <c:pt idx="2482">
                  <c:v>114.0</c:v>
                </c:pt>
                <c:pt idx="2483">
                  <c:v>113.0</c:v>
                </c:pt>
                <c:pt idx="2484">
                  <c:v>111.0</c:v>
                </c:pt>
                <c:pt idx="2485">
                  <c:v>112.0</c:v>
                </c:pt>
                <c:pt idx="2486">
                  <c:v>114.0</c:v>
                </c:pt>
                <c:pt idx="2487">
                  <c:v>113.0</c:v>
                </c:pt>
                <c:pt idx="2488">
                  <c:v>113.0</c:v>
                </c:pt>
                <c:pt idx="2489">
                  <c:v>112.0</c:v>
                </c:pt>
                <c:pt idx="2490">
                  <c:v>114.0</c:v>
                </c:pt>
                <c:pt idx="2491">
                  <c:v>111.0</c:v>
                </c:pt>
                <c:pt idx="2492">
                  <c:v>114.0</c:v>
                </c:pt>
                <c:pt idx="2493">
                  <c:v>112.0</c:v>
                </c:pt>
                <c:pt idx="2494">
                  <c:v>113.0</c:v>
                </c:pt>
                <c:pt idx="2495">
                  <c:v>111.0</c:v>
                </c:pt>
                <c:pt idx="2496">
                  <c:v>112.0</c:v>
                </c:pt>
                <c:pt idx="2497">
                  <c:v>112.0</c:v>
                </c:pt>
                <c:pt idx="2498">
                  <c:v>111.0</c:v>
                </c:pt>
                <c:pt idx="2499">
                  <c:v>112.0</c:v>
                </c:pt>
                <c:pt idx="2500">
                  <c:v>113.0</c:v>
                </c:pt>
                <c:pt idx="2501">
                  <c:v>114.0</c:v>
                </c:pt>
                <c:pt idx="2502">
                  <c:v>112.0</c:v>
                </c:pt>
                <c:pt idx="2503">
                  <c:v>112.0</c:v>
                </c:pt>
                <c:pt idx="2504">
                  <c:v>112.0</c:v>
                </c:pt>
                <c:pt idx="2505">
                  <c:v>112.0</c:v>
                </c:pt>
                <c:pt idx="2506">
                  <c:v>113.0</c:v>
                </c:pt>
                <c:pt idx="2507">
                  <c:v>113.0</c:v>
                </c:pt>
                <c:pt idx="2508">
                  <c:v>114.0</c:v>
                </c:pt>
                <c:pt idx="2509">
                  <c:v>114.0</c:v>
                </c:pt>
                <c:pt idx="2510">
                  <c:v>115.0</c:v>
                </c:pt>
                <c:pt idx="2511">
                  <c:v>114.0</c:v>
                </c:pt>
                <c:pt idx="2512">
                  <c:v>113.0</c:v>
                </c:pt>
                <c:pt idx="2513">
                  <c:v>112.0</c:v>
                </c:pt>
                <c:pt idx="2514">
                  <c:v>113.0</c:v>
                </c:pt>
                <c:pt idx="2515">
                  <c:v>113.0</c:v>
                </c:pt>
                <c:pt idx="2516">
                  <c:v>113.0</c:v>
                </c:pt>
                <c:pt idx="2517">
                  <c:v>112.0</c:v>
                </c:pt>
                <c:pt idx="2518">
                  <c:v>114.0</c:v>
                </c:pt>
                <c:pt idx="2519">
                  <c:v>113.0</c:v>
                </c:pt>
                <c:pt idx="2520">
                  <c:v>114.0</c:v>
                </c:pt>
                <c:pt idx="2521">
                  <c:v>112.0</c:v>
                </c:pt>
                <c:pt idx="2522">
                  <c:v>113.0</c:v>
                </c:pt>
                <c:pt idx="2523">
                  <c:v>115.0</c:v>
                </c:pt>
                <c:pt idx="2524">
                  <c:v>113.0</c:v>
                </c:pt>
                <c:pt idx="2525">
                  <c:v>113.0</c:v>
                </c:pt>
                <c:pt idx="2526">
                  <c:v>115.0</c:v>
                </c:pt>
                <c:pt idx="2527">
                  <c:v>111.0</c:v>
                </c:pt>
                <c:pt idx="2528">
                  <c:v>111.0</c:v>
                </c:pt>
                <c:pt idx="2529">
                  <c:v>111.0</c:v>
                </c:pt>
                <c:pt idx="2530">
                  <c:v>112.0</c:v>
                </c:pt>
                <c:pt idx="2531">
                  <c:v>111.0</c:v>
                </c:pt>
                <c:pt idx="2532">
                  <c:v>114.0</c:v>
                </c:pt>
                <c:pt idx="2533">
                  <c:v>112.0</c:v>
                </c:pt>
                <c:pt idx="2534">
                  <c:v>112.0</c:v>
                </c:pt>
                <c:pt idx="2535">
                  <c:v>113.0</c:v>
                </c:pt>
                <c:pt idx="2536">
                  <c:v>113.0</c:v>
                </c:pt>
                <c:pt idx="2537">
                  <c:v>112.0</c:v>
                </c:pt>
                <c:pt idx="2538">
                  <c:v>114.0</c:v>
                </c:pt>
                <c:pt idx="2539">
                  <c:v>113.0</c:v>
                </c:pt>
                <c:pt idx="2540">
                  <c:v>113.0</c:v>
                </c:pt>
                <c:pt idx="2541">
                  <c:v>113.0</c:v>
                </c:pt>
                <c:pt idx="2542">
                  <c:v>113.0</c:v>
                </c:pt>
                <c:pt idx="2543">
                  <c:v>114.0</c:v>
                </c:pt>
                <c:pt idx="2544">
                  <c:v>111.0</c:v>
                </c:pt>
                <c:pt idx="2545">
                  <c:v>115.0</c:v>
                </c:pt>
                <c:pt idx="2546">
                  <c:v>114.0</c:v>
                </c:pt>
                <c:pt idx="2547">
                  <c:v>113.0</c:v>
                </c:pt>
                <c:pt idx="2548">
                  <c:v>114.0</c:v>
                </c:pt>
                <c:pt idx="2549">
                  <c:v>112.0</c:v>
                </c:pt>
                <c:pt idx="2550">
                  <c:v>110.0</c:v>
                </c:pt>
                <c:pt idx="2551">
                  <c:v>113.0</c:v>
                </c:pt>
                <c:pt idx="2552">
                  <c:v>114.0</c:v>
                </c:pt>
                <c:pt idx="2553">
                  <c:v>115.0</c:v>
                </c:pt>
                <c:pt idx="2554">
                  <c:v>116.0</c:v>
                </c:pt>
                <c:pt idx="2555">
                  <c:v>112.0</c:v>
                </c:pt>
                <c:pt idx="2556">
                  <c:v>112.0</c:v>
                </c:pt>
                <c:pt idx="2557">
                  <c:v>113.0</c:v>
                </c:pt>
                <c:pt idx="2558">
                  <c:v>113.0</c:v>
                </c:pt>
                <c:pt idx="2559">
                  <c:v>113.0</c:v>
                </c:pt>
                <c:pt idx="2560">
                  <c:v>114.0</c:v>
                </c:pt>
                <c:pt idx="2561">
                  <c:v>114.0</c:v>
                </c:pt>
                <c:pt idx="2562">
                  <c:v>112.0</c:v>
                </c:pt>
                <c:pt idx="2563">
                  <c:v>114.0</c:v>
                </c:pt>
                <c:pt idx="2564">
                  <c:v>114.0</c:v>
                </c:pt>
                <c:pt idx="2565">
                  <c:v>115.0</c:v>
                </c:pt>
                <c:pt idx="2566">
                  <c:v>113.0</c:v>
                </c:pt>
                <c:pt idx="2567">
                  <c:v>111.0</c:v>
                </c:pt>
                <c:pt idx="2568">
                  <c:v>111.0</c:v>
                </c:pt>
                <c:pt idx="2569">
                  <c:v>112.0</c:v>
                </c:pt>
                <c:pt idx="2570">
                  <c:v>112.0</c:v>
                </c:pt>
                <c:pt idx="2571">
                  <c:v>114.0</c:v>
                </c:pt>
                <c:pt idx="2572">
                  <c:v>111.0</c:v>
                </c:pt>
                <c:pt idx="2573">
                  <c:v>114.0</c:v>
                </c:pt>
                <c:pt idx="2574">
                  <c:v>114.0</c:v>
                </c:pt>
                <c:pt idx="2575">
                  <c:v>112.0</c:v>
                </c:pt>
                <c:pt idx="2576">
                  <c:v>112.0</c:v>
                </c:pt>
                <c:pt idx="2577">
                  <c:v>113.0</c:v>
                </c:pt>
                <c:pt idx="2578">
                  <c:v>112.0</c:v>
                </c:pt>
                <c:pt idx="2579">
                  <c:v>114.0</c:v>
                </c:pt>
                <c:pt idx="2580">
                  <c:v>112.0</c:v>
                </c:pt>
                <c:pt idx="2581">
                  <c:v>112.0</c:v>
                </c:pt>
                <c:pt idx="2582">
                  <c:v>113.0</c:v>
                </c:pt>
                <c:pt idx="2583">
                  <c:v>113.0</c:v>
                </c:pt>
                <c:pt idx="2584">
                  <c:v>114.0</c:v>
                </c:pt>
                <c:pt idx="2585">
                  <c:v>115.0</c:v>
                </c:pt>
                <c:pt idx="2586">
                  <c:v>115.0</c:v>
                </c:pt>
                <c:pt idx="2587">
                  <c:v>115.0</c:v>
                </c:pt>
                <c:pt idx="2588">
                  <c:v>113.0</c:v>
                </c:pt>
                <c:pt idx="2589">
                  <c:v>113.0</c:v>
                </c:pt>
                <c:pt idx="2590">
                  <c:v>113.0</c:v>
                </c:pt>
                <c:pt idx="2591">
                  <c:v>113.0</c:v>
                </c:pt>
                <c:pt idx="2592">
                  <c:v>116.0</c:v>
                </c:pt>
                <c:pt idx="2593">
                  <c:v>115.0</c:v>
                </c:pt>
                <c:pt idx="2594">
                  <c:v>113.0</c:v>
                </c:pt>
                <c:pt idx="2595">
                  <c:v>112.0</c:v>
                </c:pt>
                <c:pt idx="2596">
                  <c:v>115.0</c:v>
                </c:pt>
                <c:pt idx="2597">
                  <c:v>113.0</c:v>
                </c:pt>
                <c:pt idx="2598">
                  <c:v>114.0</c:v>
                </c:pt>
                <c:pt idx="2599">
                  <c:v>113.0</c:v>
                </c:pt>
                <c:pt idx="2600">
                  <c:v>114.0</c:v>
                </c:pt>
                <c:pt idx="2601">
                  <c:v>113.0</c:v>
                </c:pt>
                <c:pt idx="2602">
                  <c:v>113.0</c:v>
                </c:pt>
                <c:pt idx="2603">
                  <c:v>112.0</c:v>
                </c:pt>
                <c:pt idx="2604">
                  <c:v>113.0</c:v>
                </c:pt>
                <c:pt idx="2605">
                  <c:v>111.0</c:v>
                </c:pt>
                <c:pt idx="2606">
                  <c:v>113.0</c:v>
                </c:pt>
                <c:pt idx="2607">
                  <c:v>114.0</c:v>
                </c:pt>
                <c:pt idx="2608">
                  <c:v>113.0</c:v>
                </c:pt>
                <c:pt idx="2609">
                  <c:v>113.0</c:v>
                </c:pt>
                <c:pt idx="2610">
                  <c:v>114.0</c:v>
                </c:pt>
                <c:pt idx="2611">
                  <c:v>112.0</c:v>
                </c:pt>
                <c:pt idx="2612">
                  <c:v>114.0</c:v>
                </c:pt>
                <c:pt idx="2613">
                  <c:v>112.0</c:v>
                </c:pt>
                <c:pt idx="2614">
                  <c:v>113.0</c:v>
                </c:pt>
                <c:pt idx="2615">
                  <c:v>113.0</c:v>
                </c:pt>
                <c:pt idx="2616">
                  <c:v>114.0</c:v>
                </c:pt>
                <c:pt idx="2617">
                  <c:v>112.0</c:v>
                </c:pt>
                <c:pt idx="2618">
                  <c:v>113.0</c:v>
                </c:pt>
                <c:pt idx="2619">
                  <c:v>113.0</c:v>
                </c:pt>
                <c:pt idx="2620">
                  <c:v>111.0</c:v>
                </c:pt>
                <c:pt idx="2621">
                  <c:v>111.0</c:v>
                </c:pt>
                <c:pt idx="2622">
                  <c:v>112.0</c:v>
                </c:pt>
                <c:pt idx="2623">
                  <c:v>111.0</c:v>
                </c:pt>
                <c:pt idx="2624">
                  <c:v>113.0</c:v>
                </c:pt>
                <c:pt idx="2625">
                  <c:v>115.0</c:v>
                </c:pt>
                <c:pt idx="2626">
                  <c:v>112.0</c:v>
                </c:pt>
                <c:pt idx="2627">
                  <c:v>112.0</c:v>
                </c:pt>
                <c:pt idx="2628">
                  <c:v>111.0</c:v>
                </c:pt>
                <c:pt idx="2629">
                  <c:v>113.0</c:v>
                </c:pt>
                <c:pt idx="2630">
                  <c:v>113.0</c:v>
                </c:pt>
                <c:pt idx="2631">
                  <c:v>111.0</c:v>
                </c:pt>
                <c:pt idx="2632">
                  <c:v>113.0</c:v>
                </c:pt>
                <c:pt idx="2633">
                  <c:v>115.0</c:v>
                </c:pt>
                <c:pt idx="2634">
                  <c:v>113.0</c:v>
                </c:pt>
                <c:pt idx="2635">
                  <c:v>113.0</c:v>
                </c:pt>
                <c:pt idx="2636">
                  <c:v>113.0</c:v>
                </c:pt>
                <c:pt idx="2637">
                  <c:v>113.0</c:v>
                </c:pt>
                <c:pt idx="2638">
                  <c:v>112.0</c:v>
                </c:pt>
                <c:pt idx="2639">
                  <c:v>112.0</c:v>
                </c:pt>
                <c:pt idx="2640">
                  <c:v>110.0</c:v>
                </c:pt>
                <c:pt idx="2641">
                  <c:v>114.0</c:v>
                </c:pt>
                <c:pt idx="2642">
                  <c:v>115.0</c:v>
                </c:pt>
                <c:pt idx="2643">
                  <c:v>114.0</c:v>
                </c:pt>
                <c:pt idx="2644">
                  <c:v>115.0</c:v>
                </c:pt>
                <c:pt idx="2645">
                  <c:v>113.0</c:v>
                </c:pt>
                <c:pt idx="2646">
                  <c:v>113.0</c:v>
                </c:pt>
                <c:pt idx="2647">
                  <c:v>111.0</c:v>
                </c:pt>
                <c:pt idx="2648">
                  <c:v>114.0</c:v>
                </c:pt>
                <c:pt idx="2649">
                  <c:v>112.0</c:v>
                </c:pt>
                <c:pt idx="2650">
                  <c:v>112.0</c:v>
                </c:pt>
                <c:pt idx="2651">
                  <c:v>114.0</c:v>
                </c:pt>
                <c:pt idx="2652">
                  <c:v>112.0</c:v>
                </c:pt>
                <c:pt idx="2653">
                  <c:v>112.0</c:v>
                </c:pt>
                <c:pt idx="2654">
                  <c:v>112.0</c:v>
                </c:pt>
                <c:pt idx="2655">
                  <c:v>111.0</c:v>
                </c:pt>
                <c:pt idx="2656">
                  <c:v>113.0</c:v>
                </c:pt>
                <c:pt idx="2657">
                  <c:v>114.0</c:v>
                </c:pt>
                <c:pt idx="2658">
                  <c:v>111.0</c:v>
                </c:pt>
                <c:pt idx="2659">
                  <c:v>112.0</c:v>
                </c:pt>
                <c:pt idx="2660">
                  <c:v>113.0</c:v>
                </c:pt>
                <c:pt idx="2661">
                  <c:v>112.0</c:v>
                </c:pt>
                <c:pt idx="2662">
                  <c:v>111.0</c:v>
                </c:pt>
                <c:pt idx="2663">
                  <c:v>114.0</c:v>
                </c:pt>
                <c:pt idx="2664">
                  <c:v>113.0</c:v>
                </c:pt>
                <c:pt idx="2665">
                  <c:v>112.0</c:v>
                </c:pt>
                <c:pt idx="2666">
                  <c:v>114.0</c:v>
                </c:pt>
                <c:pt idx="2667">
                  <c:v>110.0</c:v>
                </c:pt>
                <c:pt idx="2668">
                  <c:v>112.0</c:v>
                </c:pt>
                <c:pt idx="2669">
                  <c:v>111.0</c:v>
                </c:pt>
                <c:pt idx="2670">
                  <c:v>112.0</c:v>
                </c:pt>
                <c:pt idx="2671">
                  <c:v>112.0</c:v>
                </c:pt>
                <c:pt idx="2672">
                  <c:v>115.0</c:v>
                </c:pt>
                <c:pt idx="2673">
                  <c:v>113.0</c:v>
                </c:pt>
                <c:pt idx="2674">
                  <c:v>111.0</c:v>
                </c:pt>
                <c:pt idx="2675">
                  <c:v>112.0</c:v>
                </c:pt>
                <c:pt idx="2676">
                  <c:v>112.0</c:v>
                </c:pt>
                <c:pt idx="2677">
                  <c:v>111.0</c:v>
                </c:pt>
                <c:pt idx="2678">
                  <c:v>113.0</c:v>
                </c:pt>
                <c:pt idx="2679">
                  <c:v>113.0</c:v>
                </c:pt>
                <c:pt idx="2680">
                  <c:v>113.0</c:v>
                </c:pt>
                <c:pt idx="2681">
                  <c:v>114.0</c:v>
                </c:pt>
                <c:pt idx="2682">
                  <c:v>112.0</c:v>
                </c:pt>
                <c:pt idx="2683">
                  <c:v>113.0</c:v>
                </c:pt>
                <c:pt idx="2684">
                  <c:v>111.0</c:v>
                </c:pt>
                <c:pt idx="2685">
                  <c:v>115.0</c:v>
                </c:pt>
                <c:pt idx="2686">
                  <c:v>112.0</c:v>
                </c:pt>
                <c:pt idx="2687">
                  <c:v>110.0</c:v>
                </c:pt>
                <c:pt idx="2688">
                  <c:v>112.0</c:v>
                </c:pt>
                <c:pt idx="2689">
                  <c:v>113.0</c:v>
                </c:pt>
                <c:pt idx="2690">
                  <c:v>113.0</c:v>
                </c:pt>
                <c:pt idx="2691">
                  <c:v>115.0</c:v>
                </c:pt>
                <c:pt idx="2692">
                  <c:v>112.0</c:v>
                </c:pt>
                <c:pt idx="2693">
                  <c:v>112.0</c:v>
                </c:pt>
                <c:pt idx="2694">
                  <c:v>113.0</c:v>
                </c:pt>
                <c:pt idx="2695">
                  <c:v>112.0</c:v>
                </c:pt>
                <c:pt idx="2696">
                  <c:v>112.0</c:v>
                </c:pt>
                <c:pt idx="2697">
                  <c:v>114.0</c:v>
                </c:pt>
                <c:pt idx="2698">
                  <c:v>111.0</c:v>
                </c:pt>
                <c:pt idx="2699">
                  <c:v>111.0</c:v>
                </c:pt>
                <c:pt idx="2700">
                  <c:v>113.0</c:v>
                </c:pt>
                <c:pt idx="2701">
                  <c:v>112.0</c:v>
                </c:pt>
                <c:pt idx="2702">
                  <c:v>112.0</c:v>
                </c:pt>
                <c:pt idx="2703">
                  <c:v>111.0</c:v>
                </c:pt>
                <c:pt idx="2704">
                  <c:v>110.0</c:v>
                </c:pt>
                <c:pt idx="2705">
                  <c:v>111.0</c:v>
                </c:pt>
                <c:pt idx="2706">
                  <c:v>112.0</c:v>
                </c:pt>
                <c:pt idx="2707">
                  <c:v>113.0</c:v>
                </c:pt>
                <c:pt idx="2708">
                  <c:v>112.0</c:v>
                </c:pt>
                <c:pt idx="2709">
                  <c:v>111.0</c:v>
                </c:pt>
                <c:pt idx="2710">
                  <c:v>114.0</c:v>
                </c:pt>
                <c:pt idx="2711">
                  <c:v>112.0</c:v>
                </c:pt>
                <c:pt idx="2712">
                  <c:v>113.0</c:v>
                </c:pt>
                <c:pt idx="2713">
                  <c:v>112.0</c:v>
                </c:pt>
                <c:pt idx="2714">
                  <c:v>111.0</c:v>
                </c:pt>
                <c:pt idx="2715">
                  <c:v>114.0</c:v>
                </c:pt>
                <c:pt idx="2716">
                  <c:v>114.0</c:v>
                </c:pt>
                <c:pt idx="2717">
                  <c:v>112.0</c:v>
                </c:pt>
                <c:pt idx="2718">
                  <c:v>112.0</c:v>
                </c:pt>
                <c:pt idx="2719">
                  <c:v>113.0</c:v>
                </c:pt>
                <c:pt idx="2720">
                  <c:v>112.0</c:v>
                </c:pt>
                <c:pt idx="2721">
                  <c:v>112.0</c:v>
                </c:pt>
                <c:pt idx="2722">
                  <c:v>113.0</c:v>
                </c:pt>
                <c:pt idx="2723">
                  <c:v>113.0</c:v>
                </c:pt>
                <c:pt idx="2724">
                  <c:v>114.0</c:v>
                </c:pt>
                <c:pt idx="2725">
                  <c:v>112.0</c:v>
                </c:pt>
                <c:pt idx="2726">
                  <c:v>112.0</c:v>
                </c:pt>
                <c:pt idx="2727">
                  <c:v>112.0</c:v>
                </c:pt>
                <c:pt idx="2728">
                  <c:v>113.0</c:v>
                </c:pt>
                <c:pt idx="2729">
                  <c:v>111.0</c:v>
                </c:pt>
                <c:pt idx="2730">
                  <c:v>112.0</c:v>
                </c:pt>
                <c:pt idx="2731">
                  <c:v>112.0</c:v>
                </c:pt>
                <c:pt idx="2732">
                  <c:v>113.0</c:v>
                </c:pt>
                <c:pt idx="2733">
                  <c:v>111.0</c:v>
                </c:pt>
                <c:pt idx="2734">
                  <c:v>114.0</c:v>
                </c:pt>
                <c:pt idx="2735">
                  <c:v>112.0</c:v>
                </c:pt>
                <c:pt idx="2736">
                  <c:v>111.0</c:v>
                </c:pt>
                <c:pt idx="2737">
                  <c:v>112.0</c:v>
                </c:pt>
                <c:pt idx="2738">
                  <c:v>113.0</c:v>
                </c:pt>
                <c:pt idx="2739">
                  <c:v>112.0</c:v>
                </c:pt>
                <c:pt idx="2740">
                  <c:v>111.0</c:v>
                </c:pt>
                <c:pt idx="2741">
                  <c:v>112.0</c:v>
                </c:pt>
                <c:pt idx="2742">
                  <c:v>112.0</c:v>
                </c:pt>
                <c:pt idx="2743">
                  <c:v>112.0</c:v>
                </c:pt>
                <c:pt idx="2744">
                  <c:v>113.0</c:v>
                </c:pt>
                <c:pt idx="2745">
                  <c:v>113.0</c:v>
                </c:pt>
                <c:pt idx="2746">
                  <c:v>112.0</c:v>
                </c:pt>
                <c:pt idx="2747">
                  <c:v>112.0</c:v>
                </c:pt>
                <c:pt idx="2748">
                  <c:v>111.0</c:v>
                </c:pt>
                <c:pt idx="2749">
                  <c:v>111.0</c:v>
                </c:pt>
                <c:pt idx="2750">
                  <c:v>113.0</c:v>
                </c:pt>
                <c:pt idx="2751">
                  <c:v>111.0</c:v>
                </c:pt>
                <c:pt idx="2752">
                  <c:v>113.0</c:v>
                </c:pt>
                <c:pt idx="2753">
                  <c:v>113.0</c:v>
                </c:pt>
                <c:pt idx="2754">
                  <c:v>111.0</c:v>
                </c:pt>
                <c:pt idx="2755">
                  <c:v>112.0</c:v>
                </c:pt>
                <c:pt idx="2756">
                  <c:v>115.0</c:v>
                </c:pt>
                <c:pt idx="2757">
                  <c:v>114.0</c:v>
                </c:pt>
                <c:pt idx="2758">
                  <c:v>112.0</c:v>
                </c:pt>
                <c:pt idx="2759">
                  <c:v>112.0</c:v>
                </c:pt>
                <c:pt idx="2760">
                  <c:v>113.0</c:v>
                </c:pt>
                <c:pt idx="2761">
                  <c:v>112.0</c:v>
                </c:pt>
                <c:pt idx="2762">
                  <c:v>110.0</c:v>
                </c:pt>
                <c:pt idx="2763">
                  <c:v>113.0</c:v>
                </c:pt>
                <c:pt idx="2764">
                  <c:v>112.0</c:v>
                </c:pt>
                <c:pt idx="2765">
                  <c:v>111.0</c:v>
                </c:pt>
                <c:pt idx="2766">
                  <c:v>114.0</c:v>
                </c:pt>
                <c:pt idx="2767">
                  <c:v>113.0</c:v>
                </c:pt>
                <c:pt idx="2768">
                  <c:v>113.0</c:v>
                </c:pt>
                <c:pt idx="2769">
                  <c:v>113.0</c:v>
                </c:pt>
                <c:pt idx="2770">
                  <c:v>112.0</c:v>
                </c:pt>
                <c:pt idx="2771">
                  <c:v>112.0</c:v>
                </c:pt>
                <c:pt idx="2772">
                  <c:v>112.0</c:v>
                </c:pt>
                <c:pt idx="2773">
                  <c:v>111.0</c:v>
                </c:pt>
                <c:pt idx="2774">
                  <c:v>113.0</c:v>
                </c:pt>
                <c:pt idx="2775">
                  <c:v>112.0</c:v>
                </c:pt>
                <c:pt idx="2776">
                  <c:v>112.0</c:v>
                </c:pt>
                <c:pt idx="2777">
                  <c:v>114.0</c:v>
                </c:pt>
                <c:pt idx="2778">
                  <c:v>113.0</c:v>
                </c:pt>
                <c:pt idx="2779">
                  <c:v>112.0</c:v>
                </c:pt>
                <c:pt idx="2780">
                  <c:v>111.0</c:v>
                </c:pt>
                <c:pt idx="2781">
                  <c:v>112.0</c:v>
                </c:pt>
                <c:pt idx="2782">
                  <c:v>114.0</c:v>
                </c:pt>
                <c:pt idx="2783">
                  <c:v>112.0</c:v>
                </c:pt>
                <c:pt idx="2784">
                  <c:v>113.0</c:v>
                </c:pt>
                <c:pt idx="2785">
                  <c:v>113.0</c:v>
                </c:pt>
                <c:pt idx="2786">
                  <c:v>114.0</c:v>
                </c:pt>
                <c:pt idx="2787">
                  <c:v>111.0</c:v>
                </c:pt>
                <c:pt idx="2788">
                  <c:v>112.0</c:v>
                </c:pt>
                <c:pt idx="2789">
                  <c:v>112.0</c:v>
                </c:pt>
                <c:pt idx="2790">
                  <c:v>110.0</c:v>
                </c:pt>
                <c:pt idx="2791">
                  <c:v>112.0</c:v>
                </c:pt>
                <c:pt idx="2792">
                  <c:v>111.0</c:v>
                </c:pt>
                <c:pt idx="2793">
                  <c:v>112.0</c:v>
                </c:pt>
                <c:pt idx="2794">
                  <c:v>110.0</c:v>
                </c:pt>
                <c:pt idx="2795">
                  <c:v>112.0</c:v>
                </c:pt>
                <c:pt idx="2796">
                  <c:v>110.0</c:v>
                </c:pt>
                <c:pt idx="2797">
                  <c:v>111.0</c:v>
                </c:pt>
                <c:pt idx="2798">
                  <c:v>111.0</c:v>
                </c:pt>
                <c:pt idx="2799">
                  <c:v>111.0</c:v>
                </c:pt>
                <c:pt idx="2800">
                  <c:v>115.0</c:v>
                </c:pt>
                <c:pt idx="2801">
                  <c:v>112.0</c:v>
                </c:pt>
                <c:pt idx="2802">
                  <c:v>112.0</c:v>
                </c:pt>
                <c:pt idx="2803">
                  <c:v>111.0</c:v>
                </c:pt>
                <c:pt idx="2804">
                  <c:v>112.0</c:v>
                </c:pt>
                <c:pt idx="2805">
                  <c:v>112.0</c:v>
                </c:pt>
                <c:pt idx="2806">
                  <c:v>112.0</c:v>
                </c:pt>
                <c:pt idx="2807">
                  <c:v>112.0</c:v>
                </c:pt>
                <c:pt idx="2808">
                  <c:v>112.0</c:v>
                </c:pt>
                <c:pt idx="2809">
                  <c:v>112.0</c:v>
                </c:pt>
                <c:pt idx="2810">
                  <c:v>115.0</c:v>
                </c:pt>
                <c:pt idx="2811">
                  <c:v>113.0</c:v>
                </c:pt>
                <c:pt idx="2812">
                  <c:v>113.0</c:v>
                </c:pt>
                <c:pt idx="2813">
                  <c:v>112.0</c:v>
                </c:pt>
                <c:pt idx="2814">
                  <c:v>111.0</c:v>
                </c:pt>
                <c:pt idx="2815">
                  <c:v>112.0</c:v>
                </c:pt>
                <c:pt idx="2816">
                  <c:v>114.0</c:v>
                </c:pt>
                <c:pt idx="2817">
                  <c:v>112.0</c:v>
                </c:pt>
                <c:pt idx="2818">
                  <c:v>110.0</c:v>
                </c:pt>
                <c:pt idx="2819">
                  <c:v>113.0</c:v>
                </c:pt>
                <c:pt idx="2820">
                  <c:v>111.0</c:v>
                </c:pt>
                <c:pt idx="2821">
                  <c:v>114.0</c:v>
                </c:pt>
                <c:pt idx="2822">
                  <c:v>113.0</c:v>
                </c:pt>
                <c:pt idx="2823">
                  <c:v>112.0</c:v>
                </c:pt>
                <c:pt idx="2824">
                  <c:v>112.0</c:v>
                </c:pt>
                <c:pt idx="2825">
                  <c:v>112.0</c:v>
                </c:pt>
                <c:pt idx="2826">
                  <c:v>111.0</c:v>
                </c:pt>
                <c:pt idx="2827">
                  <c:v>113.0</c:v>
                </c:pt>
                <c:pt idx="2828">
                  <c:v>112.0</c:v>
                </c:pt>
                <c:pt idx="2829">
                  <c:v>110.0</c:v>
                </c:pt>
                <c:pt idx="2830">
                  <c:v>113.0</c:v>
                </c:pt>
                <c:pt idx="2831">
                  <c:v>113.0</c:v>
                </c:pt>
                <c:pt idx="2832">
                  <c:v>113.0</c:v>
                </c:pt>
                <c:pt idx="2833">
                  <c:v>112.0</c:v>
                </c:pt>
                <c:pt idx="2834">
                  <c:v>113.0</c:v>
                </c:pt>
                <c:pt idx="2835">
                  <c:v>113.0</c:v>
                </c:pt>
                <c:pt idx="2836">
                  <c:v>113.0</c:v>
                </c:pt>
                <c:pt idx="2837">
                  <c:v>114.0</c:v>
                </c:pt>
                <c:pt idx="2838">
                  <c:v>112.0</c:v>
                </c:pt>
                <c:pt idx="2839">
                  <c:v>113.0</c:v>
                </c:pt>
                <c:pt idx="2840">
                  <c:v>114.0</c:v>
                </c:pt>
                <c:pt idx="2841">
                  <c:v>112.0</c:v>
                </c:pt>
                <c:pt idx="2842">
                  <c:v>114.0</c:v>
                </c:pt>
                <c:pt idx="2843">
                  <c:v>113.0</c:v>
                </c:pt>
                <c:pt idx="2844">
                  <c:v>112.0</c:v>
                </c:pt>
                <c:pt idx="2845">
                  <c:v>112.0</c:v>
                </c:pt>
                <c:pt idx="2846">
                  <c:v>111.0</c:v>
                </c:pt>
                <c:pt idx="2847">
                  <c:v>113.0</c:v>
                </c:pt>
                <c:pt idx="2848">
                  <c:v>111.0</c:v>
                </c:pt>
                <c:pt idx="2849">
                  <c:v>111.0</c:v>
                </c:pt>
                <c:pt idx="2850">
                  <c:v>112.0</c:v>
                </c:pt>
                <c:pt idx="2851">
                  <c:v>113.0</c:v>
                </c:pt>
                <c:pt idx="2852">
                  <c:v>112.0</c:v>
                </c:pt>
                <c:pt idx="2853">
                  <c:v>113.0</c:v>
                </c:pt>
                <c:pt idx="2854">
                  <c:v>113.0</c:v>
                </c:pt>
                <c:pt idx="2855">
                  <c:v>113.0</c:v>
                </c:pt>
                <c:pt idx="2856">
                  <c:v>112.0</c:v>
                </c:pt>
                <c:pt idx="2857">
                  <c:v>112.0</c:v>
                </c:pt>
                <c:pt idx="2858">
                  <c:v>113.0</c:v>
                </c:pt>
                <c:pt idx="2859">
                  <c:v>113.0</c:v>
                </c:pt>
                <c:pt idx="2860">
                  <c:v>112.0</c:v>
                </c:pt>
                <c:pt idx="2861">
                  <c:v>112.0</c:v>
                </c:pt>
                <c:pt idx="2862">
                  <c:v>114.0</c:v>
                </c:pt>
                <c:pt idx="2863">
                  <c:v>113.0</c:v>
                </c:pt>
                <c:pt idx="2864">
                  <c:v>110.0</c:v>
                </c:pt>
                <c:pt idx="2865">
                  <c:v>112.0</c:v>
                </c:pt>
                <c:pt idx="2866">
                  <c:v>113.0</c:v>
                </c:pt>
                <c:pt idx="2867">
                  <c:v>114.0</c:v>
                </c:pt>
                <c:pt idx="2868">
                  <c:v>117.0</c:v>
                </c:pt>
                <c:pt idx="2869">
                  <c:v>123.0</c:v>
                </c:pt>
                <c:pt idx="2870">
                  <c:v>120.0</c:v>
                </c:pt>
                <c:pt idx="2871">
                  <c:v>116.0</c:v>
                </c:pt>
                <c:pt idx="2872">
                  <c:v>113.0</c:v>
                </c:pt>
                <c:pt idx="2873">
                  <c:v>114.0</c:v>
                </c:pt>
                <c:pt idx="2874">
                  <c:v>112.0</c:v>
                </c:pt>
                <c:pt idx="2875">
                  <c:v>113.0</c:v>
                </c:pt>
                <c:pt idx="2876">
                  <c:v>115.0</c:v>
                </c:pt>
                <c:pt idx="2877">
                  <c:v>113.0</c:v>
                </c:pt>
                <c:pt idx="2878">
                  <c:v>113.0</c:v>
                </c:pt>
                <c:pt idx="2879">
                  <c:v>109.0</c:v>
                </c:pt>
                <c:pt idx="2880">
                  <c:v>111.0</c:v>
                </c:pt>
                <c:pt idx="2881">
                  <c:v>113.0</c:v>
                </c:pt>
                <c:pt idx="2882">
                  <c:v>112.0</c:v>
                </c:pt>
                <c:pt idx="2883">
                  <c:v>113.0</c:v>
                </c:pt>
                <c:pt idx="2884">
                  <c:v>112.0</c:v>
                </c:pt>
                <c:pt idx="2885">
                  <c:v>111.0</c:v>
                </c:pt>
                <c:pt idx="2886">
                  <c:v>113.0</c:v>
                </c:pt>
                <c:pt idx="2887">
                  <c:v>111.0</c:v>
                </c:pt>
                <c:pt idx="2888">
                  <c:v>111.0</c:v>
                </c:pt>
                <c:pt idx="2889">
                  <c:v>112.0</c:v>
                </c:pt>
                <c:pt idx="2890">
                  <c:v>112.0</c:v>
                </c:pt>
                <c:pt idx="2891">
                  <c:v>113.0</c:v>
                </c:pt>
                <c:pt idx="2892">
                  <c:v>112.0</c:v>
                </c:pt>
                <c:pt idx="2893">
                  <c:v>114.0</c:v>
                </c:pt>
                <c:pt idx="2894">
                  <c:v>111.0</c:v>
                </c:pt>
                <c:pt idx="2895">
                  <c:v>113.0</c:v>
                </c:pt>
                <c:pt idx="2896">
                  <c:v>113.0</c:v>
                </c:pt>
                <c:pt idx="2897">
                  <c:v>114.0</c:v>
                </c:pt>
                <c:pt idx="2898">
                  <c:v>111.0</c:v>
                </c:pt>
                <c:pt idx="2899">
                  <c:v>111.0</c:v>
                </c:pt>
                <c:pt idx="2900">
                  <c:v>112.0</c:v>
                </c:pt>
                <c:pt idx="2901">
                  <c:v>112.0</c:v>
                </c:pt>
                <c:pt idx="2902">
                  <c:v>111.0</c:v>
                </c:pt>
                <c:pt idx="2903">
                  <c:v>111.0</c:v>
                </c:pt>
                <c:pt idx="2904">
                  <c:v>112.0</c:v>
                </c:pt>
                <c:pt idx="2905">
                  <c:v>112.0</c:v>
                </c:pt>
                <c:pt idx="2906">
                  <c:v>113.0</c:v>
                </c:pt>
                <c:pt idx="2907">
                  <c:v>111.0</c:v>
                </c:pt>
                <c:pt idx="2908">
                  <c:v>111.0</c:v>
                </c:pt>
                <c:pt idx="2909">
                  <c:v>114.0</c:v>
                </c:pt>
                <c:pt idx="2910">
                  <c:v>110.0</c:v>
                </c:pt>
                <c:pt idx="2911">
                  <c:v>111.0</c:v>
                </c:pt>
                <c:pt idx="2912">
                  <c:v>113.0</c:v>
                </c:pt>
                <c:pt idx="2913">
                  <c:v>112.0</c:v>
                </c:pt>
                <c:pt idx="2914">
                  <c:v>111.0</c:v>
                </c:pt>
                <c:pt idx="2915">
                  <c:v>112.0</c:v>
                </c:pt>
                <c:pt idx="2916">
                  <c:v>111.0</c:v>
                </c:pt>
                <c:pt idx="2917">
                  <c:v>111.0</c:v>
                </c:pt>
                <c:pt idx="2918">
                  <c:v>111.0</c:v>
                </c:pt>
                <c:pt idx="2919">
                  <c:v>114.0</c:v>
                </c:pt>
                <c:pt idx="2920">
                  <c:v>115.0</c:v>
                </c:pt>
                <c:pt idx="2921">
                  <c:v>114.0</c:v>
                </c:pt>
                <c:pt idx="2922">
                  <c:v>116.0</c:v>
                </c:pt>
                <c:pt idx="2923">
                  <c:v>115.0</c:v>
                </c:pt>
                <c:pt idx="2924">
                  <c:v>112.0</c:v>
                </c:pt>
                <c:pt idx="2925">
                  <c:v>112.0</c:v>
                </c:pt>
                <c:pt idx="2926">
                  <c:v>110.0</c:v>
                </c:pt>
                <c:pt idx="2927">
                  <c:v>112.0</c:v>
                </c:pt>
                <c:pt idx="2928">
                  <c:v>113.0</c:v>
                </c:pt>
                <c:pt idx="2929">
                  <c:v>112.0</c:v>
                </c:pt>
                <c:pt idx="2930">
                  <c:v>111.0</c:v>
                </c:pt>
                <c:pt idx="2931">
                  <c:v>113.0</c:v>
                </c:pt>
                <c:pt idx="2932">
                  <c:v>113.0</c:v>
                </c:pt>
                <c:pt idx="2933">
                  <c:v>112.0</c:v>
                </c:pt>
                <c:pt idx="2934">
                  <c:v>112.0</c:v>
                </c:pt>
                <c:pt idx="2935">
                  <c:v>111.0</c:v>
                </c:pt>
                <c:pt idx="2936">
                  <c:v>112.0</c:v>
                </c:pt>
                <c:pt idx="2937">
                  <c:v>112.0</c:v>
                </c:pt>
                <c:pt idx="2938">
                  <c:v>111.0</c:v>
                </c:pt>
                <c:pt idx="2939">
                  <c:v>110.0</c:v>
                </c:pt>
                <c:pt idx="2940">
                  <c:v>112.0</c:v>
                </c:pt>
                <c:pt idx="2941">
                  <c:v>113.0</c:v>
                </c:pt>
                <c:pt idx="2942">
                  <c:v>118.0</c:v>
                </c:pt>
                <c:pt idx="2943">
                  <c:v>116.0</c:v>
                </c:pt>
                <c:pt idx="2944">
                  <c:v>114.0</c:v>
                </c:pt>
                <c:pt idx="2945">
                  <c:v>113.0</c:v>
                </c:pt>
                <c:pt idx="2946">
                  <c:v>112.0</c:v>
                </c:pt>
                <c:pt idx="2947">
                  <c:v>113.0</c:v>
                </c:pt>
                <c:pt idx="2948">
                  <c:v>114.0</c:v>
                </c:pt>
                <c:pt idx="2949">
                  <c:v>113.0</c:v>
                </c:pt>
                <c:pt idx="2950">
                  <c:v>112.0</c:v>
                </c:pt>
                <c:pt idx="2951">
                  <c:v>111.0</c:v>
                </c:pt>
                <c:pt idx="2952">
                  <c:v>111.0</c:v>
                </c:pt>
                <c:pt idx="2953">
                  <c:v>111.0</c:v>
                </c:pt>
                <c:pt idx="2954">
                  <c:v>114.0</c:v>
                </c:pt>
                <c:pt idx="2955">
                  <c:v>111.0</c:v>
                </c:pt>
                <c:pt idx="2956">
                  <c:v>112.0</c:v>
                </c:pt>
                <c:pt idx="2957">
                  <c:v>111.0</c:v>
                </c:pt>
                <c:pt idx="2958">
                  <c:v>112.0</c:v>
                </c:pt>
                <c:pt idx="2959">
                  <c:v>111.0</c:v>
                </c:pt>
                <c:pt idx="2960">
                  <c:v>111.0</c:v>
                </c:pt>
                <c:pt idx="2961">
                  <c:v>111.0</c:v>
                </c:pt>
                <c:pt idx="2962">
                  <c:v>113.0</c:v>
                </c:pt>
                <c:pt idx="2963">
                  <c:v>113.0</c:v>
                </c:pt>
                <c:pt idx="2964">
                  <c:v>111.0</c:v>
                </c:pt>
                <c:pt idx="2965">
                  <c:v>111.0</c:v>
                </c:pt>
                <c:pt idx="2966">
                  <c:v>111.0</c:v>
                </c:pt>
                <c:pt idx="2967">
                  <c:v>112.0</c:v>
                </c:pt>
                <c:pt idx="2968">
                  <c:v>113.0</c:v>
                </c:pt>
                <c:pt idx="2969">
                  <c:v>112.0</c:v>
                </c:pt>
                <c:pt idx="2970">
                  <c:v>112.0</c:v>
                </c:pt>
                <c:pt idx="2971">
                  <c:v>113.0</c:v>
                </c:pt>
                <c:pt idx="2972">
                  <c:v>113.0</c:v>
                </c:pt>
                <c:pt idx="2973">
                  <c:v>114.0</c:v>
                </c:pt>
                <c:pt idx="2974">
                  <c:v>116.0</c:v>
                </c:pt>
                <c:pt idx="2975">
                  <c:v>114.0</c:v>
                </c:pt>
                <c:pt idx="2976">
                  <c:v>113.0</c:v>
                </c:pt>
                <c:pt idx="2977">
                  <c:v>112.0</c:v>
                </c:pt>
                <c:pt idx="2978">
                  <c:v>113.0</c:v>
                </c:pt>
                <c:pt idx="2979">
                  <c:v>111.0</c:v>
                </c:pt>
                <c:pt idx="2980">
                  <c:v>113.0</c:v>
                </c:pt>
                <c:pt idx="2981">
                  <c:v>112.0</c:v>
                </c:pt>
                <c:pt idx="2982">
                  <c:v>109.0</c:v>
                </c:pt>
                <c:pt idx="2983">
                  <c:v>112.0</c:v>
                </c:pt>
                <c:pt idx="2984">
                  <c:v>112.0</c:v>
                </c:pt>
                <c:pt idx="2985">
                  <c:v>112.0</c:v>
                </c:pt>
                <c:pt idx="2986">
                  <c:v>112.0</c:v>
                </c:pt>
                <c:pt idx="2987">
                  <c:v>113.0</c:v>
                </c:pt>
                <c:pt idx="2988">
                  <c:v>114.0</c:v>
                </c:pt>
                <c:pt idx="2989">
                  <c:v>114.0</c:v>
                </c:pt>
                <c:pt idx="2990">
                  <c:v>115.0</c:v>
                </c:pt>
                <c:pt idx="2991">
                  <c:v>110.0</c:v>
                </c:pt>
                <c:pt idx="2992">
                  <c:v>112.0</c:v>
                </c:pt>
                <c:pt idx="2993">
                  <c:v>110.0</c:v>
                </c:pt>
                <c:pt idx="2994">
                  <c:v>110.0</c:v>
                </c:pt>
                <c:pt idx="2995">
                  <c:v>113.0</c:v>
                </c:pt>
                <c:pt idx="2996">
                  <c:v>112.0</c:v>
                </c:pt>
                <c:pt idx="2997">
                  <c:v>112.0</c:v>
                </c:pt>
                <c:pt idx="2998">
                  <c:v>112.0</c:v>
                </c:pt>
                <c:pt idx="2999">
                  <c:v>113.0</c:v>
                </c:pt>
                <c:pt idx="3000">
                  <c:v>112.0</c:v>
                </c:pt>
                <c:pt idx="3001">
                  <c:v>113.0</c:v>
                </c:pt>
                <c:pt idx="3002">
                  <c:v>112.0</c:v>
                </c:pt>
                <c:pt idx="3003">
                  <c:v>111.0</c:v>
                </c:pt>
                <c:pt idx="3004">
                  <c:v>110.0</c:v>
                </c:pt>
                <c:pt idx="3005">
                  <c:v>112.0</c:v>
                </c:pt>
                <c:pt idx="3006">
                  <c:v>112.0</c:v>
                </c:pt>
                <c:pt idx="3007">
                  <c:v>113.0</c:v>
                </c:pt>
                <c:pt idx="3008">
                  <c:v>111.0</c:v>
                </c:pt>
                <c:pt idx="3009">
                  <c:v>113.0</c:v>
                </c:pt>
                <c:pt idx="3010">
                  <c:v>113.0</c:v>
                </c:pt>
                <c:pt idx="3011">
                  <c:v>111.0</c:v>
                </c:pt>
                <c:pt idx="3012">
                  <c:v>113.0</c:v>
                </c:pt>
                <c:pt idx="3013">
                  <c:v>112.0</c:v>
                </c:pt>
                <c:pt idx="3014">
                  <c:v>111.0</c:v>
                </c:pt>
                <c:pt idx="3015">
                  <c:v>112.0</c:v>
                </c:pt>
                <c:pt idx="3016">
                  <c:v>111.0</c:v>
                </c:pt>
                <c:pt idx="3017">
                  <c:v>111.0</c:v>
                </c:pt>
                <c:pt idx="3018">
                  <c:v>113.0</c:v>
                </c:pt>
                <c:pt idx="3019">
                  <c:v>112.0</c:v>
                </c:pt>
                <c:pt idx="3020">
                  <c:v>112.0</c:v>
                </c:pt>
                <c:pt idx="3021">
                  <c:v>112.0</c:v>
                </c:pt>
                <c:pt idx="3022">
                  <c:v>113.0</c:v>
                </c:pt>
                <c:pt idx="3023">
                  <c:v>113.0</c:v>
                </c:pt>
                <c:pt idx="3024">
                  <c:v>114.0</c:v>
                </c:pt>
                <c:pt idx="3025">
                  <c:v>111.0</c:v>
                </c:pt>
                <c:pt idx="3026">
                  <c:v>111.0</c:v>
                </c:pt>
                <c:pt idx="3027">
                  <c:v>112.0</c:v>
                </c:pt>
                <c:pt idx="3028">
                  <c:v>113.0</c:v>
                </c:pt>
                <c:pt idx="3029">
                  <c:v>113.0</c:v>
                </c:pt>
                <c:pt idx="3030">
                  <c:v>112.0</c:v>
                </c:pt>
                <c:pt idx="3031">
                  <c:v>112.0</c:v>
                </c:pt>
                <c:pt idx="3032">
                  <c:v>110.0</c:v>
                </c:pt>
                <c:pt idx="3033">
                  <c:v>110.0</c:v>
                </c:pt>
                <c:pt idx="3034">
                  <c:v>112.0</c:v>
                </c:pt>
                <c:pt idx="3035">
                  <c:v>113.0</c:v>
                </c:pt>
                <c:pt idx="3036">
                  <c:v>113.0</c:v>
                </c:pt>
                <c:pt idx="3037">
                  <c:v>112.0</c:v>
                </c:pt>
                <c:pt idx="3038">
                  <c:v>112.0</c:v>
                </c:pt>
                <c:pt idx="3039">
                  <c:v>113.0</c:v>
                </c:pt>
                <c:pt idx="3040">
                  <c:v>113.0</c:v>
                </c:pt>
                <c:pt idx="3041">
                  <c:v>113.0</c:v>
                </c:pt>
                <c:pt idx="3042">
                  <c:v>112.0</c:v>
                </c:pt>
                <c:pt idx="3043">
                  <c:v>112.0</c:v>
                </c:pt>
                <c:pt idx="3044">
                  <c:v>113.0</c:v>
                </c:pt>
                <c:pt idx="3045">
                  <c:v>111.0</c:v>
                </c:pt>
                <c:pt idx="3046">
                  <c:v>113.0</c:v>
                </c:pt>
                <c:pt idx="3047">
                  <c:v>112.0</c:v>
                </c:pt>
                <c:pt idx="3048">
                  <c:v>113.0</c:v>
                </c:pt>
                <c:pt idx="3049">
                  <c:v>116.0</c:v>
                </c:pt>
                <c:pt idx="3050">
                  <c:v>114.0</c:v>
                </c:pt>
                <c:pt idx="3051">
                  <c:v>114.0</c:v>
                </c:pt>
                <c:pt idx="3052">
                  <c:v>114.0</c:v>
                </c:pt>
                <c:pt idx="3053">
                  <c:v>114.0</c:v>
                </c:pt>
                <c:pt idx="3054">
                  <c:v>113.0</c:v>
                </c:pt>
                <c:pt idx="3055">
                  <c:v>112.0</c:v>
                </c:pt>
                <c:pt idx="3056">
                  <c:v>113.0</c:v>
                </c:pt>
                <c:pt idx="3057">
                  <c:v>112.0</c:v>
                </c:pt>
                <c:pt idx="3058">
                  <c:v>111.0</c:v>
                </c:pt>
                <c:pt idx="3059">
                  <c:v>112.0</c:v>
                </c:pt>
                <c:pt idx="3060">
                  <c:v>112.0</c:v>
                </c:pt>
                <c:pt idx="3061">
                  <c:v>111.0</c:v>
                </c:pt>
                <c:pt idx="3062">
                  <c:v>112.0</c:v>
                </c:pt>
                <c:pt idx="3063">
                  <c:v>113.0</c:v>
                </c:pt>
                <c:pt idx="3064">
                  <c:v>113.0</c:v>
                </c:pt>
                <c:pt idx="3065">
                  <c:v>114.0</c:v>
                </c:pt>
                <c:pt idx="3066">
                  <c:v>113.0</c:v>
                </c:pt>
                <c:pt idx="3067">
                  <c:v>112.0</c:v>
                </c:pt>
                <c:pt idx="3068">
                  <c:v>113.0</c:v>
                </c:pt>
                <c:pt idx="3069">
                  <c:v>113.0</c:v>
                </c:pt>
                <c:pt idx="3070">
                  <c:v>111.0</c:v>
                </c:pt>
                <c:pt idx="3071">
                  <c:v>113.0</c:v>
                </c:pt>
                <c:pt idx="3072">
                  <c:v>113.0</c:v>
                </c:pt>
                <c:pt idx="3073">
                  <c:v>112.0</c:v>
                </c:pt>
                <c:pt idx="3074">
                  <c:v>113.0</c:v>
                </c:pt>
                <c:pt idx="3075">
                  <c:v>111.0</c:v>
                </c:pt>
                <c:pt idx="3076">
                  <c:v>113.0</c:v>
                </c:pt>
                <c:pt idx="3077">
                  <c:v>113.0</c:v>
                </c:pt>
                <c:pt idx="3078">
                  <c:v>111.0</c:v>
                </c:pt>
                <c:pt idx="3079">
                  <c:v>113.0</c:v>
                </c:pt>
                <c:pt idx="3080">
                  <c:v>114.0</c:v>
                </c:pt>
                <c:pt idx="3081">
                  <c:v>114.0</c:v>
                </c:pt>
                <c:pt idx="3082">
                  <c:v>114.0</c:v>
                </c:pt>
                <c:pt idx="3083">
                  <c:v>115.0</c:v>
                </c:pt>
                <c:pt idx="3084">
                  <c:v>114.0</c:v>
                </c:pt>
                <c:pt idx="3085">
                  <c:v>112.0</c:v>
                </c:pt>
                <c:pt idx="3086">
                  <c:v>110.0</c:v>
                </c:pt>
                <c:pt idx="3087">
                  <c:v>112.0</c:v>
                </c:pt>
                <c:pt idx="3088">
                  <c:v>113.0</c:v>
                </c:pt>
                <c:pt idx="3089">
                  <c:v>111.0</c:v>
                </c:pt>
                <c:pt idx="3090">
                  <c:v>112.0</c:v>
                </c:pt>
                <c:pt idx="3091">
                  <c:v>112.0</c:v>
                </c:pt>
                <c:pt idx="3092">
                  <c:v>113.0</c:v>
                </c:pt>
                <c:pt idx="3093">
                  <c:v>113.0</c:v>
                </c:pt>
                <c:pt idx="3094">
                  <c:v>112.0</c:v>
                </c:pt>
                <c:pt idx="3095">
                  <c:v>113.0</c:v>
                </c:pt>
                <c:pt idx="3096">
                  <c:v>112.0</c:v>
                </c:pt>
                <c:pt idx="3097">
                  <c:v>112.0</c:v>
                </c:pt>
                <c:pt idx="3098">
                  <c:v>114.0</c:v>
                </c:pt>
                <c:pt idx="3099">
                  <c:v>113.0</c:v>
                </c:pt>
                <c:pt idx="3100">
                  <c:v>112.0</c:v>
                </c:pt>
                <c:pt idx="3101">
                  <c:v>111.0</c:v>
                </c:pt>
                <c:pt idx="3102">
                  <c:v>111.0</c:v>
                </c:pt>
                <c:pt idx="3103">
                  <c:v>110.0</c:v>
                </c:pt>
                <c:pt idx="3104">
                  <c:v>112.0</c:v>
                </c:pt>
                <c:pt idx="3105">
                  <c:v>114.0</c:v>
                </c:pt>
                <c:pt idx="3106">
                  <c:v>112.0</c:v>
                </c:pt>
                <c:pt idx="3107">
                  <c:v>112.0</c:v>
                </c:pt>
                <c:pt idx="3108">
                  <c:v>114.0</c:v>
                </c:pt>
                <c:pt idx="3109">
                  <c:v>114.0</c:v>
                </c:pt>
                <c:pt idx="3110">
                  <c:v>115.0</c:v>
                </c:pt>
                <c:pt idx="3111">
                  <c:v>116.0</c:v>
                </c:pt>
                <c:pt idx="3112">
                  <c:v>114.0</c:v>
                </c:pt>
                <c:pt idx="3113">
                  <c:v>114.0</c:v>
                </c:pt>
                <c:pt idx="3114">
                  <c:v>115.0</c:v>
                </c:pt>
                <c:pt idx="3115">
                  <c:v>113.0</c:v>
                </c:pt>
                <c:pt idx="3116">
                  <c:v>113.0</c:v>
                </c:pt>
                <c:pt idx="3117">
                  <c:v>112.0</c:v>
                </c:pt>
                <c:pt idx="3118">
                  <c:v>117.0</c:v>
                </c:pt>
                <c:pt idx="3119">
                  <c:v>117.0</c:v>
                </c:pt>
                <c:pt idx="3120">
                  <c:v>113.0</c:v>
                </c:pt>
                <c:pt idx="3121">
                  <c:v>113.0</c:v>
                </c:pt>
                <c:pt idx="3122">
                  <c:v>113.0</c:v>
                </c:pt>
                <c:pt idx="3123">
                  <c:v>111.0</c:v>
                </c:pt>
                <c:pt idx="3124">
                  <c:v>114.0</c:v>
                </c:pt>
                <c:pt idx="3125">
                  <c:v>112.0</c:v>
                </c:pt>
                <c:pt idx="3126">
                  <c:v>112.0</c:v>
                </c:pt>
                <c:pt idx="3127">
                  <c:v>112.0</c:v>
                </c:pt>
                <c:pt idx="3128">
                  <c:v>111.0</c:v>
                </c:pt>
                <c:pt idx="3129">
                  <c:v>112.0</c:v>
                </c:pt>
                <c:pt idx="3130">
                  <c:v>113.0</c:v>
                </c:pt>
                <c:pt idx="3131">
                  <c:v>113.0</c:v>
                </c:pt>
                <c:pt idx="3132">
                  <c:v>114.0</c:v>
                </c:pt>
                <c:pt idx="3133">
                  <c:v>120.0</c:v>
                </c:pt>
                <c:pt idx="3134">
                  <c:v>118.0</c:v>
                </c:pt>
                <c:pt idx="3135">
                  <c:v>115.0</c:v>
                </c:pt>
                <c:pt idx="3136">
                  <c:v>114.0</c:v>
                </c:pt>
                <c:pt idx="3137">
                  <c:v>113.0</c:v>
                </c:pt>
                <c:pt idx="3138">
                  <c:v>113.0</c:v>
                </c:pt>
                <c:pt idx="3139">
                  <c:v>112.0</c:v>
                </c:pt>
                <c:pt idx="3140">
                  <c:v>115.0</c:v>
                </c:pt>
                <c:pt idx="3141">
                  <c:v>112.0</c:v>
                </c:pt>
                <c:pt idx="3142">
                  <c:v>114.0</c:v>
                </c:pt>
                <c:pt idx="3143">
                  <c:v>124.0</c:v>
                </c:pt>
                <c:pt idx="3144">
                  <c:v>125.0</c:v>
                </c:pt>
                <c:pt idx="3145">
                  <c:v>117.0</c:v>
                </c:pt>
                <c:pt idx="3146">
                  <c:v>117.0</c:v>
                </c:pt>
                <c:pt idx="3147">
                  <c:v>111.0</c:v>
                </c:pt>
                <c:pt idx="3148">
                  <c:v>113.0</c:v>
                </c:pt>
                <c:pt idx="3149">
                  <c:v>111.0</c:v>
                </c:pt>
                <c:pt idx="3150">
                  <c:v>112.0</c:v>
                </c:pt>
                <c:pt idx="3151">
                  <c:v>112.0</c:v>
                </c:pt>
                <c:pt idx="3152">
                  <c:v>114.0</c:v>
                </c:pt>
                <c:pt idx="3153">
                  <c:v>112.0</c:v>
                </c:pt>
                <c:pt idx="3154">
                  <c:v>112.0</c:v>
                </c:pt>
                <c:pt idx="3155">
                  <c:v>112.0</c:v>
                </c:pt>
                <c:pt idx="3156">
                  <c:v>113.0</c:v>
                </c:pt>
                <c:pt idx="3157">
                  <c:v>113.0</c:v>
                </c:pt>
                <c:pt idx="3158">
                  <c:v>113.0</c:v>
                </c:pt>
                <c:pt idx="3159">
                  <c:v>114.0</c:v>
                </c:pt>
                <c:pt idx="3160">
                  <c:v>114.0</c:v>
                </c:pt>
                <c:pt idx="3161">
                  <c:v>113.0</c:v>
                </c:pt>
                <c:pt idx="3162">
                  <c:v>112.0</c:v>
                </c:pt>
                <c:pt idx="3163">
                  <c:v>112.0</c:v>
                </c:pt>
                <c:pt idx="3164">
                  <c:v>112.0</c:v>
                </c:pt>
                <c:pt idx="3165">
                  <c:v>113.0</c:v>
                </c:pt>
                <c:pt idx="3166">
                  <c:v>115.0</c:v>
                </c:pt>
                <c:pt idx="3167">
                  <c:v>124.0</c:v>
                </c:pt>
                <c:pt idx="3168">
                  <c:v>126.0</c:v>
                </c:pt>
                <c:pt idx="3169">
                  <c:v>119.0</c:v>
                </c:pt>
                <c:pt idx="3170">
                  <c:v>116.0</c:v>
                </c:pt>
                <c:pt idx="3171">
                  <c:v>113.0</c:v>
                </c:pt>
                <c:pt idx="3172">
                  <c:v>114.0</c:v>
                </c:pt>
                <c:pt idx="3173">
                  <c:v>113.0</c:v>
                </c:pt>
                <c:pt idx="3174">
                  <c:v>113.0</c:v>
                </c:pt>
                <c:pt idx="3175">
                  <c:v>114.0</c:v>
                </c:pt>
                <c:pt idx="3176">
                  <c:v>117.0</c:v>
                </c:pt>
                <c:pt idx="3177">
                  <c:v>120.0</c:v>
                </c:pt>
                <c:pt idx="3178">
                  <c:v>115.0</c:v>
                </c:pt>
                <c:pt idx="3179">
                  <c:v>116.0</c:v>
                </c:pt>
                <c:pt idx="3180">
                  <c:v>116.0</c:v>
                </c:pt>
                <c:pt idx="3181">
                  <c:v>115.0</c:v>
                </c:pt>
                <c:pt idx="3182">
                  <c:v>114.0</c:v>
                </c:pt>
                <c:pt idx="3183">
                  <c:v>113.0</c:v>
                </c:pt>
                <c:pt idx="3184">
                  <c:v>111.0</c:v>
                </c:pt>
                <c:pt idx="3185">
                  <c:v>113.0</c:v>
                </c:pt>
                <c:pt idx="3186">
                  <c:v>112.0</c:v>
                </c:pt>
                <c:pt idx="3187">
                  <c:v>111.0</c:v>
                </c:pt>
                <c:pt idx="3188">
                  <c:v>111.0</c:v>
                </c:pt>
                <c:pt idx="3189">
                  <c:v>113.0</c:v>
                </c:pt>
                <c:pt idx="3190">
                  <c:v>111.0</c:v>
                </c:pt>
                <c:pt idx="3191">
                  <c:v>113.0</c:v>
                </c:pt>
                <c:pt idx="3192">
                  <c:v>113.0</c:v>
                </c:pt>
                <c:pt idx="3193">
                  <c:v>113.0</c:v>
                </c:pt>
                <c:pt idx="3194">
                  <c:v>112.0</c:v>
                </c:pt>
                <c:pt idx="3195">
                  <c:v>110.0</c:v>
                </c:pt>
                <c:pt idx="3196">
                  <c:v>114.0</c:v>
                </c:pt>
                <c:pt idx="3197">
                  <c:v>114.0</c:v>
                </c:pt>
                <c:pt idx="3198">
                  <c:v>113.0</c:v>
                </c:pt>
                <c:pt idx="3199">
                  <c:v>112.0</c:v>
                </c:pt>
                <c:pt idx="3200">
                  <c:v>114.0</c:v>
                </c:pt>
                <c:pt idx="3201">
                  <c:v>111.0</c:v>
                </c:pt>
                <c:pt idx="3202">
                  <c:v>115.0</c:v>
                </c:pt>
                <c:pt idx="3203">
                  <c:v>114.0</c:v>
                </c:pt>
                <c:pt idx="3204">
                  <c:v>112.0</c:v>
                </c:pt>
                <c:pt idx="3205">
                  <c:v>112.0</c:v>
                </c:pt>
                <c:pt idx="3206">
                  <c:v>111.0</c:v>
                </c:pt>
                <c:pt idx="3207">
                  <c:v>113.0</c:v>
                </c:pt>
                <c:pt idx="3208">
                  <c:v>113.0</c:v>
                </c:pt>
                <c:pt idx="3209">
                  <c:v>112.0</c:v>
                </c:pt>
                <c:pt idx="3210">
                  <c:v>113.0</c:v>
                </c:pt>
                <c:pt idx="3211">
                  <c:v>113.0</c:v>
                </c:pt>
                <c:pt idx="3212">
                  <c:v>112.0</c:v>
                </c:pt>
                <c:pt idx="3213">
                  <c:v>113.0</c:v>
                </c:pt>
                <c:pt idx="3214">
                  <c:v>113.0</c:v>
                </c:pt>
                <c:pt idx="3215">
                  <c:v>113.0</c:v>
                </c:pt>
                <c:pt idx="3216">
                  <c:v>113.0</c:v>
                </c:pt>
                <c:pt idx="3217">
                  <c:v>115.0</c:v>
                </c:pt>
                <c:pt idx="3218">
                  <c:v>113.0</c:v>
                </c:pt>
                <c:pt idx="3219">
                  <c:v>113.0</c:v>
                </c:pt>
                <c:pt idx="3220">
                  <c:v>113.0</c:v>
                </c:pt>
                <c:pt idx="3221">
                  <c:v>113.0</c:v>
                </c:pt>
                <c:pt idx="3222">
                  <c:v>115.0</c:v>
                </c:pt>
                <c:pt idx="3223">
                  <c:v>115.0</c:v>
                </c:pt>
                <c:pt idx="3224">
                  <c:v>114.0</c:v>
                </c:pt>
                <c:pt idx="3225">
                  <c:v>114.0</c:v>
                </c:pt>
                <c:pt idx="3226">
                  <c:v>114.0</c:v>
                </c:pt>
                <c:pt idx="3227">
                  <c:v>121.0</c:v>
                </c:pt>
                <c:pt idx="3228">
                  <c:v>117.0</c:v>
                </c:pt>
                <c:pt idx="3229">
                  <c:v>116.0</c:v>
                </c:pt>
                <c:pt idx="3230">
                  <c:v>115.0</c:v>
                </c:pt>
                <c:pt idx="3231">
                  <c:v>114.0</c:v>
                </c:pt>
                <c:pt idx="3232">
                  <c:v>112.0</c:v>
                </c:pt>
                <c:pt idx="3233">
                  <c:v>112.0</c:v>
                </c:pt>
                <c:pt idx="3234">
                  <c:v>113.0</c:v>
                </c:pt>
                <c:pt idx="3235">
                  <c:v>113.0</c:v>
                </c:pt>
                <c:pt idx="3236">
                  <c:v>113.0</c:v>
                </c:pt>
                <c:pt idx="3237">
                  <c:v>112.0</c:v>
                </c:pt>
                <c:pt idx="3238">
                  <c:v>113.0</c:v>
                </c:pt>
                <c:pt idx="3239">
                  <c:v>111.0</c:v>
                </c:pt>
                <c:pt idx="3240">
                  <c:v>112.0</c:v>
                </c:pt>
                <c:pt idx="3241">
                  <c:v>112.0</c:v>
                </c:pt>
                <c:pt idx="3242">
                  <c:v>113.0</c:v>
                </c:pt>
                <c:pt idx="3243">
                  <c:v>112.0</c:v>
                </c:pt>
                <c:pt idx="3244">
                  <c:v>112.0</c:v>
                </c:pt>
                <c:pt idx="3245">
                  <c:v>114.0</c:v>
                </c:pt>
                <c:pt idx="3246">
                  <c:v>112.0</c:v>
                </c:pt>
                <c:pt idx="3247">
                  <c:v>114.0</c:v>
                </c:pt>
                <c:pt idx="3248">
                  <c:v>115.0</c:v>
                </c:pt>
                <c:pt idx="3249">
                  <c:v>121.0</c:v>
                </c:pt>
                <c:pt idx="3250">
                  <c:v>119.0</c:v>
                </c:pt>
                <c:pt idx="3251">
                  <c:v>115.0</c:v>
                </c:pt>
                <c:pt idx="3252">
                  <c:v>115.0</c:v>
                </c:pt>
                <c:pt idx="3253">
                  <c:v>114.0</c:v>
                </c:pt>
                <c:pt idx="3254">
                  <c:v>111.0</c:v>
                </c:pt>
                <c:pt idx="3255">
                  <c:v>113.0</c:v>
                </c:pt>
                <c:pt idx="3256">
                  <c:v>115.0</c:v>
                </c:pt>
                <c:pt idx="3257">
                  <c:v>113.0</c:v>
                </c:pt>
                <c:pt idx="3258">
                  <c:v>114.0</c:v>
                </c:pt>
                <c:pt idx="3259">
                  <c:v>113.0</c:v>
                </c:pt>
                <c:pt idx="3260">
                  <c:v>112.0</c:v>
                </c:pt>
                <c:pt idx="3261">
                  <c:v>112.0</c:v>
                </c:pt>
                <c:pt idx="3262">
                  <c:v>112.0</c:v>
                </c:pt>
                <c:pt idx="3263">
                  <c:v>112.0</c:v>
                </c:pt>
                <c:pt idx="3264">
                  <c:v>113.0</c:v>
                </c:pt>
                <c:pt idx="3265">
                  <c:v>112.0</c:v>
                </c:pt>
                <c:pt idx="3266">
                  <c:v>114.0</c:v>
                </c:pt>
                <c:pt idx="3267">
                  <c:v>114.0</c:v>
                </c:pt>
                <c:pt idx="3268">
                  <c:v>113.0</c:v>
                </c:pt>
                <c:pt idx="3269">
                  <c:v>112.0</c:v>
                </c:pt>
                <c:pt idx="3270">
                  <c:v>114.0</c:v>
                </c:pt>
                <c:pt idx="3271">
                  <c:v>112.0</c:v>
                </c:pt>
                <c:pt idx="3272">
                  <c:v>114.0</c:v>
                </c:pt>
                <c:pt idx="3273">
                  <c:v>113.0</c:v>
                </c:pt>
                <c:pt idx="3274">
                  <c:v>112.0</c:v>
                </c:pt>
                <c:pt idx="3275">
                  <c:v>112.0</c:v>
                </c:pt>
                <c:pt idx="3276">
                  <c:v>117.0</c:v>
                </c:pt>
                <c:pt idx="3277">
                  <c:v>122.0</c:v>
                </c:pt>
                <c:pt idx="3278">
                  <c:v>119.0</c:v>
                </c:pt>
                <c:pt idx="3279">
                  <c:v>115.0</c:v>
                </c:pt>
                <c:pt idx="3280">
                  <c:v>114.0</c:v>
                </c:pt>
                <c:pt idx="3281">
                  <c:v>114.0</c:v>
                </c:pt>
                <c:pt idx="3282">
                  <c:v>113.0</c:v>
                </c:pt>
                <c:pt idx="3283">
                  <c:v>113.0</c:v>
                </c:pt>
                <c:pt idx="3284">
                  <c:v>112.0</c:v>
                </c:pt>
                <c:pt idx="3285">
                  <c:v>112.0</c:v>
                </c:pt>
                <c:pt idx="3286">
                  <c:v>112.0</c:v>
                </c:pt>
                <c:pt idx="3287">
                  <c:v>113.0</c:v>
                </c:pt>
                <c:pt idx="3288">
                  <c:v>114.0</c:v>
                </c:pt>
                <c:pt idx="3289">
                  <c:v>113.0</c:v>
                </c:pt>
                <c:pt idx="3290">
                  <c:v>111.0</c:v>
                </c:pt>
                <c:pt idx="3291">
                  <c:v>113.0</c:v>
                </c:pt>
                <c:pt idx="3292">
                  <c:v>113.0</c:v>
                </c:pt>
                <c:pt idx="3293">
                  <c:v>113.0</c:v>
                </c:pt>
                <c:pt idx="3294">
                  <c:v>112.0</c:v>
                </c:pt>
                <c:pt idx="3295">
                  <c:v>114.0</c:v>
                </c:pt>
                <c:pt idx="3296">
                  <c:v>114.0</c:v>
                </c:pt>
                <c:pt idx="3297">
                  <c:v>115.0</c:v>
                </c:pt>
                <c:pt idx="3298">
                  <c:v>113.0</c:v>
                </c:pt>
                <c:pt idx="3299">
                  <c:v>113.0</c:v>
                </c:pt>
                <c:pt idx="3300">
                  <c:v>113.0</c:v>
                </c:pt>
                <c:pt idx="3301">
                  <c:v>114.0</c:v>
                </c:pt>
                <c:pt idx="3302">
                  <c:v>113.0</c:v>
                </c:pt>
                <c:pt idx="3303">
                  <c:v>112.0</c:v>
                </c:pt>
                <c:pt idx="3304">
                  <c:v>113.0</c:v>
                </c:pt>
                <c:pt idx="3305">
                  <c:v>111.0</c:v>
                </c:pt>
                <c:pt idx="3306">
                  <c:v>111.0</c:v>
                </c:pt>
                <c:pt idx="3307">
                  <c:v>113.0</c:v>
                </c:pt>
                <c:pt idx="3308">
                  <c:v>112.0</c:v>
                </c:pt>
                <c:pt idx="3309">
                  <c:v>112.0</c:v>
                </c:pt>
                <c:pt idx="3310">
                  <c:v>112.0</c:v>
                </c:pt>
                <c:pt idx="3311">
                  <c:v>114.0</c:v>
                </c:pt>
                <c:pt idx="3312">
                  <c:v>117.0</c:v>
                </c:pt>
                <c:pt idx="3313">
                  <c:v>118.0</c:v>
                </c:pt>
                <c:pt idx="3314">
                  <c:v>116.0</c:v>
                </c:pt>
                <c:pt idx="3315">
                  <c:v>114.0</c:v>
                </c:pt>
                <c:pt idx="3316">
                  <c:v>114.0</c:v>
                </c:pt>
                <c:pt idx="3317">
                  <c:v>114.0</c:v>
                </c:pt>
                <c:pt idx="3318">
                  <c:v>113.0</c:v>
                </c:pt>
                <c:pt idx="3319">
                  <c:v>112.0</c:v>
                </c:pt>
                <c:pt idx="3320">
                  <c:v>114.0</c:v>
                </c:pt>
                <c:pt idx="3321">
                  <c:v>115.0</c:v>
                </c:pt>
                <c:pt idx="3322">
                  <c:v>113.0</c:v>
                </c:pt>
                <c:pt idx="3323">
                  <c:v>114.0</c:v>
                </c:pt>
                <c:pt idx="3324">
                  <c:v>112.0</c:v>
                </c:pt>
                <c:pt idx="3325">
                  <c:v>113.0</c:v>
                </c:pt>
                <c:pt idx="3326">
                  <c:v>113.0</c:v>
                </c:pt>
                <c:pt idx="3327">
                  <c:v>112.0</c:v>
                </c:pt>
                <c:pt idx="3328">
                  <c:v>112.0</c:v>
                </c:pt>
                <c:pt idx="3329">
                  <c:v>114.0</c:v>
                </c:pt>
                <c:pt idx="3330">
                  <c:v>112.0</c:v>
                </c:pt>
                <c:pt idx="3331">
                  <c:v>111.0</c:v>
                </c:pt>
                <c:pt idx="3332">
                  <c:v>113.0</c:v>
                </c:pt>
                <c:pt idx="3333">
                  <c:v>113.0</c:v>
                </c:pt>
                <c:pt idx="3334">
                  <c:v>114.0</c:v>
                </c:pt>
                <c:pt idx="3335">
                  <c:v>112.0</c:v>
                </c:pt>
                <c:pt idx="3336">
                  <c:v>115.0</c:v>
                </c:pt>
                <c:pt idx="3337">
                  <c:v>113.0</c:v>
                </c:pt>
                <c:pt idx="3338">
                  <c:v>113.0</c:v>
                </c:pt>
                <c:pt idx="3339">
                  <c:v>112.0</c:v>
                </c:pt>
                <c:pt idx="3340">
                  <c:v>112.0</c:v>
                </c:pt>
                <c:pt idx="3341">
                  <c:v>113.0</c:v>
                </c:pt>
                <c:pt idx="3342">
                  <c:v>113.0</c:v>
                </c:pt>
                <c:pt idx="3343">
                  <c:v>113.0</c:v>
                </c:pt>
                <c:pt idx="3344">
                  <c:v>112.0</c:v>
                </c:pt>
                <c:pt idx="3345">
                  <c:v>113.0</c:v>
                </c:pt>
                <c:pt idx="3346">
                  <c:v>111.0</c:v>
                </c:pt>
                <c:pt idx="3347">
                  <c:v>112.0</c:v>
                </c:pt>
                <c:pt idx="3348">
                  <c:v>113.0</c:v>
                </c:pt>
                <c:pt idx="3349">
                  <c:v>112.0</c:v>
                </c:pt>
                <c:pt idx="3350">
                  <c:v>112.0</c:v>
                </c:pt>
                <c:pt idx="3351">
                  <c:v>113.0</c:v>
                </c:pt>
                <c:pt idx="3352">
                  <c:v>113.0</c:v>
                </c:pt>
                <c:pt idx="3353">
                  <c:v>115.0</c:v>
                </c:pt>
                <c:pt idx="3354">
                  <c:v>115.0</c:v>
                </c:pt>
                <c:pt idx="3355">
                  <c:v>113.0</c:v>
                </c:pt>
                <c:pt idx="3356">
                  <c:v>113.0</c:v>
                </c:pt>
                <c:pt idx="3357">
                  <c:v>112.0</c:v>
                </c:pt>
                <c:pt idx="3358">
                  <c:v>113.0</c:v>
                </c:pt>
                <c:pt idx="3359">
                  <c:v>114.0</c:v>
                </c:pt>
                <c:pt idx="3360">
                  <c:v>112.0</c:v>
                </c:pt>
                <c:pt idx="3361">
                  <c:v>113.0</c:v>
                </c:pt>
                <c:pt idx="3362">
                  <c:v>113.0</c:v>
                </c:pt>
                <c:pt idx="3363">
                  <c:v>112.0</c:v>
                </c:pt>
                <c:pt idx="3364">
                  <c:v>112.0</c:v>
                </c:pt>
                <c:pt idx="3365">
                  <c:v>113.0</c:v>
                </c:pt>
                <c:pt idx="3366">
                  <c:v>113.0</c:v>
                </c:pt>
                <c:pt idx="3367">
                  <c:v>114.0</c:v>
                </c:pt>
                <c:pt idx="3368">
                  <c:v>113.0</c:v>
                </c:pt>
                <c:pt idx="3369">
                  <c:v>112.0</c:v>
                </c:pt>
                <c:pt idx="3370">
                  <c:v>112.0</c:v>
                </c:pt>
                <c:pt idx="3371">
                  <c:v>113.0</c:v>
                </c:pt>
                <c:pt idx="3372">
                  <c:v>114.0</c:v>
                </c:pt>
                <c:pt idx="3373">
                  <c:v>114.0</c:v>
                </c:pt>
                <c:pt idx="3374">
                  <c:v>113.0</c:v>
                </c:pt>
                <c:pt idx="3375">
                  <c:v>114.0</c:v>
                </c:pt>
                <c:pt idx="3376">
                  <c:v>114.0</c:v>
                </c:pt>
                <c:pt idx="3377">
                  <c:v>113.0</c:v>
                </c:pt>
                <c:pt idx="3378">
                  <c:v>114.0</c:v>
                </c:pt>
                <c:pt idx="3379">
                  <c:v>114.0</c:v>
                </c:pt>
                <c:pt idx="3380">
                  <c:v>113.0</c:v>
                </c:pt>
                <c:pt idx="3381">
                  <c:v>113.0</c:v>
                </c:pt>
                <c:pt idx="3382">
                  <c:v>115.0</c:v>
                </c:pt>
                <c:pt idx="3383">
                  <c:v>114.0</c:v>
                </c:pt>
                <c:pt idx="3384">
                  <c:v>116.0</c:v>
                </c:pt>
                <c:pt idx="3385">
                  <c:v>113.0</c:v>
                </c:pt>
                <c:pt idx="3386">
                  <c:v>114.0</c:v>
                </c:pt>
                <c:pt idx="3387">
                  <c:v>114.0</c:v>
                </c:pt>
                <c:pt idx="3388">
                  <c:v>114.0</c:v>
                </c:pt>
                <c:pt idx="3389">
                  <c:v>113.0</c:v>
                </c:pt>
                <c:pt idx="3390">
                  <c:v>111.0</c:v>
                </c:pt>
                <c:pt idx="3391">
                  <c:v>111.0</c:v>
                </c:pt>
                <c:pt idx="3392">
                  <c:v>115.0</c:v>
                </c:pt>
                <c:pt idx="3393">
                  <c:v>114.0</c:v>
                </c:pt>
                <c:pt idx="3394">
                  <c:v>113.0</c:v>
                </c:pt>
                <c:pt idx="3395">
                  <c:v>112.0</c:v>
                </c:pt>
                <c:pt idx="3396">
                  <c:v>112.0</c:v>
                </c:pt>
                <c:pt idx="3397">
                  <c:v>115.0</c:v>
                </c:pt>
                <c:pt idx="3398">
                  <c:v>113.0</c:v>
                </c:pt>
                <c:pt idx="3399">
                  <c:v>113.0</c:v>
                </c:pt>
                <c:pt idx="3400">
                  <c:v>118.0</c:v>
                </c:pt>
                <c:pt idx="3401">
                  <c:v>117.0</c:v>
                </c:pt>
                <c:pt idx="3402">
                  <c:v>115.0</c:v>
                </c:pt>
                <c:pt idx="3403">
                  <c:v>114.0</c:v>
                </c:pt>
                <c:pt idx="3404">
                  <c:v>114.0</c:v>
                </c:pt>
                <c:pt idx="3405">
                  <c:v>111.0</c:v>
                </c:pt>
                <c:pt idx="3406">
                  <c:v>113.0</c:v>
                </c:pt>
                <c:pt idx="3407">
                  <c:v>115.0</c:v>
                </c:pt>
                <c:pt idx="3408">
                  <c:v>111.0</c:v>
                </c:pt>
                <c:pt idx="3409">
                  <c:v>112.0</c:v>
                </c:pt>
                <c:pt idx="3410">
                  <c:v>112.0</c:v>
                </c:pt>
                <c:pt idx="3411">
                  <c:v>113.0</c:v>
                </c:pt>
                <c:pt idx="3412">
                  <c:v>113.0</c:v>
                </c:pt>
                <c:pt idx="3413">
                  <c:v>113.0</c:v>
                </c:pt>
                <c:pt idx="3414">
                  <c:v>112.0</c:v>
                </c:pt>
                <c:pt idx="3415">
                  <c:v>113.0</c:v>
                </c:pt>
                <c:pt idx="3416">
                  <c:v>112.0</c:v>
                </c:pt>
                <c:pt idx="3417">
                  <c:v>113.0</c:v>
                </c:pt>
                <c:pt idx="3418">
                  <c:v>114.0</c:v>
                </c:pt>
                <c:pt idx="3419">
                  <c:v>112.0</c:v>
                </c:pt>
                <c:pt idx="3420">
                  <c:v>114.0</c:v>
                </c:pt>
                <c:pt idx="3421">
                  <c:v>114.0</c:v>
                </c:pt>
                <c:pt idx="3422">
                  <c:v>114.0</c:v>
                </c:pt>
                <c:pt idx="3423">
                  <c:v>112.0</c:v>
                </c:pt>
                <c:pt idx="3424">
                  <c:v>113.0</c:v>
                </c:pt>
                <c:pt idx="3425">
                  <c:v>115.0</c:v>
                </c:pt>
                <c:pt idx="3426">
                  <c:v>113.0</c:v>
                </c:pt>
                <c:pt idx="3427">
                  <c:v>114.0</c:v>
                </c:pt>
                <c:pt idx="3428">
                  <c:v>112.0</c:v>
                </c:pt>
                <c:pt idx="3429">
                  <c:v>113.0</c:v>
                </c:pt>
                <c:pt idx="3430">
                  <c:v>112.0</c:v>
                </c:pt>
                <c:pt idx="3431">
                  <c:v>114.0</c:v>
                </c:pt>
                <c:pt idx="3432">
                  <c:v>114.0</c:v>
                </c:pt>
                <c:pt idx="3433">
                  <c:v>114.0</c:v>
                </c:pt>
                <c:pt idx="3434">
                  <c:v>113.0</c:v>
                </c:pt>
                <c:pt idx="3435">
                  <c:v>113.0</c:v>
                </c:pt>
                <c:pt idx="3436">
                  <c:v>114.0</c:v>
                </c:pt>
                <c:pt idx="3437">
                  <c:v>114.0</c:v>
                </c:pt>
                <c:pt idx="3438">
                  <c:v>113.0</c:v>
                </c:pt>
                <c:pt idx="3439">
                  <c:v>115.0</c:v>
                </c:pt>
                <c:pt idx="3440">
                  <c:v>114.0</c:v>
                </c:pt>
                <c:pt idx="3441">
                  <c:v>116.0</c:v>
                </c:pt>
                <c:pt idx="3442">
                  <c:v>117.0</c:v>
                </c:pt>
                <c:pt idx="3443">
                  <c:v>115.0</c:v>
                </c:pt>
                <c:pt idx="3444">
                  <c:v>115.0</c:v>
                </c:pt>
                <c:pt idx="3445">
                  <c:v>115.0</c:v>
                </c:pt>
                <c:pt idx="3446">
                  <c:v>114.0</c:v>
                </c:pt>
                <c:pt idx="3447">
                  <c:v>115.0</c:v>
                </c:pt>
                <c:pt idx="3448">
                  <c:v>114.0</c:v>
                </c:pt>
                <c:pt idx="3449">
                  <c:v>117.0</c:v>
                </c:pt>
                <c:pt idx="3450">
                  <c:v>117.0</c:v>
                </c:pt>
                <c:pt idx="3451">
                  <c:v>114.0</c:v>
                </c:pt>
                <c:pt idx="3452">
                  <c:v>114.0</c:v>
                </c:pt>
                <c:pt idx="3453">
                  <c:v>112.0</c:v>
                </c:pt>
                <c:pt idx="3454">
                  <c:v>113.0</c:v>
                </c:pt>
                <c:pt idx="3455">
                  <c:v>111.0</c:v>
                </c:pt>
                <c:pt idx="3456">
                  <c:v>113.0</c:v>
                </c:pt>
                <c:pt idx="3457">
                  <c:v>113.0</c:v>
                </c:pt>
                <c:pt idx="3458">
                  <c:v>111.0</c:v>
                </c:pt>
                <c:pt idx="3459">
                  <c:v>112.0</c:v>
                </c:pt>
                <c:pt idx="3460">
                  <c:v>114.0</c:v>
                </c:pt>
                <c:pt idx="3461">
                  <c:v>113.0</c:v>
                </c:pt>
                <c:pt idx="3462">
                  <c:v>112.0</c:v>
                </c:pt>
                <c:pt idx="3463">
                  <c:v>113.0</c:v>
                </c:pt>
                <c:pt idx="3464">
                  <c:v>113.0</c:v>
                </c:pt>
                <c:pt idx="3465">
                  <c:v>114.0</c:v>
                </c:pt>
                <c:pt idx="3466">
                  <c:v>113.0</c:v>
                </c:pt>
                <c:pt idx="3467">
                  <c:v>114.0</c:v>
                </c:pt>
                <c:pt idx="3468">
                  <c:v>113.0</c:v>
                </c:pt>
                <c:pt idx="3469">
                  <c:v>113.0</c:v>
                </c:pt>
                <c:pt idx="3470">
                  <c:v>112.0</c:v>
                </c:pt>
                <c:pt idx="3471">
                  <c:v>113.0</c:v>
                </c:pt>
                <c:pt idx="3472">
                  <c:v>115.0</c:v>
                </c:pt>
                <c:pt idx="3473">
                  <c:v>122.0</c:v>
                </c:pt>
                <c:pt idx="3474">
                  <c:v>121.0</c:v>
                </c:pt>
                <c:pt idx="3475">
                  <c:v>117.0</c:v>
                </c:pt>
                <c:pt idx="3476">
                  <c:v>117.0</c:v>
                </c:pt>
                <c:pt idx="3477">
                  <c:v>116.0</c:v>
                </c:pt>
                <c:pt idx="3478">
                  <c:v>114.0</c:v>
                </c:pt>
                <c:pt idx="3479">
                  <c:v>118.0</c:v>
                </c:pt>
                <c:pt idx="3480">
                  <c:v>115.0</c:v>
                </c:pt>
                <c:pt idx="3481">
                  <c:v>115.0</c:v>
                </c:pt>
                <c:pt idx="3482">
                  <c:v>115.0</c:v>
                </c:pt>
                <c:pt idx="3483">
                  <c:v>114.0</c:v>
                </c:pt>
                <c:pt idx="3484">
                  <c:v>114.0</c:v>
                </c:pt>
                <c:pt idx="3485">
                  <c:v>114.0</c:v>
                </c:pt>
                <c:pt idx="3486">
                  <c:v>112.0</c:v>
                </c:pt>
                <c:pt idx="3487">
                  <c:v>113.0</c:v>
                </c:pt>
                <c:pt idx="3488">
                  <c:v>114.0</c:v>
                </c:pt>
                <c:pt idx="3489">
                  <c:v>113.0</c:v>
                </c:pt>
                <c:pt idx="3490">
                  <c:v>115.0</c:v>
                </c:pt>
                <c:pt idx="3491">
                  <c:v>116.0</c:v>
                </c:pt>
                <c:pt idx="3492">
                  <c:v>115.0</c:v>
                </c:pt>
                <c:pt idx="3493">
                  <c:v>112.0</c:v>
                </c:pt>
                <c:pt idx="3494">
                  <c:v>114.0</c:v>
                </c:pt>
                <c:pt idx="3495">
                  <c:v>114.0</c:v>
                </c:pt>
                <c:pt idx="3496">
                  <c:v>113.0</c:v>
                </c:pt>
                <c:pt idx="3497">
                  <c:v>113.0</c:v>
                </c:pt>
                <c:pt idx="3498">
                  <c:v>116.0</c:v>
                </c:pt>
                <c:pt idx="3499">
                  <c:v>113.0</c:v>
                </c:pt>
                <c:pt idx="3500">
                  <c:v>112.0</c:v>
                </c:pt>
                <c:pt idx="3501">
                  <c:v>113.0</c:v>
                </c:pt>
                <c:pt idx="3502">
                  <c:v>114.0</c:v>
                </c:pt>
                <c:pt idx="3503">
                  <c:v>115.0</c:v>
                </c:pt>
                <c:pt idx="3504">
                  <c:v>116.0</c:v>
                </c:pt>
                <c:pt idx="3505">
                  <c:v>117.0</c:v>
                </c:pt>
                <c:pt idx="3506">
                  <c:v>122.0</c:v>
                </c:pt>
                <c:pt idx="3507">
                  <c:v>126.0</c:v>
                </c:pt>
                <c:pt idx="3508">
                  <c:v>122.0</c:v>
                </c:pt>
                <c:pt idx="3509">
                  <c:v>118.0</c:v>
                </c:pt>
                <c:pt idx="3510">
                  <c:v>116.0</c:v>
                </c:pt>
                <c:pt idx="3511">
                  <c:v>118.0</c:v>
                </c:pt>
                <c:pt idx="3512">
                  <c:v>121.0</c:v>
                </c:pt>
                <c:pt idx="3513">
                  <c:v>118.0</c:v>
                </c:pt>
                <c:pt idx="3514">
                  <c:v>115.0</c:v>
                </c:pt>
                <c:pt idx="3515">
                  <c:v>114.0</c:v>
                </c:pt>
                <c:pt idx="3516">
                  <c:v>113.0</c:v>
                </c:pt>
                <c:pt idx="3517">
                  <c:v>111.0</c:v>
                </c:pt>
                <c:pt idx="3518">
                  <c:v>112.0</c:v>
                </c:pt>
                <c:pt idx="3519">
                  <c:v>114.0</c:v>
                </c:pt>
                <c:pt idx="3520">
                  <c:v>114.0</c:v>
                </c:pt>
                <c:pt idx="3521">
                  <c:v>112.0</c:v>
                </c:pt>
                <c:pt idx="3522">
                  <c:v>114.0</c:v>
                </c:pt>
                <c:pt idx="3523">
                  <c:v>114.0</c:v>
                </c:pt>
                <c:pt idx="3524">
                  <c:v>113.0</c:v>
                </c:pt>
                <c:pt idx="3525">
                  <c:v>114.0</c:v>
                </c:pt>
                <c:pt idx="3526">
                  <c:v>115.0</c:v>
                </c:pt>
                <c:pt idx="3527">
                  <c:v>116.0</c:v>
                </c:pt>
                <c:pt idx="3528">
                  <c:v>113.0</c:v>
                </c:pt>
                <c:pt idx="3529">
                  <c:v>114.0</c:v>
                </c:pt>
                <c:pt idx="3530">
                  <c:v>116.0</c:v>
                </c:pt>
                <c:pt idx="3531">
                  <c:v>122.0</c:v>
                </c:pt>
                <c:pt idx="3532">
                  <c:v>123.0</c:v>
                </c:pt>
                <c:pt idx="3533">
                  <c:v>118.0</c:v>
                </c:pt>
                <c:pt idx="3534">
                  <c:v>115.0</c:v>
                </c:pt>
                <c:pt idx="3535">
                  <c:v>114.0</c:v>
                </c:pt>
                <c:pt idx="3536">
                  <c:v>116.0</c:v>
                </c:pt>
                <c:pt idx="3537">
                  <c:v>119.0</c:v>
                </c:pt>
                <c:pt idx="3538">
                  <c:v>120.0</c:v>
                </c:pt>
                <c:pt idx="3539">
                  <c:v>122.0</c:v>
                </c:pt>
                <c:pt idx="3540">
                  <c:v>122.0</c:v>
                </c:pt>
                <c:pt idx="3541">
                  <c:v>120.0</c:v>
                </c:pt>
                <c:pt idx="3542">
                  <c:v>115.0</c:v>
                </c:pt>
                <c:pt idx="3543">
                  <c:v>115.0</c:v>
                </c:pt>
                <c:pt idx="3544">
                  <c:v>115.0</c:v>
                </c:pt>
                <c:pt idx="3545">
                  <c:v>115.0</c:v>
                </c:pt>
                <c:pt idx="3546">
                  <c:v>113.0</c:v>
                </c:pt>
                <c:pt idx="3547">
                  <c:v>112.0</c:v>
                </c:pt>
                <c:pt idx="3548">
                  <c:v>114.0</c:v>
                </c:pt>
                <c:pt idx="3549">
                  <c:v>115.0</c:v>
                </c:pt>
                <c:pt idx="3550">
                  <c:v>113.0</c:v>
                </c:pt>
                <c:pt idx="3551">
                  <c:v>112.0</c:v>
                </c:pt>
                <c:pt idx="3552">
                  <c:v>112.0</c:v>
                </c:pt>
                <c:pt idx="3553">
                  <c:v>113.0</c:v>
                </c:pt>
                <c:pt idx="3554">
                  <c:v>112.0</c:v>
                </c:pt>
                <c:pt idx="3555">
                  <c:v>114.0</c:v>
                </c:pt>
                <c:pt idx="3556">
                  <c:v>114.0</c:v>
                </c:pt>
                <c:pt idx="3557">
                  <c:v>115.0</c:v>
                </c:pt>
                <c:pt idx="3558">
                  <c:v>113.0</c:v>
                </c:pt>
                <c:pt idx="3559">
                  <c:v>119.0</c:v>
                </c:pt>
                <c:pt idx="3560">
                  <c:v>120.0</c:v>
                </c:pt>
                <c:pt idx="3561">
                  <c:v>119.0</c:v>
                </c:pt>
                <c:pt idx="3562">
                  <c:v>113.0</c:v>
                </c:pt>
                <c:pt idx="3563">
                  <c:v>114.0</c:v>
                </c:pt>
                <c:pt idx="3564">
                  <c:v>111.0</c:v>
                </c:pt>
                <c:pt idx="3565">
                  <c:v>115.0</c:v>
                </c:pt>
                <c:pt idx="3566">
                  <c:v>113.0</c:v>
                </c:pt>
                <c:pt idx="3567">
                  <c:v>110.0</c:v>
                </c:pt>
                <c:pt idx="3568">
                  <c:v>113.0</c:v>
                </c:pt>
                <c:pt idx="3569">
                  <c:v>114.0</c:v>
                </c:pt>
                <c:pt idx="3570">
                  <c:v>112.0</c:v>
                </c:pt>
                <c:pt idx="3571">
                  <c:v>115.0</c:v>
                </c:pt>
                <c:pt idx="3572">
                  <c:v>119.0</c:v>
                </c:pt>
                <c:pt idx="3573">
                  <c:v>118.0</c:v>
                </c:pt>
                <c:pt idx="3574">
                  <c:v>115.0</c:v>
                </c:pt>
                <c:pt idx="3575">
                  <c:v>114.0</c:v>
                </c:pt>
                <c:pt idx="3576">
                  <c:v>114.0</c:v>
                </c:pt>
                <c:pt idx="3577">
                  <c:v>113.0</c:v>
                </c:pt>
                <c:pt idx="3578">
                  <c:v>113.0</c:v>
                </c:pt>
                <c:pt idx="3579">
                  <c:v>116.0</c:v>
                </c:pt>
                <c:pt idx="3580">
                  <c:v>118.0</c:v>
                </c:pt>
                <c:pt idx="3581">
                  <c:v>117.0</c:v>
                </c:pt>
                <c:pt idx="3582">
                  <c:v>116.0</c:v>
                </c:pt>
                <c:pt idx="3583">
                  <c:v>112.0</c:v>
                </c:pt>
                <c:pt idx="3584">
                  <c:v>112.0</c:v>
                </c:pt>
                <c:pt idx="3585">
                  <c:v>113.0</c:v>
                </c:pt>
                <c:pt idx="3586">
                  <c:v>115.0</c:v>
                </c:pt>
                <c:pt idx="3587">
                  <c:v>113.0</c:v>
                </c:pt>
                <c:pt idx="3588">
                  <c:v>114.0</c:v>
                </c:pt>
                <c:pt idx="3589">
                  <c:v>114.0</c:v>
                </c:pt>
                <c:pt idx="3590">
                  <c:v>112.0</c:v>
                </c:pt>
                <c:pt idx="3591">
                  <c:v>112.0</c:v>
                </c:pt>
                <c:pt idx="3592">
                  <c:v>111.0</c:v>
                </c:pt>
                <c:pt idx="3593">
                  <c:v>113.0</c:v>
                </c:pt>
                <c:pt idx="3594">
                  <c:v>112.0</c:v>
                </c:pt>
                <c:pt idx="3595">
                  <c:v>114.0</c:v>
                </c:pt>
                <c:pt idx="3596">
                  <c:v>113.0</c:v>
                </c:pt>
                <c:pt idx="3597">
                  <c:v>112.0</c:v>
                </c:pt>
                <c:pt idx="3598">
                  <c:v>112.0</c:v>
                </c:pt>
                <c:pt idx="3599">
                  <c:v>113.0</c:v>
                </c:pt>
                <c:pt idx="3600">
                  <c:v>114.0</c:v>
                </c:pt>
                <c:pt idx="3601">
                  <c:v>113.0</c:v>
                </c:pt>
                <c:pt idx="3602">
                  <c:v>113.0</c:v>
                </c:pt>
                <c:pt idx="3603">
                  <c:v>115.0</c:v>
                </c:pt>
                <c:pt idx="3604">
                  <c:v>115.0</c:v>
                </c:pt>
                <c:pt idx="3605">
                  <c:v>113.0</c:v>
                </c:pt>
                <c:pt idx="3606">
                  <c:v>112.0</c:v>
                </c:pt>
                <c:pt idx="3607">
                  <c:v>113.0</c:v>
                </c:pt>
                <c:pt idx="3608">
                  <c:v>114.0</c:v>
                </c:pt>
                <c:pt idx="3609">
                  <c:v>113.0</c:v>
                </c:pt>
                <c:pt idx="3610">
                  <c:v>114.0</c:v>
                </c:pt>
                <c:pt idx="3611">
                  <c:v>112.0</c:v>
                </c:pt>
                <c:pt idx="3612">
                  <c:v>114.0</c:v>
                </c:pt>
                <c:pt idx="3613">
                  <c:v>114.0</c:v>
                </c:pt>
                <c:pt idx="3614">
                  <c:v>113.0</c:v>
                </c:pt>
                <c:pt idx="3615">
                  <c:v>113.0</c:v>
                </c:pt>
                <c:pt idx="3616">
                  <c:v>112.0</c:v>
                </c:pt>
                <c:pt idx="3617">
                  <c:v>113.0</c:v>
                </c:pt>
                <c:pt idx="3618">
                  <c:v>116.0</c:v>
                </c:pt>
                <c:pt idx="3619">
                  <c:v>114.0</c:v>
                </c:pt>
                <c:pt idx="3620">
                  <c:v>113.0</c:v>
                </c:pt>
                <c:pt idx="3621">
                  <c:v>114.0</c:v>
                </c:pt>
                <c:pt idx="3622">
                  <c:v>112.0</c:v>
                </c:pt>
                <c:pt idx="3623">
                  <c:v>113.0</c:v>
                </c:pt>
                <c:pt idx="3624">
                  <c:v>114.0</c:v>
                </c:pt>
                <c:pt idx="3625">
                  <c:v>113.0</c:v>
                </c:pt>
                <c:pt idx="3626">
                  <c:v>113.0</c:v>
                </c:pt>
                <c:pt idx="3627">
                  <c:v>115.0</c:v>
                </c:pt>
                <c:pt idx="3628">
                  <c:v>114.0</c:v>
                </c:pt>
                <c:pt idx="3629">
                  <c:v>114.0</c:v>
                </c:pt>
                <c:pt idx="3630">
                  <c:v>113.0</c:v>
                </c:pt>
                <c:pt idx="3631">
                  <c:v>113.0</c:v>
                </c:pt>
                <c:pt idx="3632">
                  <c:v>114.0</c:v>
                </c:pt>
                <c:pt idx="3633">
                  <c:v>114.0</c:v>
                </c:pt>
                <c:pt idx="3634">
                  <c:v>112.0</c:v>
                </c:pt>
                <c:pt idx="3635">
                  <c:v>113.0</c:v>
                </c:pt>
                <c:pt idx="3636">
                  <c:v>115.0</c:v>
                </c:pt>
                <c:pt idx="3637">
                  <c:v>114.0</c:v>
                </c:pt>
                <c:pt idx="3638">
                  <c:v>112.0</c:v>
                </c:pt>
                <c:pt idx="3639">
                  <c:v>113.0</c:v>
                </c:pt>
                <c:pt idx="3640">
                  <c:v>113.0</c:v>
                </c:pt>
                <c:pt idx="3641">
                  <c:v>114.0</c:v>
                </c:pt>
                <c:pt idx="3642">
                  <c:v>114.0</c:v>
                </c:pt>
                <c:pt idx="3643">
                  <c:v>115.0</c:v>
                </c:pt>
                <c:pt idx="3644">
                  <c:v>115.0</c:v>
                </c:pt>
                <c:pt idx="3645">
                  <c:v>114.0</c:v>
                </c:pt>
                <c:pt idx="3646">
                  <c:v>113.0</c:v>
                </c:pt>
                <c:pt idx="3647">
                  <c:v>114.0</c:v>
                </c:pt>
                <c:pt idx="3648">
                  <c:v>114.0</c:v>
                </c:pt>
                <c:pt idx="3649">
                  <c:v>113.0</c:v>
                </c:pt>
                <c:pt idx="3650">
                  <c:v>114.0</c:v>
                </c:pt>
                <c:pt idx="3651">
                  <c:v>113.0</c:v>
                </c:pt>
                <c:pt idx="3652">
                  <c:v>115.0</c:v>
                </c:pt>
                <c:pt idx="3653">
                  <c:v>117.0</c:v>
                </c:pt>
                <c:pt idx="3654">
                  <c:v>117.0</c:v>
                </c:pt>
                <c:pt idx="3655">
                  <c:v>115.0</c:v>
                </c:pt>
                <c:pt idx="3656">
                  <c:v>114.0</c:v>
                </c:pt>
                <c:pt idx="3657">
                  <c:v>114.0</c:v>
                </c:pt>
                <c:pt idx="3658">
                  <c:v>113.0</c:v>
                </c:pt>
                <c:pt idx="3659">
                  <c:v>112.0</c:v>
                </c:pt>
                <c:pt idx="3660">
                  <c:v>113.0</c:v>
                </c:pt>
                <c:pt idx="3661">
                  <c:v>113.0</c:v>
                </c:pt>
                <c:pt idx="3662">
                  <c:v>110.0</c:v>
                </c:pt>
                <c:pt idx="3663">
                  <c:v>111.0</c:v>
                </c:pt>
                <c:pt idx="3664">
                  <c:v>113.0</c:v>
                </c:pt>
                <c:pt idx="3665">
                  <c:v>112.0</c:v>
                </c:pt>
                <c:pt idx="3666">
                  <c:v>115.0</c:v>
                </c:pt>
                <c:pt idx="3667">
                  <c:v>113.0</c:v>
                </c:pt>
                <c:pt idx="3668">
                  <c:v>114.0</c:v>
                </c:pt>
                <c:pt idx="3669">
                  <c:v>113.0</c:v>
                </c:pt>
                <c:pt idx="3670">
                  <c:v>113.0</c:v>
                </c:pt>
                <c:pt idx="3671">
                  <c:v>113.0</c:v>
                </c:pt>
                <c:pt idx="3672">
                  <c:v>114.0</c:v>
                </c:pt>
                <c:pt idx="3673">
                  <c:v>114.0</c:v>
                </c:pt>
                <c:pt idx="3674">
                  <c:v>113.0</c:v>
                </c:pt>
                <c:pt idx="3675">
                  <c:v>113.0</c:v>
                </c:pt>
                <c:pt idx="3676">
                  <c:v>112.0</c:v>
                </c:pt>
                <c:pt idx="3677">
                  <c:v>112.0</c:v>
                </c:pt>
                <c:pt idx="3678">
                  <c:v>113.0</c:v>
                </c:pt>
                <c:pt idx="3679">
                  <c:v>113.0</c:v>
                </c:pt>
                <c:pt idx="3680">
                  <c:v>114.0</c:v>
                </c:pt>
                <c:pt idx="3681">
                  <c:v>112.0</c:v>
                </c:pt>
                <c:pt idx="3682">
                  <c:v>113.0</c:v>
                </c:pt>
                <c:pt idx="3683">
                  <c:v>114.0</c:v>
                </c:pt>
                <c:pt idx="3684">
                  <c:v>115.0</c:v>
                </c:pt>
                <c:pt idx="3685">
                  <c:v>116.0</c:v>
                </c:pt>
                <c:pt idx="3686">
                  <c:v>115.0</c:v>
                </c:pt>
                <c:pt idx="3687">
                  <c:v>113.0</c:v>
                </c:pt>
                <c:pt idx="3688">
                  <c:v>114.0</c:v>
                </c:pt>
                <c:pt idx="3689">
                  <c:v>115.0</c:v>
                </c:pt>
                <c:pt idx="3690">
                  <c:v>116.0</c:v>
                </c:pt>
                <c:pt idx="3691">
                  <c:v>119.0</c:v>
                </c:pt>
                <c:pt idx="3692">
                  <c:v>119.0</c:v>
                </c:pt>
                <c:pt idx="3693">
                  <c:v>116.0</c:v>
                </c:pt>
                <c:pt idx="3694">
                  <c:v>114.0</c:v>
                </c:pt>
                <c:pt idx="3695">
                  <c:v>114.0</c:v>
                </c:pt>
                <c:pt idx="3696">
                  <c:v>114.0</c:v>
                </c:pt>
                <c:pt idx="3697">
                  <c:v>113.0</c:v>
                </c:pt>
                <c:pt idx="3698">
                  <c:v>113.0</c:v>
                </c:pt>
                <c:pt idx="3699">
                  <c:v>114.0</c:v>
                </c:pt>
                <c:pt idx="3700">
                  <c:v>114.0</c:v>
                </c:pt>
                <c:pt idx="3701">
                  <c:v>116.0</c:v>
                </c:pt>
                <c:pt idx="3702">
                  <c:v>123.0</c:v>
                </c:pt>
                <c:pt idx="3703">
                  <c:v>122.0</c:v>
                </c:pt>
                <c:pt idx="3704">
                  <c:v>116.0</c:v>
                </c:pt>
                <c:pt idx="3705">
                  <c:v>114.0</c:v>
                </c:pt>
                <c:pt idx="3706">
                  <c:v>113.0</c:v>
                </c:pt>
                <c:pt idx="3707">
                  <c:v>114.0</c:v>
                </c:pt>
                <c:pt idx="3708">
                  <c:v>114.0</c:v>
                </c:pt>
                <c:pt idx="3709">
                  <c:v>114.0</c:v>
                </c:pt>
                <c:pt idx="3710">
                  <c:v>114.0</c:v>
                </c:pt>
                <c:pt idx="3711">
                  <c:v>115.0</c:v>
                </c:pt>
                <c:pt idx="3712">
                  <c:v>115.0</c:v>
                </c:pt>
                <c:pt idx="3713">
                  <c:v>117.0</c:v>
                </c:pt>
                <c:pt idx="3714">
                  <c:v>118.0</c:v>
                </c:pt>
                <c:pt idx="3715">
                  <c:v>121.0</c:v>
                </c:pt>
                <c:pt idx="3716">
                  <c:v>119.0</c:v>
                </c:pt>
                <c:pt idx="3717">
                  <c:v>115.0</c:v>
                </c:pt>
                <c:pt idx="3718">
                  <c:v>115.0</c:v>
                </c:pt>
                <c:pt idx="3719">
                  <c:v>120.0</c:v>
                </c:pt>
                <c:pt idx="3720">
                  <c:v>118.0</c:v>
                </c:pt>
                <c:pt idx="3721">
                  <c:v>118.0</c:v>
                </c:pt>
                <c:pt idx="3722">
                  <c:v>117.0</c:v>
                </c:pt>
                <c:pt idx="3723">
                  <c:v>115.0</c:v>
                </c:pt>
                <c:pt idx="3724">
                  <c:v>114.0</c:v>
                </c:pt>
                <c:pt idx="3725">
                  <c:v>115.0</c:v>
                </c:pt>
                <c:pt idx="3726">
                  <c:v>115.0</c:v>
                </c:pt>
                <c:pt idx="3727">
                  <c:v>114.0</c:v>
                </c:pt>
                <c:pt idx="3728">
                  <c:v>116.0</c:v>
                </c:pt>
                <c:pt idx="3729">
                  <c:v>121.0</c:v>
                </c:pt>
                <c:pt idx="3730">
                  <c:v>122.0</c:v>
                </c:pt>
                <c:pt idx="3731">
                  <c:v>121.0</c:v>
                </c:pt>
                <c:pt idx="3732">
                  <c:v>116.0</c:v>
                </c:pt>
                <c:pt idx="3733">
                  <c:v>118.0</c:v>
                </c:pt>
                <c:pt idx="3734">
                  <c:v>120.0</c:v>
                </c:pt>
                <c:pt idx="3735">
                  <c:v>117.0</c:v>
                </c:pt>
                <c:pt idx="3736">
                  <c:v>115.0</c:v>
                </c:pt>
                <c:pt idx="3737">
                  <c:v>115.0</c:v>
                </c:pt>
                <c:pt idx="3738">
                  <c:v>112.0</c:v>
                </c:pt>
                <c:pt idx="3739">
                  <c:v>114.0</c:v>
                </c:pt>
                <c:pt idx="3740">
                  <c:v>114.0</c:v>
                </c:pt>
                <c:pt idx="3741">
                  <c:v>116.0</c:v>
                </c:pt>
                <c:pt idx="3742">
                  <c:v>119.0</c:v>
                </c:pt>
                <c:pt idx="3743">
                  <c:v>124.0</c:v>
                </c:pt>
                <c:pt idx="3744">
                  <c:v>124.0</c:v>
                </c:pt>
                <c:pt idx="3745">
                  <c:v>121.0</c:v>
                </c:pt>
                <c:pt idx="3746">
                  <c:v>118.0</c:v>
                </c:pt>
                <c:pt idx="3747">
                  <c:v>117.0</c:v>
                </c:pt>
                <c:pt idx="3748">
                  <c:v>119.0</c:v>
                </c:pt>
                <c:pt idx="3749">
                  <c:v>117.0</c:v>
                </c:pt>
                <c:pt idx="3750">
                  <c:v>120.0</c:v>
                </c:pt>
                <c:pt idx="3751">
                  <c:v>116.0</c:v>
                </c:pt>
                <c:pt idx="3752">
                  <c:v>116.0</c:v>
                </c:pt>
                <c:pt idx="3753">
                  <c:v>114.0</c:v>
                </c:pt>
                <c:pt idx="3754">
                  <c:v>112.0</c:v>
                </c:pt>
                <c:pt idx="3755">
                  <c:v>113.0</c:v>
                </c:pt>
                <c:pt idx="3756">
                  <c:v>113.0</c:v>
                </c:pt>
                <c:pt idx="3757">
                  <c:v>112.0</c:v>
                </c:pt>
                <c:pt idx="3758">
                  <c:v>112.0</c:v>
                </c:pt>
                <c:pt idx="3759">
                  <c:v>115.0</c:v>
                </c:pt>
                <c:pt idx="3760">
                  <c:v>112.0</c:v>
                </c:pt>
                <c:pt idx="3761">
                  <c:v>114.0</c:v>
                </c:pt>
                <c:pt idx="3762">
                  <c:v>113.0</c:v>
                </c:pt>
                <c:pt idx="3763">
                  <c:v>111.0</c:v>
                </c:pt>
                <c:pt idx="3764">
                  <c:v>113.0</c:v>
                </c:pt>
                <c:pt idx="3765">
                  <c:v>113.0</c:v>
                </c:pt>
                <c:pt idx="3766">
                  <c:v>113.0</c:v>
                </c:pt>
                <c:pt idx="3767">
                  <c:v>114.0</c:v>
                </c:pt>
                <c:pt idx="3768">
                  <c:v>113.0</c:v>
                </c:pt>
                <c:pt idx="3769">
                  <c:v>110.0</c:v>
                </c:pt>
                <c:pt idx="3770">
                  <c:v>113.0</c:v>
                </c:pt>
                <c:pt idx="3771">
                  <c:v>113.0</c:v>
                </c:pt>
                <c:pt idx="3772">
                  <c:v>114.0</c:v>
                </c:pt>
                <c:pt idx="3773">
                  <c:v>115.0</c:v>
                </c:pt>
                <c:pt idx="3774">
                  <c:v>111.0</c:v>
                </c:pt>
                <c:pt idx="3775">
                  <c:v>114.0</c:v>
                </c:pt>
                <c:pt idx="3776">
                  <c:v>113.0</c:v>
                </c:pt>
                <c:pt idx="3777">
                  <c:v>111.0</c:v>
                </c:pt>
                <c:pt idx="3778">
                  <c:v>114.0</c:v>
                </c:pt>
                <c:pt idx="3779">
                  <c:v>113.0</c:v>
                </c:pt>
                <c:pt idx="3780">
                  <c:v>113.0</c:v>
                </c:pt>
                <c:pt idx="3781">
                  <c:v>112.0</c:v>
                </c:pt>
                <c:pt idx="3782">
                  <c:v>113.0</c:v>
                </c:pt>
                <c:pt idx="3783">
                  <c:v>112.0</c:v>
                </c:pt>
                <c:pt idx="3784">
                  <c:v>115.0</c:v>
                </c:pt>
                <c:pt idx="3785">
                  <c:v>116.0</c:v>
                </c:pt>
                <c:pt idx="3786">
                  <c:v>118.0</c:v>
                </c:pt>
                <c:pt idx="3787">
                  <c:v>115.0</c:v>
                </c:pt>
                <c:pt idx="3788">
                  <c:v>113.0</c:v>
                </c:pt>
                <c:pt idx="3789">
                  <c:v>112.0</c:v>
                </c:pt>
                <c:pt idx="3790">
                  <c:v>112.0</c:v>
                </c:pt>
                <c:pt idx="3791">
                  <c:v>114.0</c:v>
                </c:pt>
                <c:pt idx="3792">
                  <c:v>114.0</c:v>
                </c:pt>
                <c:pt idx="3793">
                  <c:v>118.0</c:v>
                </c:pt>
                <c:pt idx="3794">
                  <c:v>119.0</c:v>
                </c:pt>
                <c:pt idx="3795">
                  <c:v>118.0</c:v>
                </c:pt>
                <c:pt idx="3796">
                  <c:v>115.0</c:v>
                </c:pt>
                <c:pt idx="3797">
                  <c:v>114.0</c:v>
                </c:pt>
                <c:pt idx="3798">
                  <c:v>115.0</c:v>
                </c:pt>
                <c:pt idx="3799">
                  <c:v>114.0</c:v>
                </c:pt>
                <c:pt idx="3800">
                  <c:v>113.0</c:v>
                </c:pt>
                <c:pt idx="3801">
                  <c:v>112.0</c:v>
                </c:pt>
                <c:pt idx="3802">
                  <c:v>112.0</c:v>
                </c:pt>
                <c:pt idx="3803">
                  <c:v>113.0</c:v>
                </c:pt>
                <c:pt idx="3804">
                  <c:v>113.0</c:v>
                </c:pt>
                <c:pt idx="3805">
                  <c:v>112.0</c:v>
                </c:pt>
                <c:pt idx="3806">
                  <c:v>115.0</c:v>
                </c:pt>
                <c:pt idx="3807">
                  <c:v>114.0</c:v>
                </c:pt>
                <c:pt idx="3808">
                  <c:v>113.0</c:v>
                </c:pt>
                <c:pt idx="3809">
                  <c:v>113.0</c:v>
                </c:pt>
                <c:pt idx="3810">
                  <c:v>111.0</c:v>
                </c:pt>
                <c:pt idx="3811">
                  <c:v>112.0</c:v>
                </c:pt>
                <c:pt idx="3812">
                  <c:v>113.0</c:v>
                </c:pt>
                <c:pt idx="3813">
                  <c:v>112.0</c:v>
                </c:pt>
                <c:pt idx="3814">
                  <c:v>111.0</c:v>
                </c:pt>
                <c:pt idx="3815">
                  <c:v>114.0</c:v>
                </c:pt>
                <c:pt idx="3816">
                  <c:v>113.0</c:v>
                </c:pt>
                <c:pt idx="3817">
                  <c:v>114.0</c:v>
                </c:pt>
                <c:pt idx="3818">
                  <c:v>115.0</c:v>
                </c:pt>
                <c:pt idx="3819">
                  <c:v>113.0</c:v>
                </c:pt>
                <c:pt idx="3820">
                  <c:v>112.0</c:v>
                </c:pt>
                <c:pt idx="3821">
                  <c:v>114.0</c:v>
                </c:pt>
                <c:pt idx="3822">
                  <c:v>113.0</c:v>
                </c:pt>
                <c:pt idx="3823">
                  <c:v>114.0</c:v>
                </c:pt>
                <c:pt idx="3824">
                  <c:v>115.0</c:v>
                </c:pt>
                <c:pt idx="3825">
                  <c:v>115.0</c:v>
                </c:pt>
                <c:pt idx="3826">
                  <c:v>113.0</c:v>
                </c:pt>
                <c:pt idx="3827">
                  <c:v>113.0</c:v>
                </c:pt>
                <c:pt idx="3828">
                  <c:v>113.0</c:v>
                </c:pt>
                <c:pt idx="3829">
                  <c:v>112.0</c:v>
                </c:pt>
                <c:pt idx="3830">
                  <c:v>111.0</c:v>
                </c:pt>
                <c:pt idx="3831">
                  <c:v>114.0</c:v>
                </c:pt>
                <c:pt idx="3832">
                  <c:v>111.0</c:v>
                </c:pt>
                <c:pt idx="3833">
                  <c:v>112.0</c:v>
                </c:pt>
                <c:pt idx="3834">
                  <c:v>114.0</c:v>
                </c:pt>
                <c:pt idx="3835">
                  <c:v>114.0</c:v>
                </c:pt>
                <c:pt idx="3836">
                  <c:v>115.0</c:v>
                </c:pt>
                <c:pt idx="3837">
                  <c:v>117.0</c:v>
                </c:pt>
                <c:pt idx="3838">
                  <c:v>118.0</c:v>
                </c:pt>
                <c:pt idx="3839">
                  <c:v>116.0</c:v>
                </c:pt>
                <c:pt idx="3840">
                  <c:v>115.0</c:v>
                </c:pt>
                <c:pt idx="3841">
                  <c:v>114.0</c:v>
                </c:pt>
                <c:pt idx="3842">
                  <c:v>114.0</c:v>
                </c:pt>
                <c:pt idx="3843">
                  <c:v>113.0</c:v>
                </c:pt>
                <c:pt idx="3844">
                  <c:v>112.0</c:v>
                </c:pt>
                <c:pt idx="3845">
                  <c:v>113.0</c:v>
                </c:pt>
                <c:pt idx="3846">
                  <c:v>113.0</c:v>
                </c:pt>
                <c:pt idx="3847">
                  <c:v>112.0</c:v>
                </c:pt>
                <c:pt idx="3848">
                  <c:v>113.0</c:v>
                </c:pt>
                <c:pt idx="3849">
                  <c:v>113.0</c:v>
                </c:pt>
                <c:pt idx="3850">
                  <c:v>114.0</c:v>
                </c:pt>
                <c:pt idx="3851">
                  <c:v>112.0</c:v>
                </c:pt>
                <c:pt idx="3852">
                  <c:v>113.0</c:v>
                </c:pt>
                <c:pt idx="3853">
                  <c:v>114.0</c:v>
                </c:pt>
                <c:pt idx="3854">
                  <c:v>114.0</c:v>
                </c:pt>
                <c:pt idx="3855">
                  <c:v>113.0</c:v>
                </c:pt>
                <c:pt idx="3856">
                  <c:v>118.0</c:v>
                </c:pt>
                <c:pt idx="3857">
                  <c:v>118.0</c:v>
                </c:pt>
                <c:pt idx="3858">
                  <c:v>117.0</c:v>
                </c:pt>
                <c:pt idx="3859">
                  <c:v>117.0</c:v>
                </c:pt>
                <c:pt idx="3860">
                  <c:v>114.0</c:v>
                </c:pt>
                <c:pt idx="3861">
                  <c:v>116.0</c:v>
                </c:pt>
                <c:pt idx="3862">
                  <c:v>116.0</c:v>
                </c:pt>
                <c:pt idx="3863">
                  <c:v>114.0</c:v>
                </c:pt>
                <c:pt idx="3864">
                  <c:v>112.0</c:v>
                </c:pt>
                <c:pt idx="3865">
                  <c:v>113.0</c:v>
                </c:pt>
                <c:pt idx="3866">
                  <c:v>112.0</c:v>
                </c:pt>
                <c:pt idx="3867">
                  <c:v>113.0</c:v>
                </c:pt>
                <c:pt idx="3868">
                  <c:v>113.0</c:v>
                </c:pt>
                <c:pt idx="3869">
                  <c:v>111.0</c:v>
                </c:pt>
                <c:pt idx="3870">
                  <c:v>112.0</c:v>
                </c:pt>
                <c:pt idx="3871">
                  <c:v>115.0</c:v>
                </c:pt>
                <c:pt idx="3872">
                  <c:v>114.0</c:v>
                </c:pt>
                <c:pt idx="3873">
                  <c:v>112.0</c:v>
                </c:pt>
                <c:pt idx="3874">
                  <c:v>112.0</c:v>
                </c:pt>
                <c:pt idx="3875">
                  <c:v>113.0</c:v>
                </c:pt>
                <c:pt idx="3876">
                  <c:v>115.0</c:v>
                </c:pt>
                <c:pt idx="3877">
                  <c:v>113.0</c:v>
                </c:pt>
                <c:pt idx="3878">
                  <c:v>114.0</c:v>
                </c:pt>
                <c:pt idx="3879">
                  <c:v>114.0</c:v>
                </c:pt>
                <c:pt idx="3880">
                  <c:v>112.0</c:v>
                </c:pt>
                <c:pt idx="3881">
                  <c:v>114.0</c:v>
                </c:pt>
                <c:pt idx="3882">
                  <c:v>113.0</c:v>
                </c:pt>
                <c:pt idx="3883">
                  <c:v>112.0</c:v>
                </c:pt>
                <c:pt idx="3884">
                  <c:v>114.0</c:v>
                </c:pt>
                <c:pt idx="3885">
                  <c:v>112.0</c:v>
                </c:pt>
                <c:pt idx="3886">
                  <c:v>112.0</c:v>
                </c:pt>
                <c:pt idx="3887">
                  <c:v>115.0</c:v>
                </c:pt>
                <c:pt idx="3888">
                  <c:v>113.0</c:v>
                </c:pt>
                <c:pt idx="3889">
                  <c:v>115.0</c:v>
                </c:pt>
                <c:pt idx="3890">
                  <c:v>115.0</c:v>
                </c:pt>
                <c:pt idx="3891">
                  <c:v>113.0</c:v>
                </c:pt>
                <c:pt idx="3892">
                  <c:v>114.0</c:v>
                </c:pt>
                <c:pt idx="3893">
                  <c:v>113.0</c:v>
                </c:pt>
                <c:pt idx="3894">
                  <c:v>113.0</c:v>
                </c:pt>
                <c:pt idx="3895">
                  <c:v>116.0</c:v>
                </c:pt>
                <c:pt idx="3896">
                  <c:v>116.0</c:v>
                </c:pt>
                <c:pt idx="3897">
                  <c:v>113.0</c:v>
                </c:pt>
                <c:pt idx="3898">
                  <c:v>114.0</c:v>
                </c:pt>
                <c:pt idx="3899">
                  <c:v>114.0</c:v>
                </c:pt>
                <c:pt idx="3900">
                  <c:v>115.0</c:v>
                </c:pt>
                <c:pt idx="3901">
                  <c:v>120.0</c:v>
                </c:pt>
                <c:pt idx="3902">
                  <c:v>120.0</c:v>
                </c:pt>
                <c:pt idx="3903">
                  <c:v>118.0</c:v>
                </c:pt>
                <c:pt idx="3904">
                  <c:v>118.0</c:v>
                </c:pt>
                <c:pt idx="3905">
                  <c:v>116.0</c:v>
                </c:pt>
                <c:pt idx="3906">
                  <c:v>115.0</c:v>
                </c:pt>
                <c:pt idx="3907">
                  <c:v>113.0</c:v>
                </c:pt>
                <c:pt idx="3908">
                  <c:v>113.0</c:v>
                </c:pt>
                <c:pt idx="3909">
                  <c:v>114.0</c:v>
                </c:pt>
                <c:pt idx="3910">
                  <c:v>114.0</c:v>
                </c:pt>
                <c:pt idx="3911">
                  <c:v>113.0</c:v>
                </c:pt>
                <c:pt idx="3912">
                  <c:v>113.0</c:v>
                </c:pt>
                <c:pt idx="3913">
                  <c:v>111.0</c:v>
                </c:pt>
                <c:pt idx="3914">
                  <c:v>111.0</c:v>
                </c:pt>
                <c:pt idx="3915">
                  <c:v>113.0</c:v>
                </c:pt>
                <c:pt idx="3916">
                  <c:v>113.0</c:v>
                </c:pt>
                <c:pt idx="3917">
                  <c:v>111.0</c:v>
                </c:pt>
                <c:pt idx="3918">
                  <c:v>112.0</c:v>
                </c:pt>
                <c:pt idx="3919">
                  <c:v>111.0</c:v>
                </c:pt>
                <c:pt idx="3920">
                  <c:v>111.0</c:v>
                </c:pt>
                <c:pt idx="3921">
                  <c:v>113.0</c:v>
                </c:pt>
                <c:pt idx="3922">
                  <c:v>112.0</c:v>
                </c:pt>
                <c:pt idx="3923">
                  <c:v>111.0</c:v>
                </c:pt>
                <c:pt idx="3924">
                  <c:v>114.0</c:v>
                </c:pt>
                <c:pt idx="3925">
                  <c:v>113.0</c:v>
                </c:pt>
                <c:pt idx="3926">
                  <c:v>112.0</c:v>
                </c:pt>
                <c:pt idx="3927">
                  <c:v>114.0</c:v>
                </c:pt>
                <c:pt idx="3928">
                  <c:v>113.0</c:v>
                </c:pt>
                <c:pt idx="3929">
                  <c:v>114.0</c:v>
                </c:pt>
                <c:pt idx="3930">
                  <c:v>113.0</c:v>
                </c:pt>
                <c:pt idx="3931">
                  <c:v>114.0</c:v>
                </c:pt>
                <c:pt idx="3932">
                  <c:v>114.0</c:v>
                </c:pt>
                <c:pt idx="3933">
                  <c:v>111.0</c:v>
                </c:pt>
                <c:pt idx="3934">
                  <c:v>113.0</c:v>
                </c:pt>
                <c:pt idx="3935">
                  <c:v>113.0</c:v>
                </c:pt>
                <c:pt idx="3936">
                  <c:v>112.0</c:v>
                </c:pt>
                <c:pt idx="3937">
                  <c:v>115.0</c:v>
                </c:pt>
                <c:pt idx="3938">
                  <c:v>114.0</c:v>
                </c:pt>
                <c:pt idx="3939">
                  <c:v>112.0</c:v>
                </c:pt>
                <c:pt idx="3940">
                  <c:v>114.0</c:v>
                </c:pt>
                <c:pt idx="3941">
                  <c:v>112.0</c:v>
                </c:pt>
                <c:pt idx="3942">
                  <c:v>115.0</c:v>
                </c:pt>
                <c:pt idx="3943">
                  <c:v>115.0</c:v>
                </c:pt>
                <c:pt idx="3944">
                  <c:v>115.0</c:v>
                </c:pt>
                <c:pt idx="3945">
                  <c:v>114.0</c:v>
                </c:pt>
                <c:pt idx="3946">
                  <c:v>114.0</c:v>
                </c:pt>
                <c:pt idx="3947">
                  <c:v>112.0</c:v>
                </c:pt>
                <c:pt idx="3948">
                  <c:v>113.0</c:v>
                </c:pt>
                <c:pt idx="3949">
                  <c:v>114.0</c:v>
                </c:pt>
                <c:pt idx="3950">
                  <c:v>113.0</c:v>
                </c:pt>
                <c:pt idx="3951">
                  <c:v>113.0</c:v>
                </c:pt>
                <c:pt idx="3952">
                  <c:v>113.0</c:v>
                </c:pt>
                <c:pt idx="3953">
                  <c:v>113.0</c:v>
                </c:pt>
                <c:pt idx="3954">
                  <c:v>114.0</c:v>
                </c:pt>
                <c:pt idx="3955">
                  <c:v>116.0</c:v>
                </c:pt>
                <c:pt idx="3956">
                  <c:v>114.0</c:v>
                </c:pt>
                <c:pt idx="3957">
                  <c:v>113.0</c:v>
                </c:pt>
                <c:pt idx="3958">
                  <c:v>112.0</c:v>
                </c:pt>
                <c:pt idx="3959">
                  <c:v>113.0</c:v>
                </c:pt>
                <c:pt idx="3960">
                  <c:v>113.0</c:v>
                </c:pt>
                <c:pt idx="3961">
                  <c:v>115.0</c:v>
                </c:pt>
                <c:pt idx="3962">
                  <c:v>115.0</c:v>
                </c:pt>
                <c:pt idx="3963">
                  <c:v>113.0</c:v>
                </c:pt>
                <c:pt idx="3964">
                  <c:v>113.0</c:v>
                </c:pt>
                <c:pt idx="3965">
                  <c:v>115.0</c:v>
                </c:pt>
                <c:pt idx="3966">
                  <c:v>115.0</c:v>
                </c:pt>
                <c:pt idx="3967">
                  <c:v>114.0</c:v>
                </c:pt>
                <c:pt idx="3968">
                  <c:v>189.0</c:v>
                </c:pt>
                <c:pt idx="3969">
                  <c:v>194.0</c:v>
                </c:pt>
                <c:pt idx="3970">
                  <c:v>206.0</c:v>
                </c:pt>
                <c:pt idx="3971">
                  <c:v>212.0</c:v>
                </c:pt>
                <c:pt idx="3972">
                  <c:v>189.0</c:v>
                </c:pt>
                <c:pt idx="3973">
                  <c:v>183.0</c:v>
                </c:pt>
                <c:pt idx="3974">
                  <c:v>181.0</c:v>
                </c:pt>
                <c:pt idx="3975">
                  <c:v>183.0</c:v>
                </c:pt>
                <c:pt idx="3976">
                  <c:v>180.0</c:v>
                </c:pt>
                <c:pt idx="3977">
                  <c:v>179.0</c:v>
                </c:pt>
                <c:pt idx="3978">
                  <c:v>179.0</c:v>
                </c:pt>
                <c:pt idx="3979">
                  <c:v>180.0</c:v>
                </c:pt>
                <c:pt idx="3980">
                  <c:v>180.0</c:v>
                </c:pt>
                <c:pt idx="3981">
                  <c:v>180.0</c:v>
                </c:pt>
                <c:pt idx="3982">
                  <c:v>181.0</c:v>
                </c:pt>
                <c:pt idx="3983">
                  <c:v>180.0</c:v>
                </c:pt>
                <c:pt idx="3984">
                  <c:v>181.0</c:v>
                </c:pt>
                <c:pt idx="3985">
                  <c:v>183.0</c:v>
                </c:pt>
                <c:pt idx="3986">
                  <c:v>182.0</c:v>
                </c:pt>
                <c:pt idx="3987">
                  <c:v>182.0</c:v>
                </c:pt>
                <c:pt idx="3988">
                  <c:v>180.0</c:v>
                </c:pt>
                <c:pt idx="3989">
                  <c:v>180.0</c:v>
                </c:pt>
                <c:pt idx="3990">
                  <c:v>180.0</c:v>
                </c:pt>
                <c:pt idx="3991">
                  <c:v>181.0</c:v>
                </c:pt>
                <c:pt idx="3992">
                  <c:v>182.0</c:v>
                </c:pt>
                <c:pt idx="3993">
                  <c:v>181.0</c:v>
                </c:pt>
                <c:pt idx="3994">
                  <c:v>180.0</c:v>
                </c:pt>
                <c:pt idx="3995">
                  <c:v>180.0</c:v>
                </c:pt>
                <c:pt idx="3996">
                  <c:v>182.0</c:v>
                </c:pt>
                <c:pt idx="3997">
                  <c:v>180.0</c:v>
                </c:pt>
                <c:pt idx="3998">
                  <c:v>181.0</c:v>
                </c:pt>
                <c:pt idx="3999">
                  <c:v>180.0</c:v>
                </c:pt>
                <c:pt idx="4000">
                  <c:v>180.0</c:v>
                </c:pt>
                <c:pt idx="4001">
                  <c:v>182.0</c:v>
                </c:pt>
                <c:pt idx="4002">
                  <c:v>181.0</c:v>
                </c:pt>
                <c:pt idx="4003">
                  <c:v>180.0</c:v>
                </c:pt>
                <c:pt idx="4004">
                  <c:v>181.0</c:v>
                </c:pt>
                <c:pt idx="4005">
                  <c:v>180.0</c:v>
                </c:pt>
                <c:pt idx="4006">
                  <c:v>179.0</c:v>
                </c:pt>
                <c:pt idx="4007">
                  <c:v>179.0</c:v>
                </c:pt>
                <c:pt idx="4008">
                  <c:v>180.0</c:v>
                </c:pt>
                <c:pt idx="4009">
                  <c:v>179.0</c:v>
                </c:pt>
                <c:pt idx="4010">
                  <c:v>182.0</c:v>
                </c:pt>
                <c:pt idx="4011">
                  <c:v>184.0</c:v>
                </c:pt>
                <c:pt idx="4012">
                  <c:v>181.0</c:v>
                </c:pt>
                <c:pt idx="4013">
                  <c:v>181.0</c:v>
                </c:pt>
                <c:pt idx="4014">
                  <c:v>179.0</c:v>
                </c:pt>
                <c:pt idx="4015">
                  <c:v>182.0</c:v>
                </c:pt>
                <c:pt idx="4016">
                  <c:v>181.0</c:v>
                </c:pt>
                <c:pt idx="4017">
                  <c:v>184.0</c:v>
                </c:pt>
                <c:pt idx="4018">
                  <c:v>186.0</c:v>
                </c:pt>
                <c:pt idx="4019">
                  <c:v>191.0</c:v>
                </c:pt>
                <c:pt idx="4020">
                  <c:v>208.0</c:v>
                </c:pt>
                <c:pt idx="4021">
                  <c:v>206.0</c:v>
                </c:pt>
                <c:pt idx="4022">
                  <c:v>190.0</c:v>
                </c:pt>
                <c:pt idx="4023">
                  <c:v>180.0</c:v>
                </c:pt>
                <c:pt idx="4024">
                  <c:v>181.0</c:v>
                </c:pt>
                <c:pt idx="4025">
                  <c:v>181.0</c:v>
                </c:pt>
                <c:pt idx="4026">
                  <c:v>181.0</c:v>
                </c:pt>
                <c:pt idx="4027">
                  <c:v>180.0</c:v>
                </c:pt>
                <c:pt idx="4028">
                  <c:v>182.0</c:v>
                </c:pt>
                <c:pt idx="4029">
                  <c:v>179.0</c:v>
                </c:pt>
                <c:pt idx="4030">
                  <c:v>179.0</c:v>
                </c:pt>
                <c:pt idx="4031">
                  <c:v>181.0</c:v>
                </c:pt>
                <c:pt idx="4032">
                  <c:v>180.0</c:v>
                </c:pt>
                <c:pt idx="4033">
                  <c:v>182.0</c:v>
                </c:pt>
                <c:pt idx="4034">
                  <c:v>180.0</c:v>
                </c:pt>
                <c:pt idx="4035">
                  <c:v>178.0</c:v>
                </c:pt>
                <c:pt idx="4036">
                  <c:v>180.0</c:v>
                </c:pt>
                <c:pt idx="4037">
                  <c:v>180.0</c:v>
                </c:pt>
                <c:pt idx="4038">
                  <c:v>180.0</c:v>
                </c:pt>
                <c:pt idx="4039">
                  <c:v>183.0</c:v>
                </c:pt>
                <c:pt idx="4040">
                  <c:v>180.0</c:v>
                </c:pt>
                <c:pt idx="4041">
                  <c:v>182.0</c:v>
                </c:pt>
                <c:pt idx="4042">
                  <c:v>180.0</c:v>
                </c:pt>
                <c:pt idx="4043">
                  <c:v>181.0</c:v>
                </c:pt>
                <c:pt idx="4044">
                  <c:v>180.0</c:v>
                </c:pt>
                <c:pt idx="4045">
                  <c:v>182.0</c:v>
                </c:pt>
                <c:pt idx="4046">
                  <c:v>180.0</c:v>
                </c:pt>
                <c:pt idx="4047">
                  <c:v>179.0</c:v>
                </c:pt>
                <c:pt idx="4048">
                  <c:v>177.0</c:v>
                </c:pt>
                <c:pt idx="4049">
                  <c:v>179.0</c:v>
                </c:pt>
                <c:pt idx="4050">
                  <c:v>183.0</c:v>
                </c:pt>
                <c:pt idx="4051">
                  <c:v>181.0</c:v>
                </c:pt>
                <c:pt idx="4052">
                  <c:v>181.0</c:v>
                </c:pt>
                <c:pt idx="4053">
                  <c:v>181.0</c:v>
                </c:pt>
                <c:pt idx="4054">
                  <c:v>179.0</c:v>
                </c:pt>
                <c:pt idx="4055">
                  <c:v>178.0</c:v>
                </c:pt>
                <c:pt idx="4056">
                  <c:v>180.0</c:v>
                </c:pt>
                <c:pt idx="4057">
                  <c:v>182.0</c:v>
                </c:pt>
                <c:pt idx="4058">
                  <c:v>180.0</c:v>
                </c:pt>
                <c:pt idx="4059">
                  <c:v>179.0</c:v>
                </c:pt>
                <c:pt idx="4060">
                  <c:v>179.0</c:v>
                </c:pt>
                <c:pt idx="4061">
                  <c:v>182.0</c:v>
                </c:pt>
                <c:pt idx="4062">
                  <c:v>181.0</c:v>
                </c:pt>
                <c:pt idx="4063">
                  <c:v>183.0</c:v>
                </c:pt>
                <c:pt idx="4064">
                  <c:v>181.0</c:v>
                </c:pt>
                <c:pt idx="4065">
                  <c:v>180.0</c:v>
                </c:pt>
                <c:pt idx="4066">
                  <c:v>180.0</c:v>
                </c:pt>
                <c:pt idx="4067">
                  <c:v>179.0</c:v>
                </c:pt>
                <c:pt idx="4068">
                  <c:v>181.0</c:v>
                </c:pt>
                <c:pt idx="4069">
                  <c:v>182.0</c:v>
                </c:pt>
                <c:pt idx="4070">
                  <c:v>182.0</c:v>
                </c:pt>
                <c:pt idx="4071">
                  <c:v>182.0</c:v>
                </c:pt>
                <c:pt idx="4072">
                  <c:v>182.0</c:v>
                </c:pt>
                <c:pt idx="4073">
                  <c:v>184.0</c:v>
                </c:pt>
                <c:pt idx="4074">
                  <c:v>184.0</c:v>
                </c:pt>
                <c:pt idx="4075">
                  <c:v>181.0</c:v>
                </c:pt>
                <c:pt idx="4076">
                  <c:v>181.0</c:v>
                </c:pt>
                <c:pt idx="4077">
                  <c:v>180.0</c:v>
                </c:pt>
                <c:pt idx="4078">
                  <c:v>180.0</c:v>
                </c:pt>
                <c:pt idx="4079">
                  <c:v>182.0</c:v>
                </c:pt>
                <c:pt idx="4080">
                  <c:v>181.0</c:v>
                </c:pt>
                <c:pt idx="4081">
                  <c:v>181.0</c:v>
                </c:pt>
                <c:pt idx="4082">
                  <c:v>181.0</c:v>
                </c:pt>
                <c:pt idx="4083">
                  <c:v>181.0</c:v>
                </c:pt>
                <c:pt idx="4084">
                  <c:v>181.0</c:v>
                </c:pt>
                <c:pt idx="4085">
                  <c:v>180.0</c:v>
                </c:pt>
                <c:pt idx="4086">
                  <c:v>178.0</c:v>
                </c:pt>
                <c:pt idx="4087">
                  <c:v>181.0</c:v>
                </c:pt>
                <c:pt idx="4088">
                  <c:v>179.0</c:v>
                </c:pt>
                <c:pt idx="4089">
                  <c:v>182.0</c:v>
                </c:pt>
                <c:pt idx="4090">
                  <c:v>182.0</c:v>
                </c:pt>
                <c:pt idx="4091">
                  <c:v>179.0</c:v>
                </c:pt>
                <c:pt idx="4092">
                  <c:v>180.0</c:v>
                </c:pt>
                <c:pt idx="4093">
                  <c:v>181.0</c:v>
                </c:pt>
                <c:pt idx="4094">
                  <c:v>181.0</c:v>
                </c:pt>
                <c:pt idx="4095">
                  <c:v>179.0</c:v>
                </c:pt>
                <c:pt idx="4096">
                  <c:v>180.0</c:v>
                </c:pt>
                <c:pt idx="4097">
                  <c:v>178.0</c:v>
                </c:pt>
                <c:pt idx="4098">
                  <c:v>179.0</c:v>
                </c:pt>
                <c:pt idx="4099">
                  <c:v>183.0</c:v>
                </c:pt>
                <c:pt idx="4100">
                  <c:v>180.0</c:v>
                </c:pt>
                <c:pt idx="4101">
                  <c:v>180.0</c:v>
                </c:pt>
                <c:pt idx="4102">
                  <c:v>180.0</c:v>
                </c:pt>
                <c:pt idx="4103">
                  <c:v>180.0</c:v>
                </c:pt>
                <c:pt idx="4104">
                  <c:v>182.0</c:v>
                </c:pt>
                <c:pt idx="4105">
                  <c:v>180.0</c:v>
                </c:pt>
                <c:pt idx="4106">
                  <c:v>179.0</c:v>
                </c:pt>
                <c:pt idx="4107">
                  <c:v>182.0</c:v>
                </c:pt>
                <c:pt idx="4108">
                  <c:v>181.0</c:v>
                </c:pt>
                <c:pt idx="4109">
                  <c:v>182.0</c:v>
                </c:pt>
                <c:pt idx="4110">
                  <c:v>182.0</c:v>
                </c:pt>
                <c:pt idx="4111">
                  <c:v>181.0</c:v>
                </c:pt>
                <c:pt idx="4112">
                  <c:v>180.0</c:v>
                </c:pt>
                <c:pt idx="4113">
                  <c:v>180.0</c:v>
                </c:pt>
                <c:pt idx="4114">
                  <c:v>182.0</c:v>
                </c:pt>
                <c:pt idx="4115">
                  <c:v>181.0</c:v>
                </c:pt>
                <c:pt idx="4116">
                  <c:v>182.0</c:v>
                </c:pt>
                <c:pt idx="4117">
                  <c:v>181.0</c:v>
                </c:pt>
                <c:pt idx="4118">
                  <c:v>180.0</c:v>
                </c:pt>
                <c:pt idx="4119">
                  <c:v>181.0</c:v>
                </c:pt>
                <c:pt idx="4120">
                  <c:v>180.0</c:v>
                </c:pt>
                <c:pt idx="4121">
                  <c:v>179.0</c:v>
                </c:pt>
                <c:pt idx="4122">
                  <c:v>180.0</c:v>
                </c:pt>
                <c:pt idx="4123">
                  <c:v>183.0</c:v>
                </c:pt>
                <c:pt idx="4124">
                  <c:v>179.0</c:v>
                </c:pt>
                <c:pt idx="4125">
                  <c:v>181.0</c:v>
                </c:pt>
                <c:pt idx="4126">
                  <c:v>181.0</c:v>
                </c:pt>
                <c:pt idx="4127">
                  <c:v>181.0</c:v>
                </c:pt>
                <c:pt idx="4128">
                  <c:v>180.0</c:v>
                </c:pt>
                <c:pt idx="4129">
                  <c:v>183.0</c:v>
                </c:pt>
                <c:pt idx="4130">
                  <c:v>189.0</c:v>
                </c:pt>
                <c:pt idx="4131">
                  <c:v>196.0</c:v>
                </c:pt>
                <c:pt idx="4132">
                  <c:v>203.0</c:v>
                </c:pt>
                <c:pt idx="4133">
                  <c:v>185.0</c:v>
                </c:pt>
                <c:pt idx="4134">
                  <c:v>182.0</c:v>
                </c:pt>
                <c:pt idx="4135">
                  <c:v>182.0</c:v>
                </c:pt>
                <c:pt idx="4136">
                  <c:v>178.0</c:v>
                </c:pt>
                <c:pt idx="4137">
                  <c:v>180.0</c:v>
                </c:pt>
                <c:pt idx="4138">
                  <c:v>180.0</c:v>
                </c:pt>
                <c:pt idx="4139">
                  <c:v>179.0</c:v>
                </c:pt>
                <c:pt idx="4140">
                  <c:v>181.0</c:v>
                </c:pt>
                <c:pt idx="4141">
                  <c:v>181.0</c:v>
                </c:pt>
                <c:pt idx="4142">
                  <c:v>181.0</c:v>
                </c:pt>
                <c:pt idx="4143">
                  <c:v>180.0</c:v>
                </c:pt>
                <c:pt idx="4144">
                  <c:v>181.0</c:v>
                </c:pt>
                <c:pt idx="4145">
                  <c:v>179.0</c:v>
                </c:pt>
                <c:pt idx="4146">
                  <c:v>180.0</c:v>
                </c:pt>
                <c:pt idx="4147">
                  <c:v>180.0</c:v>
                </c:pt>
                <c:pt idx="4148">
                  <c:v>181.0</c:v>
                </c:pt>
                <c:pt idx="4149">
                  <c:v>180.0</c:v>
                </c:pt>
                <c:pt idx="4150">
                  <c:v>181.0</c:v>
                </c:pt>
                <c:pt idx="4151">
                  <c:v>180.0</c:v>
                </c:pt>
                <c:pt idx="4152">
                  <c:v>182.0</c:v>
                </c:pt>
                <c:pt idx="4153">
                  <c:v>180.0</c:v>
                </c:pt>
                <c:pt idx="4154">
                  <c:v>180.0</c:v>
                </c:pt>
                <c:pt idx="4155">
                  <c:v>184.0</c:v>
                </c:pt>
                <c:pt idx="4156">
                  <c:v>187.0</c:v>
                </c:pt>
                <c:pt idx="4157">
                  <c:v>196.0</c:v>
                </c:pt>
                <c:pt idx="4158">
                  <c:v>194.0</c:v>
                </c:pt>
                <c:pt idx="4159">
                  <c:v>180.0</c:v>
                </c:pt>
                <c:pt idx="4160">
                  <c:v>179.0</c:v>
                </c:pt>
                <c:pt idx="4161">
                  <c:v>179.0</c:v>
                </c:pt>
                <c:pt idx="4162">
                  <c:v>180.0</c:v>
                </c:pt>
                <c:pt idx="4163">
                  <c:v>180.0</c:v>
                </c:pt>
                <c:pt idx="4164">
                  <c:v>180.0</c:v>
                </c:pt>
                <c:pt idx="4165">
                  <c:v>181.0</c:v>
                </c:pt>
                <c:pt idx="4166">
                  <c:v>180.0</c:v>
                </c:pt>
                <c:pt idx="4167">
                  <c:v>183.0</c:v>
                </c:pt>
                <c:pt idx="4168">
                  <c:v>187.0</c:v>
                </c:pt>
                <c:pt idx="4169">
                  <c:v>194.0</c:v>
                </c:pt>
                <c:pt idx="4170">
                  <c:v>191.0</c:v>
                </c:pt>
                <c:pt idx="4171">
                  <c:v>182.0</c:v>
                </c:pt>
                <c:pt idx="4172">
                  <c:v>181.0</c:v>
                </c:pt>
                <c:pt idx="4173">
                  <c:v>182.0</c:v>
                </c:pt>
                <c:pt idx="4174">
                  <c:v>181.0</c:v>
                </c:pt>
                <c:pt idx="4175">
                  <c:v>181.0</c:v>
                </c:pt>
                <c:pt idx="4176">
                  <c:v>181.0</c:v>
                </c:pt>
                <c:pt idx="4177">
                  <c:v>182.0</c:v>
                </c:pt>
                <c:pt idx="4178">
                  <c:v>182.0</c:v>
                </c:pt>
                <c:pt idx="4179">
                  <c:v>181.0</c:v>
                </c:pt>
                <c:pt idx="4180">
                  <c:v>182.0</c:v>
                </c:pt>
                <c:pt idx="4181">
                  <c:v>181.0</c:v>
                </c:pt>
                <c:pt idx="4182">
                  <c:v>182.0</c:v>
                </c:pt>
                <c:pt idx="4183">
                  <c:v>181.0</c:v>
                </c:pt>
                <c:pt idx="4184">
                  <c:v>180.0</c:v>
                </c:pt>
                <c:pt idx="4185">
                  <c:v>181.0</c:v>
                </c:pt>
                <c:pt idx="4186">
                  <c:v>179.0</c:v>
                </c:pt>
                <c:pt idx="4187">
                  <c:v>181.0</c:v>
                </c:pt>
                <c:pt idx="4188">
                  <c:v>182.0</c:v>
                </c:pt>
                <c:pt idx="4189">
                  <c:v>180.0</c:v>
                </c:pt>
                <c:pt idx="4190">
                  <c:v>179.0</c:v>
                </c:pt>
                <c:pt idx="4191">
                  <c:v>180.0</c:v>
                </c:pt>
                <c:pt idx="4192">
                  <c:v>181.0</c:v>
                </c:pt>
                <c:pt idx="4193">
                  <c:v>180.0</c:v>
                </c:pt>
                <c:pt idx="4194">
                  <c:v>180.0</c:v>
                </c:pt>
                <c:pt idx="4195">
                  <c:v>180.0</c:v>
                </c:pt>
                <c:pt idx="4196">
                  <c:v>180.0</c:v>
                </c:pt>
                <c:pt idx="4197">
                  <c:v>181.0</c:v>
                </c:pt>
                <c:pt idx="4198">
                  <c:v>179.0</c:v>
                </c:pt>
                <c:pt idx="4199">
                  <c:v>180.0</c:v>
                </c:pt>
                <c:pt idx="4200">
                  <c:v>181.0</c:v>
                </c:pt>
                <c:pt idx="4201">
                  <c:v>182.0</c:v>
                </c:pt>
                <c:pt idx="4202">
                  <c:v>182.0</c:v>
                </c:pt>
                <c:pt idx="4203">
                  <c:v>181.0</c:v>
                </c:pt>
                <c:pt idx="4204">
                  <c:v>180.0</c:v>
                </c:pt>
                <c:pt idx="4205">
                  <c:v>181.0</c:v>
                </c:pt>
                <c:pt idx="4206">
                  <c:v>179.0</c:v>
                </c:pt>
                <c:pt idx="4207">
                  <c:v>181.0</c:v>
                </c:pt>
                <c:pt idx="4208">
                  <c:v>181.0</c:v>
                </c:pt>
                <c:pt idx="4209">
                  <c:v>179.0</c:v>
                </c:pt>
                <c:pt idx="4210">
                  <c:v>180.0</c:v>
                </c:pt>
                <c:pt idx="4211">
                  <c:v>181.0</c:v>
                </c:pt>
                <c:pt idx="4212">
                  <c:v>180.0</c:v>
                </c:pt>
                <c:pt idx="4213">
                  <c:v>180.0</c:v>
                </c:pt>
                <c:pt idx="4214">
                  <c:v>181.0</c:v>
                </c:pt>
                <c:pt idx="4215">
                  <c:v>180.0</c:v>
                </c:pt>
                <c:pt idx="4216">
                  <c:v>180.0</c:v>
                </c:pt>
                <c:pt idx="4217">
                  <c:v>182.0</c:v>
                </c:pt>
                <c:pt idx="4218">
                  <c:v>180.0</c:v>
                </c:pt>
                <c:pt idx="4219">
                  <c:v>180.0</c:v>
                </c:pt>
                <c:pt idx="4220">
                  <c:v>181.0</c:v>
                </c:pt>
                <c:pt idx="4221">
                  <c:v>180.0</c:v>
                </c:pt>
                <c:pt idx="4222">
                  <c:v>182.0</c:v>
                </c:pt>
                <c:pt idx="4223">
                  <c:v>180.0</c:v>
                </c:pt>
                <c:pt idx="4224">
                  <c:v>180.0</c:v>
                </c:pt>
                <c:pt idx="4225">
                  <c:v>180.0</c:v>
                </c:pt>
                <c:pt idx="4226">
                  <c:v>181.0</c:v>
                </c:pt>
                <c:pt idx="4227">
                  <c:v>182.0</c:v>
                </c:pt>
                <c:pt idx="4228">
                  <c:v>181.0</c:v>
                </c:pt>
                <c:pt idx="4229">
                  <c:v>179.0</c:v>
                </c:pt>
                <c:pt idx="4230">
                  <c:v>181.0</c:v>
                </c:pt>
                <c:pt idx="4231">
                  <c:v>180.0</c:v>
                </c:pt>
                <c:pt idx="4232">
                  <c:v>180.0</c:v>
                </c:pt>
                <c:pt idx="4233">
                  <c:v>180.0</c:v>
                </c:pt>
                <c:pt idx="4234">
                  <c:v>179.0</c:v>
                </c:pt>
                <c:pt idx="4235">
                  <c:v>181.0</c:v>
                </c:pt>
                <c:pt idx="4236">
                  <c:v>182.0</c:v>
                </c:pt>
                <c:pt idx="4237">
                  <c:v>183.0</c:v>
                </c:pt>
                <c:pt idx="4238">
                  <c:v>181.0</c:v>
                </c:pt>
                <c:pt idx="4239">
                  <c:v>181.0</c:v>
                </c:pt>
                <c:pt idx="4240">
                  <c:v>180.0</c:v>
                </c:pt>
                <c:pt idx="4241">
                  <c:v>179.0</c:v>
                </c:pt>
                <c:pt idx="4242">
                  <c:v>182.0</c:v>
                </c:pt>
                <c:pt idx="4243">
                  <c:v>182.0</c:v>
                </c:pt>
                <c:pt idx="4244">
                  <c:v>181.0</c:v>
                </c:pt>
                <c:pt idx="4245">
                  <c:v>180.0</c:v>
                </c:pt>
                <c:pt idx="4246">
                  <c:v>183.0</c:v>
                </c:pt>
                <c:pt idx="4247">
                  <c:v>182.0</c:v>
                </c:pt>
                <c:pt idx="4248">
                  <c:v>181.0</c:v>
                </c:pt>
                <c:pt idx="4249">
                  <c:v>180.0</c:v>
                </c:pt>
                <c:pt idx="4250">
                  <c:v>178.0</c:v>
                </c:pt>
                <c:pt idx="4251">
                  <c:v>180.0</c:v>
                </c:pt>
                <c:pt idx="4252">
                  <c:v>180.0</c:v>
                </c:pt>
                <c:pt idx="4253">
                  <c:v>179.0</c:v>
                </c:pt>
                <c:pt idx="4254">
                  <c:v>181.0</c:v>
                </c:pt>
                <c:pt idx="4255">
                  <c:v>181.0</c:v>
                </c:pt>
                <c:pt idx="4256">
                  <c:v>184.0</c:v>
                </c:pt>
                <c:pt idx="4257">
                  <c:v>185.0</c:v>
                </c:pt>
                <c:pt idx="4258">
                  <c:v>185.0</c:v>
                </c:pt>
                <c:pt idx="4259">
                  <c:v>181.0</c:v>
                </c:pt>
                <c:pt idx="4260">
                  <c:v>181.0</c:v>
                </c:pt>
                <c:pt idx="4261">
                  <c:v>180.0</c:v>
                </c:pt>
                <c:pt idx="4262">
                  <c:v>181.0</c:v>
                </c:pt>
                <c:pt idx="4263">
                  <c:v>182.0</c:v>
                </c:pt>
                <c:pt idx="4264">
                  <c:v>181.0</c:v>
                </c:pt>
                <c:pt idx="4265">
                  <c:v>180.0</c:v>
                </c:pt>
                <c:pt idx="4266">
                  <c:v>182.0</c:v>
                </c:pt>
                <c:pt idx="4267">
                  <c:v>179.0</c:v>
                </c:pt>
                <c:pt idx="4268">
                  <c:v>181.0</c:v>
                </c:pt>
                <c:pt idx="4269">
                  <c:v>183.0</c:v>
                </c:pt>
                <c:pt idx="4270">
                  <c:v>179.0</c:v>
                </c:pt>
                <c:pt idx="4271">
                  <c:v>180.0</c:v>
                </c:pt>
                <c:pt idx="4272">
                  <c:v>180.0</c:v>
                </c:pt>
                <c:pt idx="4273">
                  <c:v>184.0</c:v>
                </c:pt>
                <c:pt idx="4274">
                  <c:v>188.0</c:v>
                </c:pt>
                <c:pt idx="4275">
                  <c:v>189.0</c:v>
                </c:pt>
                <c:pt idx="4276">
                  <c:v>183.0</c:v>
                </c:pt>
                <c:pt idx="4277">
                  <c:v>181.0</c:v>
                </c:pt>
                <c:pt idx="4278">
                  <c:v>182.0</c:v>
                </c:pt>
                <c:pt idx="4279">
                  <c:v>179.0</c:v>
                </c:pt>
                <c:pt idx="4280">
                  <c:v>180.0</c:v>
                </c:pt>
                <c:pt idx="4281">
                  <c:v>182.0</c:v>
                </c:pt>
                <c:pt idx="4282">
                  <c:v>181.0</c:v>
                </c:pt>
                <c:pt idx="4283">
                  <c:v>180.0</c:v>
                </c:pt>
                <c:pt idx="4284">
                  <c:v>180.0</c:v>
                </c:pt>
                <c:pt idx="4285">
                  <c:v>182.0</c:v>
                </c:pt>
                <c:pt idx="4286">
                  <c:v>181.0</c:v>
                </c:pt>
                <c:pt idx="4287">
                  <c:v>179.0</c:v>
                </c:pt>
                <c:pt idx="4288">
                  <c:v>180.0</c:v>
                </c:pt>
                <c:pt idx="4289">
                  <c:v>180.0</c:v>
                </c:pt>
                <c:pt idx="4290">
                  <c:v>182.0</c:v>
                </c:pt>
                <c:pt idx="4291">
                  <c:v>181.0</c:v>
                </c:pt>
                <c:pt idx="4292">
                  <c:v>182.0</c:v>
                </c:pt>
                <c:pt idx="4293">
                  <c:v>181.0</c:v>
                </c:pt>
                <c:pt idx="4294">
                  <c:v>181.0</c:v>
                </c:pt>
                <c:pt idx="4295">
                  <c:v>182.0</c:v>
                </c:pt>
                <c:pt idx="4296">
                  <c:v>183.0</c:v>
                </c:pt>
                <c:pt idx="4297">
                  <c:v>180.0</c:v>
                </c:pt>
                <c:pt idx="4298">
                  <c:v>179.0</c:v>
                </c:pt>
                <c:pt idx="4299">
                  <c:v>181.0</c:v>
                </c:pt>
                <c:pt idx="4300">
                  <c:v>180.0</c:v>
                </c:pt>
                <c:pt idx="4301">
                  <c:v>181.0</c:v>
                </c:pt>
                <c:pt idx="4302">
                  <c:v>180.0</c:v>
                </c:pt>
                <c:pt idx="4303">
                  <c:v>181.0</c:v>
                </c:pt>
                <c:pt idx="4304">
                  <c:v>180.0</c:v>
                </c:pt>
                <c:pt idx="4305">
                  <c:v>180.0</c:v>
                </c:pt>
                <c:pt idx="4306">
                  <c:v>182.0</c:v>
                </c:pt>
                <c:pt idx="4307">
                  <c:v>180.0</c:v>
                </c:pt>
                <c:pt idx="4308">
                  <c:v>180.0</c:v>
                </c:pt>
                <c:pt idx="4309">
                  <c:v>181.0</c:v>
                </c:pt>
                <c:pt idx="4310">
                  <c:v>179.0</c:v>
                </c:pt>
                <c:pt idx="4311">
                  <c:v>182.0</c:v>
                </c:pt>
                <c:pt idx="4312">
                  <c:v>181.0</c:v>
                </c:pt>
                <c:pt idx="4313">
                  <c:v>181.0</c:v>
                </c:pt>
                <c:pt idx="4314">
                  <c:v>181.0</c:v>
                </c:pt>
                <c:pt idx="4315">
                  <c:v>181.0</c:v>
                </c:pt>
                <c:pt idx="4316">
                  <c:v>179.0</c:v>
                </c:pt>
                <c:pt idx="4317">
                  <c:v>181.0</c:v>
                </c:pt>
                <c:pt idx="4318">
                  <c:v>180.0</c:v>
                </c:pt>
                <c:pt idx="4319">
                  <c:v>181.0</c:v>
                </c:pt>
                <c:pt idx="4320">
                  <c:v>181.0</c:v>
                </c:pt>
                <c:pt idx="4321">
                  <c:v>180.0</c:v>
                </c:pt>
                <c:pt idx="4322">
                  <c:v>182.0</c:v>
                </c:pt>
                <c:pt idx="4323">
                  <c:v>182.0</c:v>
                </c:pt>
                <c:pt idx="4324">
                  <c:v>179.0</c:v>
                </c:pt>
                <c:pt idx="4325">
                  <c:v>180.0</c:v>
                </c:pt>
                <c:pt idx="4326">
                  <c:v>179.0</c:v>
                </c:pt>
                <c:pt idx="4327">
                  <c:v>181.0</c:v>
                </c:pt>
                <c:pt idx="4328">
                  <c:v>179.0</c:v>
                </c:pt>
                <c:pt idx="4329">
                  <c:v>180.0</c:v>
                </c:pt>
                <c:pt idx="4330">
                  <c:v>181.0</c:v>
                </c:pt>
                <c:pt idx="4331">
                  <c:v>182.0</c:v>
                </c:pt>
                <c:pt idx="4332">
                  <c:v>181.0</c:v>
                </c:pt>
                <c:pt idx="4333">
                  <c:v>181.0</c:v>
                </c:pt>
                <c:pt idx="4334">
                  <c:v>180.0</c:v>
                </c:pt>
                <c:pt idx="4335">
                  <c:v>181.0</c:v>
                </c:pt>
                <c:pt idx="4336">
                  <c:v>181.0</c:v>
                </c:pt>
                <c:pt idx="4337">
                  <c:v>183.0</c:v>
                </c:pt>
                <c:pt idx="4338">
                  <c:v>183.0</c:v>
                </c:pt>
                <c:pt idx="4339">
                  <c:v>183.0</c:v>
                </c:pt>
                <c:pt idx="4340">
                  <c:v>182.0</c:v>
                </c:pt>
                <c:pt idx="4341">
                  <c:v>179.0</c:v>
                </c:pt>
                <c:pt idx="4342">
                  <c:v>182.0</c:v>
                </c:pt>
                <c:pt idx="4343">
                  <c:v>183.0</c:v>
                </c:pt>
                <c:pt idx="4344">
                  <c:v>180.0</c:v>
                </c:pt>
                <c:pt idx="4345">
                  <c:v>182.0</c:v>
                </c:pt>
                <c:pt idx="4346">
                  <c:v>183.0</c:v>
                </c:pt>
                <c:pt idx="4347">
                  <c:v>181.0</c:v>
                </c:pt>
                <c:pt idx="4348">
                  <c:v>180.0</c:v>
                </c:pt>
                <c:pt idx="4349">
                  <c:v>181.0</c:v>
                </c:pt>
                <c:pt idx="4350">
                  <c:v>180.0</c:v>
                </c:pt>
                <c:pt idx="4351">
                  <c:v>182.0</c:v>
                </c:pt>
                <c:pt idx="4352">
                  <c:v>182.0</c:v>
                </c:pt>
                <c:pt idx="4353">
                  <c:v>180.0</c:v>
                </c:pt>
                <c:pt idx="4354">
                  <c:v>183.0</c:v>
                </c:pt>
                <c:pt idx="4355">
                  <c:v>185.0</c:v>
                </c:pt>
                <c:pt idx="4356">
                  <c:v>185.0</c:v>
                </c:pt>
                <c:pt idx="4357">
                  <c:v>183.0</c:v>
                </c:pt>
                <c:pt idx="4358">
                  <c:v>183.0</c:v>
                </c:pt>
                <c:pt idx="4359">
                  <c:v>185.0</c:v>
                </c:pt>
                <c:pt idx="4360">
                  <c:v>188.0</c:v>
                </c:pt>
                <c:pt idx="4361">
                  <c:v>188.0</c:v>
                </c:pt>
                <c:pt idx="4362">
                  <c:v>182.0</c:v>
                </c:pt>
                <c:pt idx="4363">
                  <c:v>181.0</c:v>
                </c:pt>
                <c:pt idx="4364">
                  <c:v>180.0</c:v>
                </c:pt>
                <c:pt idx="4365">
                  <c:v>180.0</c:v>
                </c:pt>
                <c:pt idx="4366">
                  <c:v>183.0</c:v>
                </c:pt>
                <c:pt idx="4367">
                  <c:v>180.0</c:v>
                </c:pt>
                <c:pt idx="4368">
                  <c:v>182.0</c:v>
                </c:pt>
                <c:pt idx="4369">
                  <c:v>179.0</c:v>
                </c:pt>
                <c:pt idx="4370">
                  <c:v>179.0</c:v>
                </c:pt>
                <c:pt idx="4371">
                  <c:v>181.0</c:v>
                </c:pt>
                <c:pt idx="4372">
                  <c:v>183.0</c:v>
                </c:pt>
                <c:pt idx="4373">
                  <c:v>180.0</c:v>
                </c:pt>
                <c:pt idx="4374">
                  <c:v>180.0</c:v>
                </c:pt>
                <c:pt idx="4375">
                  <c:v>180.0</c:v>
                </c:pt>
                <c:pt idx="4376">
                  <c:v>179.0</c:v>
                </c:pt>
                <c:pt idx="4377">
                  <c:v>180.0</c:v>
                </c:pt>
                <c:pt idx="4378">
                  <c:v>181.0</c:v>
                </c:pt>
                <c:pt idx="4379">
                  <c:v>181.0</c:v>
                </c:pt>
                <c:pt idx="4380">
                  <c:v>181.0</c:v>
                </c:pt>
                <c:pt idx="4381">
                  <c:v>181.0</c:v>
                </c:pt>
                <c:pt idx="4382">
                  <c:v>181.0</c:v>
                </c:pt>
                <c:pt idx="4383">
                  <c:v>180.0</c:v>
                </c:pt>
                <c:pt idx="4384">
                  <c:v>181.0</c:v>
                </c:pt>
                <c:pt idx="4385">
                  <c:v>182.0</c:v>
                </c:pt>
                <c:pt idx="4386">
                  <c:v>182.0</c:v>
                </c:pt>
                <c:pt idx="4387">
                  <c:v>182.0</c:v>
                </c:pt>
                <c:pt idx="4388">
                  <c:v>180.0</c:v>
                </c:pt>
                <c:pt idx="4389">
                  <c:v>180.0</c:v>
                </c:pt>
                <c:pt idx="4390">
                  <c:v>180.0</c:v>
                </c:pt>
                <c:pt idx="4391">
                  <c:v>181.0</c:v>
                </c:pt>
                <c:pt idx="4392">
                  <c:v>182.0</c:v>
                </c:pt>
                <c:pt idx="4393">
                  <c:v>181.0</c:v>
                </c:pt>
                <c:pt idx="4394">
                  <c:v>186.0</c:v>
                </c:pt>
                <c:pt idx="4395">
                  <c:v>189.0</c:v>
                </c:pt>
                <c:pt idx="4396">
                  <c:v>203.0</c:v>
                </c:pt>
                <c:pt idx="4397">
                  <c:v>207.0</c:v>
                </c:pt>
                <c:pt idx="4398">
                  <c:v>200.0</c:v>
                </c:pt>
                <c:pt idx="4399">
                  <c:v>185.0</c:v>
                </c:pt>
                <c:pt idx="4400">
                  <c:v>181.0</c:v>
                </c:pt>
                <c:pt idx="4401">
                  <c:v>179.0</c:v>
                </c:pt>
                <c:pt idx="4402">
                  <c:v>179.0</c:v>
                </c:pt>
                <c:pt idx="4403">
                  <c:v>182.0</c:v>
                </c:pt>
                <c:pt idx="4404">
                  <c:v>180.0</c:v>
                </c:pt>
                <c:pt idx="4405">
                  <c:v>179.0</c:v>
                </c:pt>
                <c:pt idx="4406">
                  <c:v>181.0</c:v>
                </c:pt>
                <c:pt idx="4407">
                  <c:v>181.0</c:v>
                </c:pt>
                <c:pt idx="4408">
                  <c:v>181.0</c:v>
                </c:pt>
                <c:pt idx="4409">
                  <c:v>180.0</c:v>
                </c:pt>
                <c:pt idx="4410">
                  <c:v>183.0</c:v>
                </c:pt>
                <c:pt idx="4411">
                  <c:v>183.0</c:v>
                </c:pt>
                <c:pt idx="4412">
                  <c:v>182.0</c:v>
                </c:pt>
                <c:pt idx="4413">
                  <c:v>181.0</c:v>
                </c:pt>
                <c:pt idx="4414">
                  <c:v>179.0</c:v>
                </c:pt>
                <c:pt idx="4415">
                  <c:v>181.0</c:v>
                </c:pt>
                <c:pt idx="4416">
                  <c:v>181.0</c:v>
                </c:pt>
                <c:pt idx="4417">
                  <c:v>181.0</c:v>
                </c:pt>
                <c:pt idx="4418">
                  <c:v>180.0</c:v>
                </c:pt>
                <c:pt idx="4419">
                  <c:v>179.0</c:v>
                </c:pt>
                <c:pt idx="4420">
                  <c:v>181.0</c:v>
                </c:pt>
                <c:pt idx="4421">
                  <c:v>180.0</c:v>
                </c:pt>
                <c:pt idx="4422">
                  <c:v>179.0</c:v>
                </c:pt>
                <c:pt idx="4423">
                  <c:v>180.0</c:v>
                </c:pt>
                <c:pt idx="4424">
                  <c:v>182.0</c:v>
                </c:pt>
                <c:pt idx="4425">
                  <c:v>182.0</c:v>
                </c:pt>
                <c:pt idx="4426">
                  <c:v>182.0</c:v>
                </c:pt>
                <c:pt idx="4427">
                  <c:v>182.0</c:v>
                </c:pt>
                <c:pt idx="4428">
                  <c:v>181.0</c:v>
                </c:pt>
                <c:pt idx="4429">
                  <c:v>181.0</c:v>
                </c:pt>
                <c:pt idx="4430">
                  <c:v>182.0</c:v>
                </c:pt>
                <c:pt idx="4431">
                  <c:v>184.0</c:v>
                </c:pt>
                <c:pt idx="4432">
                  <c:v>187.0</c:v>
                </c:pt>
                <c:pt idx="4433">
                  <c:v>187.0</c:v>
                </c:pt>
                <c:pt idx="4434">
                  <c:v>182.0</c:v>
                </c:pt>
                <c:pt idx="4435">
                  <c:v>180.0</c:v>
                </c:pt>
                <c:pt idx="4436">
                  <c:v>181.0</c:v>
                </c:pt>
                <c:pt idx="4437">
                  <c:v>180.0</c:v>
                </c:pt>
                <c:pt idx="4438">
                  <c:v>180.0</c:v>
                </c:pt>
                <c:pt idx="4439">
                  <c:v>179.0</c:v>
                </c:pt>
                <c:pt idx="4440">
                  <c:v>179.0</c:v>
                </c:pt>
                <c:pt idx="4441">
                  <c:v>180.0</c:v>
                </c:pt>
                <c:pt idx="4442">
                  <c:v>181.0</c:v>
                </c:pt>
                <c:pt idx="4443">
                  <c:v>180.0</c:v>
                </c:pt>
                <c:pt idx="4444">
                  <c:v>181.0</c:v>
                </c:pt>
                <c:pt idx="4445">
                  <c:v>181.0</c:v>
                </c:pt>
                <c:pt idx="4446">
                  <c:v>187.0</c:v>
                </c:pt>
                <c:pt idx="4447">
                  <c:v>188.0</c:v>
                </c:pt>
                <c:pt idx="4448">
                  <c:v>188.0</c:v>
                </c:pt>
                <c:pt idx="4449">
                  <c:v>183.0</c:v>
                </c:pt>
                <c:pt idx="4450">
                  <c:v>180.0</c:v>
                </c:pt>
                <c:pt idx="4451">
                  <c:v>179.0</c:v>
                </c:pt>
                <c:pt idx="4452">
                  <c:v>179.0</c:v>
                </c:pt>
                <c:pt idx="4453">
                  <c:v>179.0</c:v>
                </c:pt>
                <c:pt idx="4454">
                  <c:v>179.0</c:v>
                </c:pt>
                <c:pt idx="4455">
                  <c:v>179.0</c:v>
                </c:pt>
                <c:pt idx="4456">
                  <c:v>181.0</c:v>
                </c:pt>
                <c:pt idx="4457">
                  <c:v>178.0</c:v>
                </c:pt>
                <c:pt idx="4458">
                  <c:v>181.0</c:v>
                </c:pt>
                <c:pt idx="4459">
                  <c:v>180.0</c:v>
                </c:pt>
                <c:pt idx="4460">
                  <c:v>181.0</c:v>
                </c:pt>
                <c:pt idx="4461">
                  <c:v>181.0</c:v>
                </c:pt>
                <c:pt idx="4462">
                  <c:v>186.0</c:v>
                </c:pt>
                <c:pt idx="4463">
                  <c:v>199.0</c:v>
                </c:pt>
                <c:pt idx="4464">
                  <c:v>204.0</c:v>
                </c:pt>
                <c:pt idx="4465">
                  <c:v>196.0</c:v>
                </c:pt>
                <c:pt idx="4466">
                  <c:v>185.0</c:v>
                </c:pt>
                <c:pt idx="4467">
                  <c:v>180.0</c:v>
                </c:pt>
                <c:pt idx="4468">
                  <c:v>180.0</c:v>
                </c:pt>
                <c:pt idx="4469">
                  <c:v>180.0</c:v>
                </c:pt>
                <c:pt idx="4470">
                  <c:v>179.0</c:v>
                </c:pt>
                <c:pt idx="4471">
                  <c:v>179.0</c:v>
                </c:pt>
                <c:pt idx="4472">
                  <c:v>182.0</c:v>
                </c:pt>
                <c:pt idx="4473">
                  <c:v>179.0</c:v>
                </c:pt>
                <c:pt idx="4474">
                  <c:v>180.0</c:v>
                </c:pt>
                <c:pt idx="4475">
                  <c:v>179.0</c:v>
                </c:pt>
                <c:pt idx="4476">
                  <c:v>178.0</c:v>
                </c:pt>
                <c:pt idx="4477">
                  <c:v>180.0</c:v>
                </c:pt>
                <c:pt idx="4478">
                  <c:v>180.0</c:v>
                </c:pt>
                <c:pt idx="4479">
                  <c:v>184.0</c:v>
                </c:pt>
                <c:pt idx="4480">
                  <c:v>184.0</c:v>
                </c:pt>
                <c:pt idx="4481">
                  <c:v>182.0</c:v>
                </c:pt>
                <c:pt idx="4482">
                  <c:v>183.0</c:v>
                </c:pt>
                <c:pt idx="4483">
                  <c:v>178.0</c:v>
                </c:pt>
                <c:pt idx="4484">
                  <c:v>180.0</c:v>
                </c:pt>
                <c:pt idx="4485">
                  <c:v>179.0</c:v>
                </c:pt>
                <c:pt idx="4486">
                  <c:v>180.0</c:v>
                </c:pt>
                <c:pt idx="4487">
                  <c:v>181.0</c:v>
                </c:pt>
                <c:pt idx="4488">
                  <c:v>180.0</c:v>
                </c:pt>
                <c:pt idx="4489">
                  <c:v>181.0</c:v>
                </c:pt>
                <c:pt idx="4490">
                  <c:v>180.0</c:v>
                </c:pt>
                <c:pt idx="4491">
                  <c:v>180.0</c:v>
                </c:pt>
                <c:pt idx="4492">
                  <c:v>181.0</c:v>
                </c:pt>
                <c:pt idx="4493">
                  <c:v>180.0</c:v>
                </c:pt>
                <c:pt idx="4494">
                  <c:v>179.0</c:v>
                </c:pt>
                <c:pt idx="4495">
                  <c:v>181.0</c:v>
                </c:pt>
                <c:pt idx="4496">
                  <c:v>182.0</c:v>
                </c:pt>
                <c:pt idx="4497">
                  <c:v>182.0</c:v>
                </c:pt>
                <c:pt idx="4498">
                  <c:v>183.0</c:v>
                </c:pt>
                <c:pt idx="4499">
                  <c:v>181.0</c:v>
                </c:pt>
                <c:pt idx="4500">
                  <c:v>180.0</c:v>
                </c:pt>
                <c:pt idx="4501">
                  <c:v>180.0</c:v>
                </c:pt>
                <c:pt idx="4502">
                  <c:v>180.0</c:v>
                </c:pt>
                <c:pt idx="4503">
                  <c:v>181.0</c:v>
                </c:pt>
                <c:pt idx="4504">
                  <c:v>183.0</c:v>
                </c:pt>
                <c:pt idx="4505">
                  <c:v>184.0</c:v>
                </c:pt>
                <c:pt idx="4506">
                  <c:v>183.0</c:v>
                </c:pt>
                <c:pt idx="4507">
                  <c:v>182.0</c:v>
                </c:pt>
                <c:pt idx="4508">
                  <c:v>182.0</c:v>
                </c:pt>
                <c:pt idx="4509">
                  <c:v>183.0</c:v>
                </c:pt>
                <c:pt idx="4510">
                  <c:v>183.0</c:v>
                </c:pt>
                <c:pt idx="4511">
                  <c:v>183.0</c:v>
                </c:pt>
                <c:pt idx="4512">
                  <c:v>182.0</c:v>
                </c:pt>
                <c:pt idx="4513">
                  <c:v>180.0</c:v>
                </c:pt>
                <c:pt idx="4514">
                  <c:v>182.0</c:v>
                </c:pt>
                <c:pt idx="4515">
                  <c:v>179.0</c:v>
                </c:pt>
                <c:pt idx="4516">
                  <c:v>182.0</c:v>
                </c:pt>
                <c:pt idx="4517">
                  <c:v>195.0</c:v>
                </c:pt>
                <c:pt idx="4518">
                  <c:v>204.0</c:v>
                </c:pt>
                <c:pt idx="4519">
                  <c:v>203.0</c:v>
                </c:pt>
                <c:pt idx="4520">
                  <c:v>188.0</c:v>
                </c:pt>
                <c:pt idx="4521">
                  <c:v>181.0</c:v>
                </c:pt>
                <c:pt idx="4522">
                  <c:v>180.0</c:v>
                </c:pt>
                <c:pt idx="4523">
                  <c:v>180.0</c:v>
                </c:pt>
                <c:pt idx="4524">
                  <c:v>178.0</c:v>
                </c:pt>
                <c:pt idx="4525">
                  <c:v>180.0</c:v>
                </c:pt>
                <c:pt idx="4526">
                  <c:v>180.0</c:v>
                </c:pt>
                <c:pt idx="4527">
                  <c:v>181.0</c:v>
                </c:pt>
                <c:pt idx="4528">
                  <c:v>180.0</c:v>
                </c:pt>
                <c:pt idx="4529">
                  <c:v>181.0</c:v>
                </c:pt>
                <c:pt idx="4530">
                  <c:v>181.0</c:v>
                </c:pt>
                <c:pt idx="4531">
                  <c:v>180.0</c:v>
                </c:pt>
                <c:pt idx="4532">
                  <c:v>181.0</c:v>
                </c:pt>
                <c:pt idx="4533">
                  <c:v>182.0</c:v>
                </c:pt>
                <c:pt idx="4534">
                  <c:v>180.0</c:v>
                </c:pt>
                <c:pt idx="4535">
                  <c:v>181.0</c:v>
                </c:pt>
                <c:pt idx="4536">
                  <c:v>181.0</c:v>
                </c:pt>
                <c:pt idx="4537">
                  <c:v>179.0</c:v>
                </c:pt>
                <c:pt idx="4538">
                  <c:v>180.0</c:v>
                </c:pt>
                <c:pt idx="4539">
                  <c:v>179.0</c:v>
                </c:pt>
                <c:pt idx="4540">
                  <c:v>179.0</c:v>
                </c:pt>
                <c:pt idx="4541">
                  <c:v>179.0</c:v>
                </c:pt>
                <c:pt idx="4542">
                  <c:v>181.0</c:v>
                </c:pt>
                <c:pt idx="4543">
                  <c:v>183.0</c:v>
                </c:pt>
                <c:pt idx="4544">
                  <c:v>196.0</c:v>
                </c:pt>
                <c:pt idx="4545">
                  <c:v>208.0</c:v>
                </c:pt>
                <c:pt idx="4546">
                  <c:v>204.0</c:v>
                </c:pt>
                <c:pt idx="4547">
                  <c:v>190.0</c:v>
                </c:pt>
                <c:pt idx="4548">
                  <c:v>182.0</c:v>
                </c:pt>
                <c:pt idx="4549">
                  <c:v>180.0</c:v>
                </c:pt>
                <c:pt idx="4550">
                  <c:v>179.0</c:v>
                </c:pt>
                <c:pt idx="4551">
                  <c:v>178.0</c:v>
                </c:pt>
                <c:pt idx="4552">
                  <c:v>180.0</c:v>
                </c:pt>
                <c:pt idx="4553">
                  <c:v>180.0</c:v>
                </c:pt>
                <c:pt idx="4554">
                  <c:v>178.0</c:v>
                </c:pt>
                <c:pt idx="4555">
                  <c:v>179.0</c:v>
                </c:pt>
                <c:pt idx="4556">
                  <c:v>179.0</c:v>
                </c:pt>
                <c:pt idx="4557">
                  <c:v>182.0</c:v>
                </c:pt>
                <c:pt idx="4558">
                  <c:v>180.0</c:v>
                </c:pt>
                <c:pt idx="4559">
                  <c:v>179.0</c:v>
                </c:pt>
                <c:pt idx="4560">
                  <c:v>179.0</c:v>
                </c:pt>
                <c:pt idx="4561">
                  <c:v>179.0</c:v>
                </c:pt>
                <c:pt idx="4562">
                  <c:v>181.0</c:v>
                </c:pt>
                <c:pt idx="4563">
                  <c:v>181.0</c:v>
                </c:pt>
                <c:pt idx="4564">
                  <c:v>179.0</c:v>
                </c:pt>
                <c:pt idx="4565">
                  <c:v>180.0</c:v>
                </c:pt>
                <c:pt idx="4566">
                  <c:v>182.0</c:v>
                </c:pt>
                <c:pt idx="4567">
                  <c:v>180.0</c:v>
                </c:pt>
                <c:pt idx="4568">
                  <c:v>180.0</c:v>
                </c:pt>
                <c:pt idx="4569">
                  <c:v>178.0</c:v>
                </c:pt>
                <c:pt idx="4570">
                  <c:v>181.0</c:v>
                </c:pt>
                <c:pt idx="4571">
                  <c:v>180.0</c:v>
                </c:pt>
                <c:pt idx="4572">
                  <c:v>179.0</c:v>
                </c:pt>
                <c:pt idx="4573">
                  <c:v>179.0</c:v>
                </c:pt>
                <c:pt idx="4574">
                  <c:v>179.0</c:v>
                </c:pt>
                <c:pt idx="4575">
                  <c:v>179.0</c:v>
                </c:pt>
                <c:pt idx="4576">
                  <c:v>180.0</c:v>
                </c:pt>
                <c:pt idx="4577">
                  <c:v>180.0</c:v>
                </c:pt>
                <c:pt idx="4578">
                  <c:v>179.0</c:v>
                </c:pt>
                <c:pt idx="4579">
                  <c:v>181.0</c:v>
                </c:pt>
                <c:pt idx="4580">
                  <c:v>180.0</c:v>
                </c:pt>
                <c:pt idx="4581">
                  <c:v>178.0</c:v>
                </c:pt>
                <c:pt idx="4582">
                  <c:v>180.0</c:v>
                </c:pt>
                <c:pt idx="4583">
                  <c:v>180.0</c:v>
                </c:pt>
                <c:pt idx="4584">
                  <c:v>180.0</c:v>
                </c:pt>
                <c:pt idx="4585">
                  <c:v>181.0</c:v>
                </c:pt>
                <c:pt idx="4586">
                  <c:v>180.0</c:v>
                </c:pt>
                <c:pt idx="4587">
                  <c:v>181.0</c:v>
                </c:pt>
                <c:pt idx="4588">
                  <c:v>180.0</c:v>
                </c:pt>
                <c:pt idx="4589">
                  <c:v>182.0</c:v>
                </c:pt>
                <c:pt idx="4590">
                  <c:v>178.0</c:v>
                </c:pt>
                <c:pt idx="4591">
                  <c:v>180.0</c:v>
                </c:pt>
                <c:pt idx="4592">
                  <c:v>179.0</c:v>
                </c:pt>
                <c:pt idx="4593">
                  <c:v>181.0</c:v>
                </c:pt>
                <c:pt idx="4594">
                  <c:v>179.0</c:v>
                </c:pt>
                <c:pt idx="4595">
                  <c:v>179.0</c:v>
                </c:pt>
                <c:pt idx="4596">
                  <c:v>181.0</c:v>
                </c:pt>
                <c:pt idx="4597">
                  <c:v>179.0</c:v>
                </c:pt>
                <c:pt idx="4598">
                  <c:v>179.0</c:v>
                </c:pt>
                <c:pt idx="4599">
                  <c:v>180.0</c:v>
                </c:pt>
                <c:pt idx="4600">
                  <c:v>180.0</c:v>
                </c:pt>
                <c:pt idx="4601">
                  <c:v>180.0</c:v>
                </c:pt>
                <c:pt idx="4602">
                  <c:v>181.0</c:v>
                </c:pt>
                <c:pt idx="4603">
                  <c:v>179.0</c:v>
                </c:pt>
                <c:pt idx="4604">
                  <c:v>179.0</c:v>
                </c:pt>
                <c:pt idx="4605">
                  <c:v>181.0</c:v>
                </c:pt>
                <c:pt idx="4606">
                  <c:v>179.0</c:v>
                </c:pt>
                <c:pt idx="4607">
                  <c:v>179.0</c:v>
                </c:pt>
                <c:pt idx="4608">
                  <c:v>181.0</c:v>
                </c:pt>
                <c:pt idx="4609">
                  <c:v>180.0</c:v>
                </c:pt>
                <c:pt idx="4610">
                  <c:v>179.0</c:v>
                </c:pt>
                <c:pt idx="4611">
                  <c:v>181.0</c:v>
                </c:pt>
                <c:pt idx="4612">
                  <c:v>179.0</c:v>
                </c:pt>
                <c:pt idx="4613">
                  <c:v>179.0</c:v>
                </c:pt>
                <c:pt idx="4614">
                  <c:v>177.0</c:v>
                </c:pt>
                <c:pt idx="4615">
                  <c:v>180.0</c:v>
                </c:pt>
                <c:pt idx="4616">
                  <c:v>181.0</c:v>
                </c:pt>
                <c:pt idx="4617">
                  <c:v>179.0</c:v>
                </c:pt>
                <c:pt idx="4618">
                  <c:v>178.0</c:v>
                </c:pt>
                <c:pt idx="4619">
                  <c:v>181.0</c:v>
                </c:pt>
                <c:pt idx="4620">
                  <c:v>180.0</c:v>
                </c:pt>
                <c:pt idx="4621">
                  <c:v>182.0</c:v>
                </c:pt>
                <c:pt idx="4622">
                  <c:v>180.0</c:v>
                </c:pt>
                <c:pt idx="4623">
                  <c:v>181.0</c:v>
                </c:pt>
                <c:pt idx="4624">
                  <c:v>180.0</c:v>
                </c:pt>
                <c:pt idx="4625">
                  <c:v>180.0</c:v>
                </c:pt>
                <c:pt idx="4626">
                  <c:v>182.0</c:v>
                </c:pt>
                <c:pt idx="4627">
                  <c:v>180.0</c:v>
                </c:pt>
                <c:pt idx="4628">
                  <c:v>179.0</c:v>
                </c:pt>
                <c:pt idx="4629">
                  <c:v>178.0</c:v>
                </c:pt>
                <c:pt idx="4630">
                  <c:v>181.0</c:v>
                </c:pt>
                <c:pt idx="4631">
                  <c:v>188.0</c:v>
                </c:pt>
                <c:pt idx="4632">
                  <c:v>220.0</c:v>
                </c:pt>
                <c:pt idx="4633">
                  <c:v>235.0</c:v>
                </c:pt>
                <c:pt idx="4634">
                  <c:v>228.0</c:v>
                </c:pt>
                <c:pt idx="4635">
                  <c:v>194.0</c:v>
                </c:pt>
                <c:pt idx="4636">
                  <c:v>181.0</c:v>
                </c:pt>
                <c:pt idx="4637">
                  <c:v>180.0</c:v>
                </c:pt>
                <c:pt idx="4638">
                  <c:v>181.0</c:v>
                </c:pt>
                <c:pt idx="4639">
                  <c:v>179.0</c:v>
                </c:pt>
                <c:pt idx="4640">
                  <c:v>181.0</c:v>
                </c:pt>
                <c:pt idx="4641">
                  <c:v>180.0</c:v>
                </c:pt>
                <c:pt idx="4642">
                  <c:v>182.0</c:v>
                </c:pt>
                <c:pt idx="4643">
                  <c:v>180.0</c:v>
                </c:pt>
                <c:pt idx="4644">
                  <c:v>180.0</c:v>
                </c:pt>
                <c:pt idx="4645">
                  <c:v>180.0</c:v>
                </c:pt>
                <c:pt idx="4646">
                  <c:v>179.0</c:v>
                </c:pt>
                <c:pt idx="4647">
                  <c:v>180.0</c:v>
                </c:pt>
                <c:pt idx="4648">
                  <c:v>181.0</c:v>
                </c:pt>
                <c:pt idx="4649">
                  <c:v>179.0</c:v>
                </c:pt>
                <c:pt idx="4650">
                  <c:v>180.0</c:v>
                </c:pt>
                <c:pt idx="4651">
                  <c:v>180.0</c:v>
                </c:pt>
                <c:pt idx="4652">
                  <c:v>179.0</c:v>
                </c:pt>
                <c:pt idx="4653">
                  <c:v>179.0</c:v>
                </c:pt>
                <c:pt idx="4654">
                  <c:v>180.0</c:v>
                </c:pt>
                <c:pt idx="4655">
                  <c:v>179.0</c:v>
                </c:pt>
                <c:pt idx="4656">
                  <c:v>178.0</c:v>
                </c:pt>
                <c:pt idx="4657">
                  <c:v>180.0</c:v>
                </c:pt>
                <c:pt idx="4658">
                  <c:v>178.0</c:v>
                </c:pt>
                <c:pt idx="4659">
                  <c:v>179.0</c:v>
                </c:pt>
                <c:pt idx="4660">
                  <c:v>180.0</c:v>
                </c:pt>
                <c:pt idx="4661">
                  <c:v>179.0</c:v>
                </c:pt>
                <c:pt idx="4662">
                  <c:v>181.0</c:v>
                </c:pt>
                <c:pt idx="4663">
                  <c:v>182.0</c:v>
                </c:pt>
                <c:pt idx="4664">
                  <c:v>194.0</c:v>
                </c:pt>
                <c:pt idx="4665">
                  <c:v>214.0</c:v>
                </c:pt>
                <c:pt idx="4666">
                  <c:v>214.0</c:v>
                </c:pt>
                <c:pt idx="4667">
                  <c:v>197.0</c:v>
                </c:pt>
                <c:pt idx="4668">
                  <c:v>184.0</c:v>
                </c:pt>
                <c:pt idx="4669">
                  <c:v>180.0</c:v>
                </c:pt>
                <c:pt idx="4670">
                  <c:v>181.0</c:v>
                </c:pt>
                <c:pt idx="4671">
                  <c:v>181.0</c:v>
                </c:pt>
                <c:pt idx="4672">
                  <c:v>179.0</c:v>
                </c:pt>
                <c:pt idx="4673">
                  <c:v>179.0</c:v>
                </c:pt>
                <c:pt idx="4674">
                  <c:v>180.0</c:v>
                </c:pt>
                <c:pt idx="4675">
                  <c:v>179.0</c:v>
                </c:pt>
                <c:pt idx="4676">
                  <c:v>180.0</c:v>
                </c:pt>
                <c:pt idx="4677">
                  <c:v>179.0</c:v>
                </c:pt>
                <c:pt idx="4678">
                  <c:v>178.0</c:v>
                </c:pt>
                <c:pt idx="4679">
                  <c:v>179.0</c:v>
                </c:pt>
                <c:pt idx="4680">
                  <c:v>187.0</c:v>
                </c:pt>
                <c:pt idx="4681">
                  <c:v>201.0</c:v>
                </c:pt>
                <c:pt idx="4682">
                  <c:v>194.0</c:v>
                </c:pt>
                <c:pt idx="4683">
                  <c:v>185.0</c:v>
                </c:pt>
                <c:pt idx="4684">
                  <c:v>181.0</c:v>
                </c:pt>
                <c:pt idx="4685">
                  <c:v>180.0</c:v>
                </c:pt>
                <c:pt idx="4686">
                  <c:v>180.0</c:v>
                </c:pt>
                <c:pt idx="4687">
                  <c:v>181.0</c:v>
                </c:pt>
                <c:pt idx="4688">
                  <c:v>178.0</c:v>
                </c:pt>
                <c:pt idx="4689">
                  <c:v>180.0</c:v>
                </c:pt>
                <c:pt idx="4690">
                  <c:v>180.0</c:v>
                </c:pt>
                <c:pt idx="4691">
                  <c:v>181.0</c:v>
                </c:pt>
                <c:pt idx="4692">
                  <c:v>178.0</c:v>
                </c:pt>
                <c:pt idx="4693">
                  <c:v>179.0</c:v>
                </c:pt>
                <c:pt idx="4694">
                  <c:v>180.0</c:v>
                </c:pt>
                <c:pt idx="4695">
                  <c:v>180.0</c:v>
                </c:pt>
                <c:pt idx="4696">
                  <c:v>180.0</c:v>
                </c:pt>
                <c:pt idx="4697">
                  <c:v>182.0</c:v>
                </c:pt>
                <c:pt idx="4698">
                  <c:v>181.0</c:v>
                </c:pt>
                <c:pt idx="4699">
                  <c:v>182.0</c:v>
                </c:pt>
                <c:pt idx="4700">
                  <c:v>182.0</c:v>
                </c:pt>
                <c:pt idx="4701">
                  <c:v>180.0</c:v>
                </c:pt>
                <c:pt idx="4702">
                  <c:v>181.0</c:v>
                </c:pt>
                <c:pt idx="4703">
                  <c:v>179.0</c:v>
                </c:pt>
                <c:pt idx="4704">
                  <c:v>179.0</c:v>
                </c:pt>
                <c:pt idx="4705">
                  <c:v>179.0</c:v>
                </c:pt>
                <c:pt idx="4706">
                  <c:v>179.0</c:v>
                </c:pt>
                <c:pt idx="4707">
                  <c:v>179.0</c:v>
                </c:pt>
                <c:pt idx="4708">
                  <c:v>180.0</c:v>
                </c:pt>
                <c:pt idx="4709">
                  <c:v>179.0</c:v>
                </c:pt>
                <c:pt idx="4710">
                  <c:v>180.0</c:v>
                </c:pt>
                <c:pt idx="4711">
                  <c:v>184.0</c:v>
                </c:pt>
                <c:pt idx="4712">
                  <c:v>187.0</c:v>
                </c:pt>
                <c:pt idx="4713">
                  <c:v>185.0</c:v>
                </c:pt>
                <c:pt idx="4714">
                  <c:v>182.0</c:v>
                </c:pt>
                <c:pt idx="4715">
                  <c:v>179.0</c:v>
                </c:pt>
                <c:pt idx="4716">
                  <c:v>179.0</c:v>
                </c:pt>
                <c:pt idx="4717">
                  <c:v>181.0</c:v>
                </c:pt>
                <c:pt idx="4718">
                  <c:v>180.0</c:v>
                </c:pt>
                <c:pt idx="4719">
                  <c:v>177.0</c:v>
                </c:pt>
                <c:pt idx="4720">
                  <c:v>178.0</c:v>
                </c:pt>
                <c:pt idx="4721">
                  <c:v>179.0</c:v>
                </c:pt>
                <c:pt idx="4722">
                  <c:v>183.0</c:v>
                </c:pt>
                <c:pt idx="4723">
                  <c:v>183.0</c:v>
                </c:pt>
                <c:pt idx="4724">
                  <c:v>181.0</c:v>
                </c:pt>
                <c:pt idx="4725">
                  <c:v>180.0</c:v>
                </c:pt>
                <c:pt idx="4726">
                  <c:v>178.0</c:v>
                </c:pt>
                <c:pt idx="4727">
                  <c:v>180.0</c:v>
                </c:pt>
                <c:pt idx="4728">
                  <c:v>179.0</c:v>
                </c:pt>
                <c:pt idx="4729">
                  <c:v>180.0</c:v>
                </c:pt>
                <c:pt idx="4730">
                  <c:v>182.0</c:v>
                </c:pt>
                <c:pt idx="4731">
                  <c:v>182.0</c:v>
                </c:pt>
                <c:pt idx="4732">
                  <c:v>180.0</c:v>
                </c:pt>
                <c:pt idx="4733">
                  <c:v>182.0</c:v>
                </c:pt>
                <c:pt idx="4734">
                  <c:v>180.0</c:v>
                </c:pt>
                <c:pt idx="4735">
                  <c:v>182.0</c:v>
                </c:pt>
                <c:pt idx="4736">
                  <c:v>181.0</c:v>
                </c:pt>
                <c:pt idx="4737">
                  <c:v>178.0</c:v>
                </c:pt>
                <c:pt idx="4738">
                  <c:v>178.0</c:v>
                </c:pt>
                <c:pt idx="4739">
                  <c:v>179.0</c:v>
                </c:pt>
                <c:pt idx="4740">
                  <c:v>180.0</c:v>
                </c:pt>
                <c:pt idx="4741">
                  <c:v>182.0</c:v>
                </c:pt>
                <c:pt idx="4742">
                  <c:v>190.0</c:v>
                </c:pt>
                <c:pt idx="4743">
                  <c:v>190.0</c:v>
                </c:pt>
                <c:pt idx="4744">
                  <c:v>185.0</c:v>
                </c:pt>
                <c:pt idx="4745">
                  <c:v>183.0</c:v>
                </c:pt>
                <c:pt idx="4746">
                  <c:v>180.0</c:v>
                </c:pt>
                <c:pt idx="4747">
                  <c:v>180.0</c:v>
                </c:pt>
                <c:pt idx="4748">
                  <c:v>180.0</c:v>
                </c:pt>
                <c:pt idx="4749">
                  <c:v>180.0</c:v>
                </c:pt>
                <c:pt idx="4750">
                  <c:v>181.0</c:v>
                </c:pt>
                <c:pt idx="4751">
                  <c:v>181.0</c:v>
                </c:pt>
                <c:pt idx="4752">
                  <c:v>180.0</c:v>
                </c:pt>
                <c:pt idx="4753">
                  <c:v>181.0</c:v>
                </c:pt>
                <c:pt idx="4754">
                  <c:v>180.0</c:v>
                </c:pt>
                <c:pt idx="4755">
                  <c:v>179.0</c:v>
                </c:pt>
                <c:pt idx="4756">
                  <c:v>181.0</c:v>
                </c:pt>
                <c:pt idx="4757">
                  <c:v>180.0</c:v>
                </c:pt>
                <c:pt idx="4758">
                  <c:v>181.0</c:v>
                </c:pt>
                <c:pt idx="4759">
                  <c:v>181.0</c:v>
                </c:pt>
                <c:pt idx="4760">
                  <c:v>182.0</c:v>
                </c:pt>
                <c:pt idx="4761">
                  <c:v>183.0</c:v>
                </c:pt>
                <c:pt idx="4762">
                  <c:v>184.0</c:v>
                </c:pt>
                <c:pt idx="4763">
                  <c:v>180.0</c:v>
                </c:pt>
                <c:pt idx="4764">
                  <c:v>179.0</c:v>
                </c:pt>
                <c:pt idx="4765">
                  <c:v>180.0</c:v>
                </c:pt>
                <c:pt idx="4766">
                  <c:v>180.0</c:v>
                </c:pt>
                <c:pt idx="4767">
                  <c:v>180.0</c:v>
                </c:pt>
                <c:pt idx="4768">
                  <c:v>179.0</c:v>
                </c:pt>
                <c:pt idx="4769">
                  <c:v>177.0</c:v>
                </c:pt>
                <c:pt idx="4770">
                  <c:v>179.0</c:v>
                </c:pt>
                <c:pt idx="4771">
                  <c:v>179.0</c:v>
                </c:pt>
                <c:pt idx="4772">
                  <c:v>180.0</c:v>
                </c:pt>
                <c:pt idx="4773">
                  <c:v>181.0</c:v>
                </c:pt>
                <c:pt idx="4774">
                  <c:v>179.0</c:v>
                </c:pt>
                <c:pt idx="4775">
                  <c:v>182.0</c:v>
                </c:pt>
                <c:pt idx="4776">
                  <c:v>181.0</c:v>
                </c:pt>
                <c:pt idx="4777">
                  <c:v>183.0</c:v>
                </c:pt>
                <c:pt idx="4778">
                  <c:v>180.0</c:v>
                </c:pt>
                <c:pt idx="4779">
                  <c:v>179.0</c:v>
                </c:pt>
                <c:pt idx="4780">
                  <c:v>180.0</c:v>
                </c:pt>
                <c:pt idx="4781">
                  <c:v>178.0</c:v>
                </c:pt>
                <c:pt idx="4782">
                  <c:v>180.0</c:v>
                </c:pt>
                <c:pt idx="4783">
                  <c:v>179.0</c:v>
                </c:pt>
                <c:pt idx="4784">
                  <c:v>181.0</c:v>
                </c:pt>
                <c:pt idx="4785">
                  <c:v>181.0</c:v>
                </c:pt>
                <c:pt idx="4786">
                  <c:v>179.0</c:v>
                </c:pt>
                <c:pt idx="4787">
                  <c:v>180.0</c:v>
                </c:pt>
                <c:pt idx="4788">
                  <c:v>181.0</c:v>
                </c:pt>
                <c:pt idx="4789">
                  <c:v>180.0</c:v>
                </c:pt>
                <c:pt idx="4790">
                  <c:v>179.0</c:v>
                </c:pt>
                <c:pt idx="4791">
                  <c:v>180.0</c:v>
                </c:pt>
                <c:pt idx="4792">
                  <c:v>179.0</c:v>
                </c:pt>
                <c:pt idx="4793">
                  <c:v>181.0</c:v>
                </c:pt>
                <c:pt idx="4794">
                  <c:v>180.0</c:v>
                </c:pt>
                <c:pt idx="4795">
                  <c:v>178.0</c:v>
                </c:pt>
                <c:pt idx="4796">
                  <c:v>178.0</c:v>
                </c:pt>
                <c:pt idx="4797">
                  <c:v>181.0</c:v>
                </c:pt>
                <c:pt idx="4798">
                  <c:v>179.0</c:v>
                </c:pt>
                <c:pt idx="4799">
                  <c:v>180.0</c:v>
                </c:pt>
                <c:pt idx="4800">
                  <c:v>180.0</c:v>
                </c:pt>
                <c:pt idx="4801">
                  <c:v>181.0</c:v>
                </c:pt>
                <c:pt idx="4802">
                  <c:v>180.0</c:v>
                </c:pt>
                <c:pt idx="4803">
                  <c:v>180.0</c:v>
                </c:pt>
                <c:pt idx="4804">
                  <c:v>182.0</c:v>
                </c:pt>
                <c:pt idx="4805">
                  <c:v>184.0</c:v>
                </c:pt>
                <c:pt idx="4806">
                  <c:v>180.0</c:v>
                </c:pt>
                <c:pt idx="4807">
                  <c:v>179.0</c:v>
                </c:pt>
                <c:pt idx="4808">
                  <c:v>180.0</c:v>
                </c:pt>
                <c:pt idx="4809">
                  <c:v>180.0</c:v>
                </c:pt>
                <c:pt idx="4810">
                  <c:v>180.0</c:v>
                </c:pt>
                <c:pt idx="4811">
                  <c:v>181.0</c:v>
                </c:pt>
                <c:pt idx="4812">
                  <c:v>178.0</c:v>
                </c:pt>
                <c:pt idx="4813">
                  <c:v>180.0</c:v>
                </c:pt>
                <c:pt idx="4814">
                  <c:v>180.0</c:v>
                </c:pt>
                <c:pt idx="4815">
                  <c:v>178.0</c:v>
                </c:pt>
                <c:pt idx="4816">
                  <c:v>180.0</c:v>
                </c:pt>
                <c:pt idx="4817">
                  <c:v>179.0</c:v>
                </c:pt>
                <c:pt idx="4818">
                  <c:v>179.0</c:v>
                </c:pt>
                <c:pt idx="4819">
                  <c:v>179.0</c:v>
                </c:pt>
                <c:pt idx="4820">
                  <c:v>180.0</c:v>
                </c:pt>
                <c:pt idx="4821">
                  <c:v>180.0</c:v>
                </c:pt>
                <c:pt idx="4822">
                  <c:v>179.0</c:v>
                </c:pt>
                <c:pt idx="4823">
                  <c:v>180.0</c:v>
                </c:pt>
                <c:pt idx="4824">
                  <c:v>181.0</c:v>
                </c:pt>
                <c:pt idx="4825">
                  <c:v>179.0</c:v>
                </c:pt>
                <c:pt idx="4826">
                  <c:v>178.0</c:v>
                </c:pt>
                <c:pt idx="4827">
                  <c:v>180.0</c:v>
                </c:pt>
                <c:pt idx="4828">
                  <c:v>181.0</c:v>
                </c:pt>
                <c:pt idx="4829">
                  <c:v>179.0</c:v>
                </c:pt>
                <c:pt idx="4830">
                  <c:v>189.0</c:v>
                </c:pt>
                <c:pt idx="4831">
                  <c:v>182.0</c:v>
                </c:pt>
                <c:pt idx="4832">
                  <c:v>179.0</c:v>
                </c:pt>
                <c:pt idx="4833">
                  <c:v>178.0</c:v>
                </c:pt>
                <c:pt idx="4834">
                  <c:v>179.0</c:v>
                </c:pt>
                <c:pt idx="4835">
                  <c:v>178.0</c:v>
                </c:pt>
                <c:pt idx="4836">
                  <c:v>179.0</c:v>
                </c:pt>
                <c:pt idx="4837">
                  <c:v>181.0</c:v>
                </c:pt>
                <c:pt idx="4838">
                  <c:v>180.0</c:v>
                </c:pt>
                <c:pt idx="4839">
                  <c:v>181.0</c:v>
                </c:pt>
                <c:pt idx="4840">
                  <c:v>181.0</c:v>
                </c:pt>
                <c:pt idx="4841">
                  <c:v>181.0</c:v>
                </c:pt>
                <c:pt idx="4842">
                  <c:v>179.0</c:v>
                </c:pt>
                <c:pt idx="4843">
                  <c:v>182.0</c:v>
                </c:pt>
                <c:pt idx="4844">
                  <c:v>179.0</c:v>
                </c:pt>
                <c:pt idx="4845">
                  <c:v>178.0</c:v>
                </c:pt>
                <c:pt idx="4846">
                  <c:v>180.0</c:v>
                </c:pt>
                <c:pt idx="4847">
                  <c:v>180.0</c:v>
                </c:pt>
                <c:pt idx="4848">
                  <c:v>180.0</c:v>
                </c:pt>
                <c:pt idx="4849">
                  <c:v>179.0</c:v>
                </c:pt>
                <c:pt idx="4850">
                  <c:v>181.0</c:v>
                </c:pt>
                <c:pt idx="4851">
                  <c:v>181.0</c:v>
                </c:pt>
                <c:pt idx="4852">
                  <c:v>181.0</c:v>
                </c:pt>
                <c:pt idx="4853">
                  <c:v>181.0</c:v>
                </c:pt>
                <c:pt idx="4854">
                  <c:v>180.0</c:v>
                </c:pt>
                <c:pt idx="4855">
                  <c:v>179.0</c:v>
                </c:pt>
                <c:pt idx="4856">
                  <c:v>181.0</c:v>
                </c:pt>
                <c:pt idx="4857">
                  <c:v>187.0</c:v>
                </c:pt>
                <c:pt idx="4858">
                  <c:v>187.0</c:v>
                </c:pt>
                <c:pt idx="4859">
                  <c:v>184.0</c:v>
                </c:pt>
                <c:pt idx="4860">
                  <c:v>181.0</c:v>
                </c:pt>
                <c:pt idx="4861">
                  <c:v>180.0</c:v>
                </c:pt>
                <c:pt idx="4862">
                  <c:v>181.0</c:v>
                </c:pt>
                <c:pt idx="4863">
                  <c:v>180.0</c:v>
                </c:pt>
                <c:pt idx="4864">
                  <c:v>179.0</c:v>
                </c:pt>
                <c:pt idx="4865">
                  <c:v>179.0</c:v>
                </c:pt>
                <c:pt idx="4866">
                  <c:v>178.0</c:v>
                </c:pt>
                <c:pt idx="4867">
                  <c:v>180.0</c:v>
                </c:pt>
                <c:pt idx="4868">
                  <c:v>181.0</c:v>
                </c:pt>
                <c:pt idx="4869">
                  <c:v>179.0</c:v>
                </c:pt>
                <c:pt idx="4870">
                  <c:v>180.0</c:v>
                </c:pt>
                <c:pt idx="4871">
                  <c:v>180.0</c:v>
                </c:pt>
                <c:pt idx="4872">
                  <c:v>180.0</c:v>
                </c:pt>
                <c:pt idx="4873">
                  <c:v>181.0</c:v>
                </c:pt>
                <c:pt idx="4874">
                  <c:v>178.0</c:v>
                </c:pt>
                <c:pt idx="4875">
                  <c:v>181.0</c:v>
                </c:pt>
                <c:pt idx="4876">
                  <c:v>180.0</c:v>
                </c:pt>
                <c:pt idx="4877">
                  <c:v>179.0</c:v>
                </c:pt>
                <c:pt idx="4878">
                  <c:v>179.0</c:v>
                </c:pt>
                <c:pt idx="4879">
                  <c:v>179.0</c:v>
                </c:pt>
                <c:pt idx="4880">
                  <c:v>180.0</c:v>
                </c:pt>
                <c:pt idx="4881">
                  <c:v>178.0</c:v>
                </c:pt>
                <c:pt idx="4882">
                  <c:v>180.0</c:v>
                </c:pt>
                <c:pt idx="4883">
                  <c:v>180.0</c:v>
                </c:pt>
                <c:pt idx="4884">
                  <c:v>180.0</c:v>
                </c:pt>
                <c:pt idx="4885">
                  <c:v>180.0</c:v>
                </c:pt>
                <c:pt idx="4886">
                  <c:v>179.0</c:v>
                </c:pt>
                <c:pt idx="4887">
                  <c:v>181.0</c:v>
                </c:pt>
                <c:pt idx="4888">
                  <c:v>180.0</c:v>
                </c:pt>
                <c:pt idx="4889">
                  <c:v>182.0</c:v>
                </c:pt>
                <c:pt idx="4890">
                  <c:v>179.0</c:v>
                </c:pt>
                <c:pt idx="4891">
                  <c:v>179.0</c:v>
                </c:pt>
                <c:pt idx="4892">
                  <c:v>180.0</c:v>
                </c:pt>
                <c:pt idx="4893">
                  <c:v>178.0</c:v>
                </c:pt>
                <c:pt idx="4894">
                  <c:v>179.0</c:v>
                </c:pt>
                <c:pt idx="4895">
                  <c:v>179.0</c:v>
                </c:pt>
                <c:pt idx="4896">
                  <c:v>181.0</c:v>
                </c:pt>
                <c:pt idx="4897">
                  <c:v>179.0</c:v>
                </c:pt>
                <c:pt idx="4898">
                  <c:v>180.0</c:v>
                </c:pt>
                <c:pt idx="4899">
                  <c:v>180.0</c:v>
                </c:pt>
                <c:pt idx="4900">
                  <c:v>180.0</c:v>
                </c:pt>
                <c:pt idx="4901">
                  <c:v>179.0</c:v>
                </c:pt>
                <c:pt idx="4902">
                  <c:v>181.0</c:v>
                </c:pt>
                <c:pt idx="4903">
                  <c:v>178.0</c:v>
                </c:pt>
                <c:pt idx="4904">
                  <c:v>180.0</c:v>
                </c:pt>
                <c:pt idx="4905">
                  <c:v>179.0</c:v>
                </c:pt>
                <c:pt idx="4906">
                  <c:v>180.0</c:v>
                </c:pt>
                <c:pt idx="4907">
                  <c:v>180.0</c:v>
                </c:pt>
                <c:pt idx="4908">
                  <c:v>181.0</c:v>
                </c:pt>
                <c:pt idx="4909">
                  <c:v>180.0</c:v>
                </c:pt>
                <c:pt idx="4910">
                  <c:v>178.0</c:v>
                </c:pt>
                <c:pt idx="4911">
                  <c:v>179.0</c:v>
                </c:pt>
                <c:pt idx="4912">
                  <c:v>179.0</c:v>
                </c:pt>
                <c:pt idx="4913">
                  <c:v>179.0</c:v>
                </c:pt>
                <c:pt idx="4914">
                  <c:v>179.0</c:v>
                </c:pt>
                <c:pt idx="4915">
                  <c:v>177.0</c:v>
                </c:pt>
                <c:pt idx="4916">
                  <c:v>180.0</c:v>
                </c:pt>
                <c:pt idx="4917">
                  <c:v>181.0</c:v>
                </c:pt>
                <c:pt idx="4918">
                  <c:v>179.0</c:v>
                </c:pt>
                <c:pt idx="4919">
                  <c:v>177.0</c:v>
                </c:pt>
                <c:pt idx="4920">
                  <c:v>178.0</c:v>
                </c:pt>
                <c:pt idx="4921">
                  <c:v>180.0</c:v>
                </c:pt>
                <c:pt idx="4922">
                  <c:v>179.0</c:v>
                </c:pt>
                <c:pt idx="4923">
                  <c:v>179.0</c:v>
                </c:pt>
                <c:pt idx="4924">
                  <c:v>178.0</c:v>
                </c:pt>
                <c:pt idx="4925">
                  <c:v>180.0</c:v>
                </c:pt>
                <c:pt idx="4926">
                  <c:v>181.0</c:v>
                </c:pt>
                <c:pt idx="4927">
                  <c:v>178.0</c:v>
                </c:pt>
                <c:pt idx="4928">
                  <c:v>179.0</c:v>
                </c:pt>
                <c:pt idx="4929">
                  <c:v>180.0</c:v>
                </c:pt>
                <c:pt idx="4930">
                  <c:v>180.0</c:v>
                </c:pt>
                <c:pt idx="4931">
                  <c:v>179.0</c:v>
                </c:pt>
                <c:pt idx="4932">
                  <c:v>179.0</c:v>
                </c:pt>
                <c:pt idx="4933">
                  <c:v>179.0</c:v>
                </c:pt>
                <c:pt idx="4934">
                  <c:v>180.0</c:v>
                </c:pt>
                <c:pt idx="4935">
                  <c:v>180.0</c:v>
                </c:pt>
                <c:pt idx="4936">
                  <c:v>180.0</c:v>
                </c:pt>
                <c:pt idx="4937">
                  <c:v>181.0</c:v>
                </c:pt>
                <c:pt idx="4938">
                  <c:v>181.0</c:v>
                </c:pt>
                <c:pt idx="4939">
                  <c:v>179.0</c:v>
                </c:pt>
                <c:pt idx="4940">
                  <c:v>180.0</c:v>
                </c:pt>
                <c:pt idx="4941">
                  <c:v>182.0</c:v>
                </c:pt>
                <c:pt idx="4942">
                  <c:v>180.0</c:v>
                </c:pt>
                <c:pt idx="4943">
                  <c:v>179.0</c:v>
                </c:pt>
                <c:pt idx="4944">
                  <c:v>181.0</c:v>
                </c:pt>
                <c:pt idx="4945">
                  <c:v>180.0</c:v>
                </c:pt>
                <c:pt idx="4946">
                  <c:v>179.0</c:v>
                </c:pt>
                <c:pt idx="4947">
                  <c:v>179.0</c:v>
                </c:pt>
                <c:pt idx="4948">
                  <c:v>181.0</c:v>
                </c:pt>
                <c:pt idx="4949">
                  <c:v>180.0</c:v>
                </c:pt>
                <c:pt idx="4950">
                  <c:v>181.0</c:v>
                </c:pt>
                <c:pt idx="4951">
                  <c:v>180.0</c:v>
                </c:pt>
                <c:pt idx="4952">
                  <c:v>180.0</c:v>
                </c:pt>
                <c:pt idx="4953">
                  <c:v>181.0</c:v>
                </c:pt>
                <c:pt idx="4954">
                  <c:v>178.0</c:v>
                </c:pt>
                <c:pt idx="4955">
                  <c:v>180.0</c:v>
                </c:pt>
                <c:pt idx="4956">
                  <c:v>179.0</c:v>
                </c:pt>
                <c:pt idx="4957">
                  <c:v>180.0</c:v>
                </c:pt>
                <c:pt idx="4958">
                  <c:v>182.0</c:v>
                </c:pt>
                <c:pt idx="4959">
                  <c:v>181.0</c:v>
                </c:pt>
                <c:pt idx="4960">
                  <c:v>178.0</c:v>
                </c:pt>
                <c:pt idx="4961">
                  <c:v>179.0</c:v>
                </c:pt>
                <c:pt idx="4962">
                  <c:v>177.0</c:v>
                </c:pt>
                <c:pt idx="4963">
                  <c:v>179.0</c:v>
                </c:pt>
                <c:pt idx="4964">
                  <c:v>178.0</c:v>
                </c:pt>
                <c:pt idx="4965">
                  <c:v>179.0</c:v>
                </c:pt>
                <c:pt idx="4966">
                  <c:v>178.0</c:v>
                </c:pt>
                <c:pt idx="4967">
                  <c:v>181.0</c:v>
                </c:pt>
                <c:pt idx="4968">
                  <c:v>178.0</c:v>
                </c:pt>
                <c:pt idx="4969">
                  <c:v>180.0</c:v>
                </c:pt>
                <c:pt idx="4970">
                  <c:v>181.0</c:v>
                </c:pt>
                <c:pt idx="4971">
                  <c:v>179.0</c:v>
                </c:pt>
                <c:pt idx="4972">
                  <c:v>179.0</c:v>
                </c:pt>
                <c:pt idx="4973">
                  <c:v>180.0</c:v>
                </c:pt>
                <c:pt idx="4974">
                  <c:v>180.0</c:v>
                </c:pt>
                <c:pt idx="4975">
                  <c:v>181.0</c:v>
                </c:pt>
                <c:pt idx="4976">
                  <c:v>182.0</c:v>
                </c:pt>
                <c:pt idx="4977">
                  <c:v>177.0</c:v>
                </c:pt>
                <c:pt idx="4978">
                  <c:v>179.0</c:v>
                </c:pt>
                <c:pt idx="4979">
                  <c:v>179.0</c:v>
                </c:pt>
                <c:pt idx="4980">
                  <c:v>179.0</c:v>
                </c:pt>
                <c:pt idx="4981">
                  <c:v>180.0</c:v>
                </c:pt>
                <c:pt idx="4982">
                  <c:v>181.0</c:v>
                </c:pt>
                <c:pt idx="4983">
                  <c:v>180.0</c:v>
                </c:pt>
                <c:pt idx="4984">
                  <c:v>181.0</c:v>
                </c:pt>
                <c:pt idx="4985">
                  <c:v>179.0</c:v>
                </c:pt>
                <c:pt idx="4986">
                  <c:v>179.0</c:v>
                </c:pt>
                <c:pt idx="4987">
                  <c:v>181.0</c:v>
                </c:pt>
                <c:pt idx="4988">
                  <c:v>180.0</c:v>
                </c:pt>
                <c:pt idx="4989">
                  <c:v>178.0</c:v>
                </c:pt>
                <c:pt idx="4990">
                  <c:v>177.0</c:v>
                </c:pt>
                <c:pt idx="4991">
                  <c:v>180.0</c:v>
                </c:pt>
                <c:pt idx="4992">
                  <c:v>179.0</c:v>
                </c:pt>
                <c:pt idx="4993">
                  <c:v>180.0</c:v>
                </c:pt>
                <c:pt idx="4994">
                  <c:v>180.0</c:v>
                </c:pt>
                <c:pt idx="4995">
                  <c:v>180.0</c:v>
                </c:pt>
                <c:pt idx="4996">
                  <c:v>180.0</c:v>
                </c:pt>
                <c:pt idx="4997">
                  <c:v>178.0</c:v>
                </c:pt>
                <c:pt idx="4998">
                  <c:v>180.0</c:v>
                </c:pt>
                <c:pt idx="4999">
                  <c:v>181.0</c:v>
                </c:pt>
                <c:pt idx="5000">
                  <c:v>181.0</c:v>
                </c:pt>
                <c:pt idx="5001">
                  <c:v>180.0</c:v>
                </c:pt>
                <c:pt idx="5002">
                  <c:v>181.0</c:v>
                </c:pt>
                <c:pt idx="5003">
                  <c:v>179.0</c:v>
                </c:pt>
                <c:pt idx="5004">
                  <c:v>180.0</c:v>
                </c:pt>
                <c:pt idx="5005">
                  <c:v>177.0</c:v>
                </c:pt>
                <c:pt idx="5006">
                  <c:v>180.0</c:v>
                </c:pt>
                <c:pt idx="5007">
                  <c:v>180.0</c:v>
                </c:pt>
                <c:pt idx="5008">
                  <c:v>181.0</c:v>
                </c:pt>
                <c:pt idx="5009">
                  <c:v>180.0</c:v>
                </c:pt>
                <c:pt idx="5010">
                  <c:v>181.0</c:v>
                </c:pt>
                <c:pt idx="5011">
                  <c:v>180.0</c:v>
                </c:pt>
                <c:pt idx="5012">
                  <c:v>179.0</c:v>
                </c:pt>
                <c:pt idx="5013">
                  <c:v>178.0</c:v>
                </c:pt>
                <c:pt idx="5014">
                  <c:v>181.0</c:v>
                </c:pt>
                <c:pt idx="5015">
                  <c:v>177.0</c:v>
                </c:pt>
                <c:pt idx="5016">
                  <c:v>180.0</c:v>
                </c:pt>
                <c:pt idx="5017">
                  <c:v>179.0</c:v>
                </c:pt>
                <c:pt idx="5018">
                  <c:v>181.0</c:v>
                </c:pt>
                <c:pt idx="5019">
                  <c:v>180.0</c:v>
                </c:pt>
                <c:pt idx="5020">
                  <c:v>178.0</c:v>
                </c:pt>
                <c:pt idx="5021">
                  <c:v>180.0</c:v>
                </c:pt>
                <c:pt idx="5022">
                  <c:v>180.0</c:v>
                </c:pt>
                <c:pt idx="5023">
                  <c:v>181.0</c:v>
                </c:pt>
                <c:pt idx="5024">
                  <c:v>179.0</c:v>
                </c:pt>
                <c:pt idx="5025">
                  <c:v>182.0</c:v>
                </c:pt>
                <c:pt idx="5026">
                  <c:v>180.0</c:v>
                </c:pt>
                <c:pt idx="5027">
                  <c:v>180.0</c:v>
                </c:pt>
                <c:pt idx="5028">
                  <c:v>180.0</c:v>
                </c:pt>
                <c:pt idx="5029">
                  <c:v>180.0</c:v>
                </c:pt>
                <c:pt idx="5030">
                  <c:v>181.0</c:v>
                </c:pt>
                <c:pt idx="5031">
                  <c:v>180.0</c:v>
                </c:pt>
                <c:pt idx="5032">
                  <c:v>180.0</c:v>
                </c:pt>
                <c:pt idx="5033">
                  <c:v>182.0</c:v>
                </c:pt>
                <c:pt idx="5034">
                  <c:v>179.0</c:v>
                </c:pt>
                <c:pt idx="5035">
                  <c:v>182.0</c:v>
                </c:pt>
                <c:pt idx="5036">
                  <c:v>179.0</c:v>
                </c:pt>
                <c:pt idx="5037">
                  <c:v>180.0</c:v>
                </c:pt>
                <c:pt idx="5038">
                  <c:v>180.0</c:v>
                </c:pt>
                <c:pt idx="5039">
                  <c:v>179.0</c:v>
                </c:pt>
                <c:pt idx="5040">
                  <c:v>179.0</c:v>
                </c:pt>
                <c:pt idx="5041">
                  <c:v>179.0</c:v>
                </c:pt>
                <c:pt idx="5042">
                  <c:v>180.0</c:v>
                </c:pt>
                <c:pt idx="5043">
                  <c:v>179.0</c:v>
                </c:pt>
                <c:pt idx="5044">
                  <c:v>179.0</c:v>
                </c:pt>
                <c:pt idx="5045">
                  <c:v>179.0</c:v>
                </c:pt>
                <c:pt idx="5046">
                  <c:v>179.0</c:v>
                </c:pt>
                <c:pt idx="5047">
                  <c:v>177.0</c:v>
                </c:pt>
                <c:pt idx="5048">
                  <c:v>179.0</c:v>
                </c:pt>
                <c:pt idx="5049">
                  <c:v>180.0</c:v>
                </c:pt>
                <c:pt idx="5050">
                  <c:v>179.0</c:v>
                </c:pt>
                <c:pt idx="5051">
                  <c:v>181.0</c:v>
                </c:pt>
                <c:pt idx="5052">
                  <c:v>181.0</c:v>
                </c:pt>
                <c:pt idx="5053">
                  <c:v>179.0</c:v>
                </c:pt>
                <c:pt idx="5054">
                  <c:v>180.0</c:v>
                </c:pt>
                <c:pt idx="5055">
                  <c:v>179.0</c:v>
                </c:pt>
                <c:pt idx="5056">
                  <c:v>180.0</c:v>
                </c:pt>
                <c:pt idx="5057">
                  <c:v>181.0</c:v>
                </c:pt>
                <c:pt idx="5058">
                  <c:v>179.0</c:v>
                </c:pt>
                <c:pt idx="5059">
                  <c:v>180.0</c:v>
                </c:pt>
                <c:pt idx="5060">
                  <c:v>180.0</c:v>
                </c:pt>
                <c:pt idx="5061">
                  <c:v>179.0</c:v>
                </c:pt>
                <c:pt idx="5062">
                  <c:v>178.0</c:v>
                </c:pt>
                <c:pt idx="5063">
                  <c:v>180.0</c:v>
                </c:pt>
                <c:pt idx="5064">
                  <c:v>180.0</c:v>
                </c:pt>
                <c:pt idx="5065">
                  <c:v>180.0</c:v>
                </c:pt>
                <c:pt idx="5066">
                  <c:v>180.0</c:v>
                </c:pt>
                <c:pt idx="5067">
                  <c:v>178.0</c:v>
                </c:pt>
                <c:pt idx="5068">
                  <c:v>179.0</c:v>
                </c:pt>
                <c:pt idx="5069">
                  <c:v>178.0</c:v>
                </c:pt>
                <c:pt idx="5070">
                  <c:v>178.0</c:v>
                </c:pt>
                <c:pt idx="5071">
                  <c:v>182.0</c:v>
                </c:pt>
                <c:pt idx="5072">
                  <c:v>180.0</c:v>
                </c:pt>
                <c:pt idx="5073">
                  <c:v>178.0</c:v>
                </c:pt>
                <c:pt idx="5074">
                  <c:v>180.0</c:v>
                </c:pt>
                <c:pt idx="5075">
                  <c:v>180.0</c:v>
                </c:pt>
                <c:pt idx="5076">
                  <c:v>181.0</c:v>
                </c:pt>
                <c:pt idx="5077">
                  <c:v>180.0</c:v>
                </c:pt>
                <c:pt idx="5078">
                  <c:v>182.0</c:v>
                </c:pt>
                <c:pt idx="5079">
                  <c:v>182.0</c:v>
                </c:pt>
                <c:pt idx="5080">
                  <c:v>180.0</c:v>
                </c:pt>
                <c:pt idx="5081">
                  <c:v>181.0</c:v>
                </c:pt>
                <c:pt idx="5082">
                  <c:v>182.0</c:v>
                </c:pt>
                <c:pt idx="5083">
                  <c:v>181.0</c:v>
                </c:pt>
                <c:pt idx="5084">
                  <c:v>181.0</c:v>
                </c:pt>
                <c:pt idx="5085">
                  <c:v>181.0</c:v>
                </c:pt>
                <c:pt idx="5086">
                  <c:v>180.0</c:v>
                </c:pt>
                <c:pt idx="5087">
                  <c:v>181.0</c:v>
                </c:pt>
                <c:pt idx="5088">
                  <c:v>181.0</c:v>
                </c:pt>
                <c:pt idx="5089">
                  <c:v>181.0</c:v>
                </c:pt>
                <c:pt idx="5090">
                  <c:v>180.0</c:v>
                </c:pt>
                <c:pt idx="5091">
                  <c:v>180.0</c:v>
                </c:pt>
                <c:pt idx="5092">
                  <c:v>181.0</c:v>
                </c:pt>
                <c:pt idx="5093">
                  <c:v>181.0</c:v>
                </c:pt>
                <c:pt idx="5094">
                  <c:v>180.0</c:v>
                </c:pt>
                <c:pt idx="5095">
                  <c:v>180.0</c:v>
                </c:pt>
                <c:pt idx="5096">
                  <c:v>181.0</c:v>
                </c:pt>
                <c:pt idx="5097">
                  <c:v>183.0</c:v>
                </c:pt>
                <c:pt idx="5098">
                  <c:v>179.0</c:v>
                </c:pt>
                <c:pt idx="5099">
                  <c:v>180.0</c:v>
                </c:pt>
                <c:pt idx="5100">
                  <c:v>180.0</c:v>
                </c:pt>
                <c:pt idx="5101">
                  <c:v>180.0</c:v>
                </c:pt>
                <c:pt idx="5102">
                  <c:v>181.0</c:v>
                </c:pt>
                <c:pt idx="5103">
                  <c:v>180.0</c:v>
                </c:pt>
                <c:pt idx="5104">
                  <c:v>181.0</c:v>
                </c:pt>
                <c:pt idx="5105">
                  <c:v>180.0</c:v>
                </c:pt>
                <c:pt idx="5106">
                  <c:v>180.0</c:v>
                </c:pt>
                <c:pt idx="5107">
                  <c:v>180.0</c:v>
                </c:pt>
                <c:pt idx="5108">
                  <c:v>178.0</c:v>
                </c:pt>
                <c:pt idx="5109">
                  <c:v>178.0</c:v>
                </c:pt>
                <c:pt idx="5110">
                  <c:v>179.0</c:v>
                </c:pt>
                <c:pt idx="5111">
                  <c:v>181.0</c:v>
                </c:pt>
                <c:pt idx="5112">
                  <c:v>181.0</c:v>
                </c:pt>
                <c:pt idx="5113">
                  <c:v>180.0</c:v>
                </c:pt>
                <c:pt idx="5114">
                  <c:v>180.0</c:v>
                </c:pt>
                <c:pt idx="5115">
                  <c:v>179.0</c:v>
                </c:pt>
                <c:pt idx="5116">
                  <c:v>181.0</c:v>
                </c:pt>
                <c:pt idx="5117">
                  <c:v>181.0</c:v>
                </c:pt>
                <c:pt idx="5118">
                  <c:v>181.0</c:v>
                </c:pt>
                <c:pt idx="5119">
                  <c:v>181.0</c:v>
                </c:pt>
                <c:pt idx="5120">
                  <c:v>180.0</c:v>
                </c:pt>
                <c:pt idx="5121">
                  <c:v>179.0</c:v>
                </c:pt>
                <c:pt idx="5122">
                  <c:v>179.0</c:v>
                </c:pt>
                <c:pt idx="5123">
                  <c:v>181.0</c:v>
                </c:pt>
                <c:pt idx="5124">
                  <c:v>179.0</c:v>
                </c:pt>
                <c:pt idx="5125">
                  <c:v>181.0</c:v>
                </c:pt>
                <c:pt idx="5126">
                  <c:v>180.0</c:v>
                </c:pt>
                <c:pt idx="5127">
                  <c:v>181.0</c:v>
                </c:pt>
                <c:pt idx="5128">
                  <c:v>181.0</c:v>
                </c:pt>
                <c:pt idx="5129">
                  <c:v>178.0</c:v>
                </c:pt>
                <c:pt idx="5130">
                  <c:v>180.0</c:v>
                </c:pt>
                <c:pt idx="5131">
                  <c:v>177.0</c:v>
                </c:pt>
                <c:pt idx="5132">
                  <c:v>181.0</c:v>
                </c:pt>
                <c:pt idx="5133">
                  <c:v>182.0</c:v>
                </c:pt>
                <c:pt idx="5134">
                  <c:v>181.0</c:v>
                </c:pt>
                <c:pt idx="5135">
                  <c:v>180.0</c:v>
                </c:pt>
                <c:pt idx="5136">
                  <c:v>180.0</c:v>
                </c:pt>
                <c:pt idx="5137">
                  <c:v>180.0</c:v>
                </c:pt>
                <c:pt idx="5138">
                  <c:v>179.0</c:v>
                </c:pt>
                <c:pt idx="5139">
                  <c:v>180.0</c:v>
                </c:pt>
                <c:pt idx="5140">
                  <c:v>179.0</c:v>
                </c:pt>
                <c:pt idx="5141">
                  <c:v>179.0</c:v>
                </c:pt>
                <c:pt idx="5142">
                  <c:v>180.0</c:v>
                </c:pt>
                <c:pt idx="5143">
                  <c:v>180.0</c:v>
                </c:pt>
                <c:pt idx="5144">
                  <c:v>183.0</c:v>
                </c:pt>
                <c:pt idx="5145">
                  <c:v>179.0</c:v>
                </c:pt>
                <c:pt idx="5146">
                  <c:v>179.0</c:v>
                </c:pt>
                <c:pt idx="5147">
                  <c:v>182.0</c:v>
                </c:pt>
                <c:pt idx="5148">
                  <c:v>181.0</c:v>
                </c:pt>
                <c:pt idx="5149">
                  <c:v>181.0</c:v>
                </c:pt>
                <c:pt idx="5150">
                  <c:v>180.0</c:v>
                </c:pt>
                <c:pt idx="5151">
                  <c:v>180.0</c:v>
                </c:pt>
                <c:pt idx="5152">
                  <c:v>179.0</c:v>
                </c:pt>
                <c:pt idx="5153">
                  <c:v>180.0</c:v>
                </c:pt>
                <c:pt idx="5154">
                  <c:v>180.0</c:v>
                </c:pt>
                <c:pt idx="5155">
                  <c:v>180.0</c:v>
                </c:pt>
                <c:pt idx="5156">
                  <c:v>181.0</c:v>
                </c:pt>
                <c:pt idx="5157">
                  <c:v>180.0</c:v>
                </c:pt>
                <c:pt idx="5158">
                  <c:v>181.0</c:v>
                </c:pt>
                <c:pt idx="5159">
                  <c:v>179.0</c:v>
                </c:pt>
                <c:pt idx="5160">
                  <c:v>179.0</c:v>
                </c:pt>
                <c:pt idx="5161">
                  <c:v>182.0</c:v>
                </c:pt>
                <c:pt idx="5162">
                  <c:v>180.0</c:v>
                </c:pt>
                <c:pt idx="5163">
                  <c:v>179.0</c:v>
                </c:pt>
                <c:pt idx="5164">
                  <c:v>180.0</c:v>
                </c:pt>
                <c:pt idx="5165">
                  <c:v>179.0</c:v>
                </c:pt>
                <c:pt idx="5166">
                  <c:v>180.0</c:v>
                </c:pt>
                <c:pt idx="5167">
                  <c:v>178.0</c:v>
                </c:pt>
                <c:pt idx="5168">
                  <c:v>178.0</c:v>
                </c:pt>
                <c:pt idx="5169">
                  <c:v>180.0</c:v>
                </c:pt>
                <c:pt idx="5170">
                  <c:v>181.0</c:v>
                </c:pt>
                <c:pt idx="5171">
                  <c:v>180.0</c:v>
                </c:pt>
                <c:pt idx="5172">
                  <c:v>179.0</c:v>
                </c:pt>
                <c:pt idx="5173">
                  <c:v>180.0</c:v>
                </c:pt>
                <c:pt idx="5174">
                  <c:v>180.0</c:v>
                </c:pt>
                <c:pt idx="5175">
                  <c:v>177.0</c:v>
                </c:pt>
                <c:pt idx="5176">
                  <c:v>181.0</c:v>
                </c:pt>
                <c:pt idx="5177">
                  <c:v>180.0</c:v>
                </c:pt>
                <c:pt idx="5178">
                  <c:v>180.0</c:v>
                </c:pt>
                <c:pt idx="5179">
                  <c:v>180.0</c:v>
                </c:pt>
                <c:pt idx="5180">
                  <c:v>177.0</c:v>
                </c:pt>
                <c:pt idx="5181">
                  <c:v>178.0</c:v>
                </c:pt>
                <c:pt idx="5182">
                  <c:v>180.0</c:v>
                </c:pt>
                <c:pt idx="5183">
                  <c:v>177.0</c:v>
                </c:pt>
                <c:pt idx="5184">
                  <c:v>180.0</c:v>
                </c:pt>
                <c:pt idx="5185">
                  <c:v>179.0</c:v>
                </c:pt>
                <c:pt idx="5186">
                  <c:v>181.0</c:v>
                </c:pt>
                <c:pt idx="5187">
                  <c:v>180.0</c:v>
                </c:pt>
                <c:pt idx="5188">
                  <c:v>180.0</c:v>
                </c:pt>
                <c:pt idx="5189">
                  <c:v>183.0</c:v>
                </c:pt>
                <c:pt idx="5190">
                  <c:v>183.0</c:v>
                </c:pt>
                <c:pt idx="5191">
                  <c:v>181.0</c:v>
                </c:pt>
                <c:pt idx="5192">
                  <c:v>181.0</c:v>
                </c:pt>
                <c:pt idx="5193">
                  <c:v>179.0</c:v>
                </c:pt>
                <c:pt idx="5194">
                  <c:v>179.0</c:v>
                </c:pt>
                <c:pt idx="5195">
                  <c:v>179.0</c:v>
                </c:pt>
                <c:pt idx="5196">
                  <c:v>179.0</c:v>
                </c:pt>
                <c:pt idx="5197">
                  <c:v>180.0</c:v>
                </c:pt>
                <c:pt idx="5198">
                  <c:v>180.0</c:v>
                </c:pt>
                <c:pt idx="5199">
                  <c:v>180.0</c:v>
                </c:pt>
                <c:pt idx="5200">
                  <c:v>181.0</c:v>
                </c:pt>
                <c:pt idx="5201">
                  <c:v>179.0</c:v>
                </c:pt>
                <c:pt idx="5202">
                  <c:v>179.0</c:v>
                </c:pt>
                <c:pt idx="5203">
                  <c:v>181.0</c:v>
                </c:pt>
                <c:pt idx="5204">
                  <c:v>182.0</c:v>
                </c:pt>
                <c:pt idx="5205">
                  <c:v>179.0</c:v>
                </c:pt>
                <c:pt idx="5206">
                  <c:v>180.0</c:v>
                </c:pt>
                <c:pt idx="5207">
                  <c:v>180.0</c:v>
                </c:pt>
                <c:pt idx="5208">
                  <c:v>181.0</c:v>
                </c:pt>
                <c:pt idx="5209">
                  <c:v>179.0</c:v>
                </c:pt>
                <c:pt idx="5210">
                  <c:v>180.0</c:v>
                </c:pt>
                <c:pt idx="5211">
                  <c:v>181.0</c:v>
                </c:pt>
                <c:pt idx="5212">
                  <c:v>179.0</c:v>
                </c:pt>
                <c:pt idx="5213">
                  <c:v>181.0</c:v>
                </c:pt>
                <c:pt idx="5214">
                  <c:v>180.0</c:v>
                </c:pt>
                <c:pt idx="5215">
                  <c:v>179.0</c:v>
                </c:pt>
                <c:pt idx="5216">
                  <c:v>180.0</c:v>
                </c:pt>
                <c:pt idx="5217">
                  <c:v>180.0</c:v>
                </c:pt>
                <c:pt idx="5218">
                  <c:v>180.0</c:v>
                </c:pt>
                <c:pt idx="5219">
                  <c:v>179.0</c:v>
                </c:pt>
                <c:pt idx="5220">
                  <c:v>179.0</c:v>
                </c:pt>
                <c:pt idx="5221">
                  <c:v>181.0</c:v>
                </c:pt>
                <c:pt idx="5222">
                  <c:v>181.0</c:v>
                </c:pt>
                <c:pt idx="5223">
                  <c:v>179.0</c:v>
                </c:pt>
                <c:pt idx="5224">
                  <c:v>181.0</c:v>
                </c:pt>
                <c:pt idx="5225">
                  <c:v>178.0</c:v>
                </c:pt>
                <c:pt idx="5226">
                  <c:v>180.0</c:v>
                </c:pt>
                <c:pt idx="5227">
                  <c:v>181.0</c:v>
                </c:pt>
                <c:pt idx="5228">
                  <c:v>179.0</c:v>
                </c:pt>
                <c:pt idx="5229">
                  <c:v>179.0</c:v>
                </c:pt>
                <c:pt idx="5230">
                  <c:v>179.0</c:v>
                </c:pt>
                <c:pt idx="5231">
                  <c:v>181.0</c:v>
                </c:pt>
                <c:pt idx="5232">
                  <c:v>180.0</c:v>
                </c:pt>
                <c:pt idx="5233">
                  <c:v>181.0</c:v>
                </c:pt>
                <c:pt idx="5234">
                  <c:v>179.0</c:v>
                </c:pt>
                <c:pt idx="5235">
                  <c:v>179.0</c:v>
                </c:pt>
                <c:pt idx="5236">
                  <c:v>179.0</c:v>
                </c:pt>
                <c:pt idx="5237">
                  <c:v>180.0</c:v>
                </c:pt>
                <c:pt idx="5238">
                  <c:v>180.0</c:v>
                </c:pt>
                <c:pt idx="5239">
                  <c:v>180.0</c:v>
                </c:pt>
                <c:pt idx="5240">
                  <c:v>179.0</c:v>
                </c:pt>
                <c:pt idx="5241">
                  <c:v>178.0</c:v>
                </c:pt>
                <c:pt idx="5242">
                  <c:v>179.0</c:v>
                </c:pt>
                <c:pt idx="5243">
                  <c:v>179.0</c:v>
                </c:pt>
                <c:pt idx="5244">
                  <c:v>179.0</c:v>
                </c:pt>
                <c:pt idx="5245">
                  <c:v>180.0</c:v>
                </c:pt>
                <c:pt idx="5246">
                  <c:v>179.0</c:v>
                </c:pt>
                <c:pt idx="5247">
                  <c:v>177.0</c:v>
                </c:pt>
                <c:pt idx="5248">
                  <c:v>179.0</c:v>
                </c:pt>
                <c:pt idx="5249">
                  <c:v>180.0</c:v>
                </c:pt>
                <c:pt idx="5250">
                  <c:v>181.0</c:v>
                </c:pt>
                <c:pt idx="5251">
                  <c:v>181.0</c:v>
                </c:pt>
                <c:pt idx="5252">
                  <c:v>181.0</c:v>
                </c:pt>
                <c:pt idx="5253">
                  <c:v>181.0</c:v>
                </c:pt>
                <c:pt idx="5254">
                  <c:v>179.0</c:v>
                </c:pt>
                <c:pt idx="5255">
                  <c:v>181.0</c:v>
                </c:pt>
                <c:pt idx="5256">
                  <c:v>179.0</c:v>
                </c:pt>
                <c:pt idx="5257">
                  <c:v>181.0</c:v>
                </c:pt>
                <c:pt idx="5258">
                  <c:v>181.0</c:v>
                </c:pt>
                <c:pt idx="5259">
                  <c:v>179.0</c:v>
                </c:pt>
                <c:pt idx="5260">
                  <c:v>180.0</c:v>
                </c:pt>
                <c:pt idx="5261">
                  <c:v>181.0</c:v>
                </c:pt>
                <c:pt idx="5262">
                  <c:v>178.0</c:v>
                </c:pt>
                <c:pt idx="5263">
                  <c:v>180.0</c:v>
                </c:pt>
                <c:pt idx="5264">
                  <c:v>180.0</c:v>
                </c:pt>
                <c:pt idx="5265">
                  <c:v>180.0</c:v>
                </c:pt>
                <c:pt idx="5266">
                  <c:v>180.0</c:v>
                </c:pt>
                <c:pt idx="5267">
                  <c:v>180.0</c:v>
                </c:pt>
                <c:pt idx="5268">
                  <c:v>180.0</c:v>
                </c:pt>
                <c:pt idx="5269">
                  <c:v>180.0</c:v>
                </c:pt>
                <c:pt idx="5270">
                  <c:v>181.0</c:v>
                </c:pt>
                <c:pt idx="5271">
                  <c:v>180.0</c:v>
                </c:pt>
                <c:pt idx="5272">
                  <c:v>180.0</c:v>
                </c:pt>
                <c:pt idx="5273">
                  <c:v>180.0</c:v>
                </c:pt>
                <c:pt idx="5274">
                  <c:v>180.0</c:v>
                </c:pt>
                <c:pt idx="5275">
                  <c:v>180.0</c:v>
                </c:pt>
                <c:pt idx="5276">
                  <c:v>180.0</c:v>
                </c:pt>
                <c:pt idx="5277">
                  <c:v>181.0</c:v>
                </c:pt>
                <c:pt idx="5278">
                  <c:v>180.0</c:v>
                </c:pt>
                <c:pt idx="5279">
                  <c:v>181.0</c:v>
                </c:pt>
                <c:pt idx="5280">
                  <c:v>180.0</c:v>
                </c:pt>
                <c:pt idx="5281">
                  <c:v>182.0</c:v>
                </c:pt>
                <c:pt idx="5282">
                  <c:v>180.0</c:v>
                </c:pt>
                <c:pt idx="5283">
                  <c:v>180.0</c:v>
                </c:pt>
                <c:pt idx="5284">
                  <c:v>181.0</c:v>
                </c:pt>
                <c:pt idx="5285">
                  <c:v>179.0</c:v>
                </c:pt>
                <c:pt idx="5286">
                  <c:v>178.0</c:v>
                </c:pt>
                <c:pt idx="5287">
                  <c:v>180.0</c:v>
                </c:pt>
                <c:pt idx="5288">
                  <c:v>181.0</c:v>
                </c:pt>
                <c:pt idx="5289">
                  <c:v>181.0</c:v>
                </c:pt>
                <c:pt idx="5290">
                  <c:v>180.0</c:v>
                </c:pt>
                <c:pt idx="5291">
                  <c:v>180.0</c:v>
                </c:pt>
                <c:pt idx="5292">
                  <c:v>180.0</c:v>
                </c:pt>
                <c:pt idx="5293">
                  <c:v>181.0</c:v>
                </c:pt>
                <c:pt idx="5294">
                  <c:v>181.0</c:v>
                </c:pt>
                <c:pt idx="5295">
                  <c:v>179.0</c:v>
                </c:pt>
                <c:pt idx="5296">
                  <c:v>180.0</c:v>
                </c:pt>
                <c:pt idx="5297">
                  <c:v>180.0</c:v>
                </c:pt>
                <c:pt idx="5298">
                  <c:v>179.0</c:v>
                </c:pt>
                <c:pt idx="5299">
                  <c:v>178.0</c:v>
                </c:pt>
                <c:pt idx="5300">
                  <c:v>180.0</c:v>
                </c:pt>
                <c:pt idx="5301">
                  <c:v>180.0</c:v>
                </c:pt>
                <c:pt idx="5302">
                  <c:v>179.0</c:v>
                </c:pt>
                <c:pt idx="5303">
                  <c:v>180.0</c:v>
                </c:pt>
                <c:pt idx="5304">
                  <c:v>181.0</c:v>
                </c:pt>
                <c:pt idx="5305">
                  <c:v>178.0</c:v>
                </c:pt>
                <c:pt idx="5306">
                  <c:v>181.0</c:v>
                </c:pt>
                <c:pt idx="5307">
                  <c:v>180.0</c:v>
                </c:pt>
                <c:pt idx="5308">
                  <c:v>180.0</c:v>
                </c:pt>
                <c:pt idx="5309">
                  <c:v>179.0</c:v>
                </c:pt>
                <c:pt idx="5310">
                  <c:v>180.0</c:v>
                </c:pt>
                <c:pt idx="5311">
                  <c:v>179.0</c:v>
                </c:pt>
                <c:pt idx="5312">
                  <c:v>181.0</c:v>
                </c:pt>
                <c:pt idx="5313">
                  <c:v>179.0</c:v>
                </c:pt>
                <c:pt idx="5314">
                  <c:v>179.0</c:v>
                </c:pt>
                <c:pt idx="5315">
                  <c:v>180.0</c:v>
                </c:pt>
                <c:pt idx="5316">
                  <c:v>181.0</c:v>
                </c:pt>
                <c:pt idx="5317">
                  <c:v>178.0</c:v>
                </c:pt>
                <c:pt idx="5318">
                  <c:v>179.0</c:v>
                </c:pt>
                <c:pt idx="5319">
                  <c:v>181.0</c:v>
                </c:pt>
                <c:pt idx="5320">
                  <c:v>181.0</c:v>
                </c:pt>
                <c:pt idx="5321">
                  <c:v>180.0</c:v>
                </c:pt>
                <c:pt idx="5322">
                  <c:v>181.0</c:v>
                </c:pt>
                <c:pt idx="5323">
                  <c:v>180.0</c:v>
                </c:pt>
                <c:pt idx="5324">
                  <c:v>180.0</c:v>
                </c:pt>
                <c:pt idx="5325">
                  <c:v>181.0</c:v>
                </c:pt>
                <c:pt idx="5326">
                  <c:v>179.0</c:v>
                </c:pt>
                <c:pt idx="5327">
                  <c:v>181.0</c:v>
                </c:pt>
                <c:pt idx="5328">
                  <c:v>179.0</c:v>
                </c:pt>
                <c:pt idx="5329">
                  <c:v>180.0</c:v>
                </c:pt>
                <c:pt idx="5330">
                  <c:v>181.0</c:v>
                </c:pt>
                <c:pt idx="5331">
                  <c:v>181.0</c:v>
                </c:pt>
                <c:pt idx="5332">
                  <c:v>183.0</c:v>
                </c:pt>
                <c:pt idx="5333">
                  <c:v>180.0</c:v>
                </c:pt>
                <c:pt idx="5334">
                  <c:v>181.0</c:v>
                </c:pt>
                <c:pt idx="5335">
                  <c:v>181.0</c:v>
                </c:pt>
                <c:pt idx="5336">
                  <c:v>181.0</c:v>
                </c:pt>
                <c:pt idx="5337">
                  <c:v>180.0</c:v>
                </c:pt>
                <c:pt idx="5338">
                  <c:v>178.0</c:v>
                </c:pt>
                <c:pt idx="5339">
                  <c:v>181.0</c:v>
                </c:pt>
                <c:pt idx="5340">
                  <c:v>181.0</c:v>
                </c:pt>
                <c:pt idx="5341">
                  <c:v>181.0</c:v>
                </c:pt>
                <c:pt idx="5342">
                  <c:v>180.0</c:v>
                </c:pt>
                <c:pt idx="5343">
                  <c:v>179.0</c:v>
                </c:pt>
                <c:pt idx="5344">
                  <c:v>179.0</c:v>
                </c:pt>
                <c:pt idx="5345">
                  <c:v>180.0</c:v>
                </c:pt>
                <c:pt idx="5346">
                  <c:v>181.0</c:v>
                </c:pt>
                <c:pt idx="5347">
                  <c:v>180.0</c:v>
                </c:pt>
                <c:pt idx="5348">
                  <c:v>180.0</c:v>
                </c:pt>
                <c:pt idx="5349">
                  <c:v>182.0</c:v>
                </c:pt>
                <c:pt idx="5350">
                  <c:v>181.0</c:v>
                </c:pt>
                <c:pt idx="5351">
                  <c:v>181.0</c:v>
                </c:pt>
                <c:pt idx="5352">
                  <c:v>180.0</c:v>
                </c:pt>
                <c:pt idx="5353">
                  <c:v>181.0</c:v>
                </c:pt>
                <c:pt idx="5354">
                  <c:v>179.0</c:v>
                </c:pt>
                <c:pt idx="5355">
                  <c:v>182.0</c:v>
                </c:pt>
                <c:pt idx="5356">
                  <c:v>181.0</c:v>
                </c:pt>
                <c:pt idx="5357">
                  <c:v>180.0</c:v>
                </c:pt>
                <c:pt idx="5358">
                  <c:v>180.0</c:v>
                </c:pt>
                <c:pt idx="5359">
                  <c:v>181.0</c:v>
                </c:pt>
                <c:pt idx="5360">
                  <c:v>181.0</c:v>
                </c:pt>
                <c:pt idx="5361">
                  <c:v>180.0</c:v>
                </c:pt>
                <c:pt idx="5362">
                  <c:v>178.0</c:v>
                </c:pt>
                <c:pt idx="5363">
                  <c:v>181.0</c:v>
                </c:pt>
                <c:pt idx="5364">
                  <c:v>180.0</c:v>
                </c:pt>
                <c:pt idx="5365">
                  <c:v>182.0</c:v>
                </c:pt>
                <c:pt idx="5366">
                  <c:v>182.0</c:v>
                </c:pt>
                <c:pt idx="5367">
                  <c:v>178.0</c:v>
                </c:pt>
                <c:pt idx="5368">
                  <c:v>179.0</c:v>
                </c:pt>
                <c:pt idx="5369">
                  <c:v>181.0</c:v>
                </c:pt>
                <c:pt idx="5370">
                  <c:v>178.0</c:v>
                </c:pt>
                <c:pt idx="5371">
                  <c:v>179.0</c:v>
                </c:pt>
                <c:pt idx="5372">
                  <c:v>180.0</c:v>
                </c:pt>
                <c:pt idx="5373">
                  <c:v>181.0</c:v>
                </c:pt>
                <c:pt idx="5374">
                  <c:v>180.0</c:v>
                </c:pt>
                <c:pt idx="5375">
                  <c:v>179.0</c:v>
                </c:pt>
                <c:pt idx="5376">
                  <c:v>180.0</c:v>
                </c:pt>
                <c:pt idx="5377">
                  <c:v>181.0</c:v>
                </c:pt>
                <c:pt idx="5378">
                  <c:v>180.0</c:v>
                </c:pt>
                <c:pt idx="5379">
                  <c:v>180.0</c:v>
                </c:pt>
                <c:pt idx="5380">
                  <c:v>180.0</c:v>
                </c:pt>
                <c:pt idx="5381">
                  <c:v>181.0</c:v>
                </c:pt>
                <c:pt idx="5382">
                  <c:v>181.0</c:v>
                </c:pt>
                <c:pt idx="5383">
                  <c:v>180.0</c:v>
                </c:pt>
                <c:pt idx="5384">
                  <c:v>181.0</c:v>
                </c:pt>
                <c:pt idx="5385">
                  <c:v>179.0</c:v>
                </c:pt>
                <c:pt idx="5386">
                  <c:v>180.0</c:v>
                </c:pt>
                <c:pt idx="5387">
                  <c:v>180.0</c:v>
                </c:pt>
                <c:pt idx="5388">
                  <c:v>179.0</c:v>
                </c:pt>
                <c:pt idx="5389">
                  <c:v>181.0</c:v>
                </c:pt>
                <c:pt idx="5390">
                  <c:v>180.0</c:v>
                </c:pt>
                <c:pt idx="5391">
                  <c:v>181.0</c:v>
                </c:pt>
                <c:pt idx="5392">
                  <c:v>181.0</c:v>
                </c:pt>
                <c:pt idx="5393">
                  <c:v>180.0</c:v>
                </c:pt>
                <c:pt idx="5394">
                  <c:v>181.0</c:v>
                </c:pt>
                <c:pt idx="5395">
                  <c:v>182.0</c:v>
                </c:pt>
                <c:pt idx="5396">
                  <c:v>181.0</c:v>
                </c:pt>
                <c:pt idx="5397">
                  <c:v>179.0</c:v>
                </c:pt>
                <c:pt idx="5398">
                  <c:v>182.0</c:v>
                </c:pt>
                <c:pt idx="5399">
                  <c:v>182.0</c:v>
                </c:pt>
                <c:pt idx="5400">
                  <c:v>181.0</c:v>
                </c:pt>
                <c:pt idx="5401">
                  <c:v>180.0</c:v>
                </c:pt>
                <c:pt idx="5402">
                  <c:v>180.0</c:v>
                </c:pt>
                <c:pt idx="5403">
                  <c:v>179.0</c:v>
                </c:pt>
                <c:pt idx="5404">
                  <c:v>179.0</c:v>
                </c:pt>
                <c:pt idx="5405">
                  <c:v>178.0</c:v>
                </c:pt>
                <c:pt idx="5406">
                  <c:v>180.0</c:v>
                </c:pt>
                <c:pt idx="5407">
                  <c:v>179.0</c:v>
                </c:pt>
                <c:pt idx="5408">
                  <c:v>182.0</c:v>
                </c:pt>
                <c:pt idx="5409">
                  <c:v>180.0</c:v>
                </c:pt>
                <c:pt idx="5410">
                  <c:v>180.0</c:v>
                </c:pt>
                <c:pt idx="5411">
                  <c:v>181.0</c:v>
                </c:pt>
                <c:pt idx="5412">
                  <c:v>184.0</c:v>
                </c:pt>
                <c:pt idx="5413">
                  <c:v>186.0</c:v>
                </c:pt>
                <c:pt idx="5414">
                  <c:v>185.0</c:v>
                </c:pt>
                <c:pt idx="5415">
                  <c:v>185.0</c:v>
                </c:pt>
                <c:pt idx="5416">
                  <c:v>183.0</c:v>
                </c:pt>
                <c:pt idx="5417">
                  <c:v>181.0</c:v>
                </c:pt>
                <c:pt idx="5418">
                  <c:v>178.0</c:v>
                </c:pt>
                <c:pt idx="5419">
                  <c:v>181.0</c:v>
                </c:pt>
                <c:pt idx="5420">
                  <c:v>181.0</c:v>
                </c:pt>
                <c:pt idx="5421">
                  <c:v>179.0</c:v>
                </c:pt>
                <c:pt idx="5422">
                  <c:v>179.0</c:v>
                </c:pt>
                <c:pt idx="5423">
                  <c:v>182.0</c:v>
                </c:pt>
                <c:pt idx="5424">
                  <c:v>183.0</c:v>
                </c:pt>
                <c:pt idx="5425">
                  <c:v>181.0</c:v>
                </c:pt>
                <c:pt idx="5426">
                  <c:v>180.0</c:v>
                </c:pt>
                <c:pt idx="5427">
                  <c:v>180.0</c:v>
                </c:pt>
                <c:pt idx="5428">
                  <c:v>181.0</c:v>
                </c:pt>
                <c:pt idx="5429">
                  <c:v>179.0</c:v>
                </c:pt>
                <c:pt idx="5430">
                  <c:v>179.0</c:v>
                </c:pt>
                <c:pt idx="5431">
                  <c:v>182.0</c:v>
                </c:pt>
                <c:pt idx="5432">
                  <c:v>182.0</c:v>
                </c:pt>
                <c:pt idx="5433">
                  <c:v>182.0</c:v>
                </c:pt>
                <c:pt idx="5434">
                  <c:v>182.0</c:v>
                </c:pt>
                <c:pt idx="5435">
                  <c:v>181.0</c:v>
                </c:pt>
                <c:pt idx="5436">
                  <c:v>180.0</c:v>
                </c:pt>
                <c:pt idx="5437">
                  <c:v>181.0</c:v>
                </c:pt>
                <c:pt idx="5438">
                  <c:v>182.0</c:v>
                </c:pt>
                <c:pt idx="5439">
                  <c:v>181.0</c:v>
                </c:pt>
                <c:pt idx="5440">
                  <c:v>180.0</c:v>
                </c:pt>
                <c:pt idx="5441">
                  <c:v>181.0</c:v>
                </c:pt>
                <c:pt idx="5442">
                  <c:v>180.0</c:v>
                </c:pt>
                <c:pt idx="5443">
                  <c:v>182.0</c:v>
                </c:pt>
                <c:pt idx="5444">
                  <c:v>182.0</c:v>
                </c:pt>
                <c:pt idx="5445">
                  <c:v>186.0</c:v>
                </c:pt>
                <c:pt idx="5446">
                  <c:v>194.0</c:v>
                </c:pt>
                <c:pt idx="5447">
                  <c:v>193.0</c:v>
                </c:pt>
                <c:pt idx="5448">
                  <c:v>188.0</c:v>
                </c:pt>
                <c:pt idx="5449">
                  <c:v>184.0</c:v>
                </c:pt>
                <c:pt idx="5450">
                  <c:v>182.0</c:v>
                </c:pt>
                <c:pt idx="5451">
                  <c:v>180.0</c:v>
                </c:pt>
                <c:pt idx="5452">
                  <c:v>179.0</c:v>
                </c:pt>
                <c:pt idx="5453">
                  <c:v>179.0</c:v>
                </c:pt>
                <c:pt idx="5454">
                  <c:v>179.0</c:v>
                </c:pt>
                <c:pt idx="5455">
                  <c:v>180.0</c:v>
                </c:pt>
                <c:pt idx="5456">
                  <c:v>180.0</c:v>
                </c:pt>
                <c:pt idx="5457">
                  <c:v>180.0</c:v>
                </c:pt>
                <c:pt idx="5458">
                  <c:v>181.0</c:v>
                </c:pt>
                <c:pt idx="5459">
                  <c:v>181.0</c:v>
                </c:pt>
                <c:pt idx="5460">
                  <c:v>180.0</c:v>
                </c:pt>
                <c:pt idx="5461">
                  <c:v>180.0</c:v>
                </c:pt>
                <c:pt idx="5462">
                  <c:v>180.0</c:v>
                </c:pt>
                <c:pt idx="5463">
                  <c:v>181.0</c:v>
                </c:pt>
                <c:pt idx="5464">
                  <c:v>181.0</c:v>
                </c:pt>
                <c:pt idx="5465">
                  <c:v>182.0</c:v>
                </c:pt>
                <c:pt idx="5466">
                  <c:v>182.0</c:v>
                </c:pt>
                <c:pt idx="5467">
                  <c:v>184.0</c:v>
                </c:pt>
                <c:pt idx="5468">
                  <c:v>181.0</c:v>
                </c:pt>
                <c:pt idx="5469">
                  <c:v>181.0</c:v>
                </c:pt>
                <c:pt idx="5470">
                  <c:v>183.0</c:v>
                </c:pt>
                <c:pt idx="5471">
                  <c:v>179.0</c:v>
                </c:pt>
                <c:pt idx="5472">
                  <c:v>180.0</c:v>
                </c:pt>
                <c:pt idx="5473">
                  <c:v>178.0</c:v>
                </c:pt>
                <c:pt idx="5474">
                  <c:v>180.0</c:v>
                </c:pt>
                <c:pt idx="5475">
                  <c:v>181.0</c:v>
                </c:pt>
                <c:pt idx="5476">
                  <c:v>179.0</c:v>
                </c:pt>
                <c:pt idx="5477">
                  <c:v>182.0</c:v>
                </c:pt>
                <c:pt idx="5478">
                  <c:v>180.0</c:v>
                </c:pt>
                <c:pt idx="5479">
                  <c:v>182.0</c:v>
                </c:pt>
                <c:pt idx="5480">
                  <c:v>181.0</c:v>
                </c:pt>
                <c:pt idx="5481">
                  <c:v>181.0</c:v>
                </c:pt>
                <c:pt idx="5482">
                  <c:v>181.0</c:v>
                </c:pt>
                <c:pt idx="5483">
                  <c:v>179.0</c:v>
                </c:pt>
                <c:pt idx="5484">
                  <c:v>180.0</c:v>
                </c:pt>
                <c:pt idx="5485">
                  <c:v>179.0</c:v>
                </c:pt>
                <c:pt idx="5486">
                  <c:v>179.0</c:v>
                </c:pt>
                <c:pt idx="5487">
                  <c:v>181.0</c:v>
                </c:pt>
                <c:pt idx="5488">
                  <c:v>181.0</c:v>
                </c:pt>
                <c:pt idx="5489">
                  <c:v>180.0</c:v>
                </c:pt>
                <c:pt idx="5490">
                  <c:v>180.0</c:v>
                </c:pt>
                <c:pt idx="5491">
                  <c:v>181.0</c:v>
                </c:pt>
                <c:pt idx="5492">
                  <c:v>185.0</c:v>
                </c:pt>
                <c:pt idx="5493">
                  <c:v>185.0</c:v>
                </c:pt>
                <c:pt idx="5494">
                  <c:v>185.0</c:v>
                </c:pt>
                <c:pt idx="5495">
                  <c:v>193.0</c:v>
                </c:pt>
                <c:pt idx="5496">
                  <c:v>195.0</c:v>
                </c:pt>
                <c:pt idx="5497">
                  <c:v>190.0</c:v>
                </c:pt>
                <c:pt idx="5498">
                  <c:v>185.0</c:v>
                </c:pt>
                <c:pt idx="5499">
                  <c:v>181.0</c:v>
                </c:pt>
                <c:pt idx="5500">
                  <c:v>181.0</c:v>
                </c:pt>
                <c:pt idx="5501">
                  <c:v>181.0</c:v>
                </c:pt>
                <c:pt idx="5502">
                  <c:v>182.0</c:v>
                </c:pt>
                <c:pt idx="5503">
                  <c:v>183.0</c:v>
                </c:pt>
                <c:pt idx="5504">
                  <c:v>181.0</c:v>
                </c:pt>
                <c:pt idx="5505">
                  <c:v>180.0</c:v>
                </c:pt>
                <c:pt idx="5506">
                  <c:v>180.0</c:v>
                </c:pt>
                <c:pt idx="5507">
                  <c:v>181.0</c:v>
                </c:pt>
                <c:pt idx="5508">
                  <c:v>182.0</c:v>
                </c:pt>
                <c:pt idx="5509">
                  <c:v>181.0</c:v>
                </c:pt>
                <c:pt idx="5510">
                  <c:v>180.0</c:v>
                </c:pt>
                <c:pt idx="5511">
                  <c:v>180.0</c:v>
                </c:pt>
                <c:pt idx="5512">
                  <c:v>181.0</c:v>
                </c:pt>
                <c:pt idx="5513">
                  <c:v>181.0</c:v>
                </c:pt>
                <c:pt idx="5514">
                  <c:v>178.0</c:v>
                </c:pt>
                <c:pt idx="5515">
                  <c:v>181.0</c:v>
                </c:pt>
                <c:pt idx="5516">
                  <c:v>180.0</c:v>
                </c:pt>
                <c:pt idx="5517">
                  <c:v>180.0</c:v>
                </c:pt>
                <c:pt idx="5518">
                  <c:v>182.0</c:v>
                </c:pt>
                <c:pt idx="5519">
                  <c:v>181.0</c:v>
                </c:pt>
                <c:pt idx="5520">
                  <c:v>180.0</c:v>
                </c:pt>
                <c:pt idx="5521">
                  <c:v>181.0</c:v>
                </c:pt>
                <c:pt idx="5522">
                  <c:v>181.0</c:v>
                </c:pt>
                <c:pt idx="5523">
                  <c:v>180.0</c:v>
                </c:pt>
                <c:pt idx="5524">
                  <c:v>180.0</c:v>
                </c:pt>
                <c:pt idx="5525">
                  <c:v>182.0</c:v>
                </c:pt>
                <c:pt idx="5526">
                  <c:v>183.0</c:v>
                </c:pt>
                <c:pt idx="5527">
                  <c:v>181.0</c:v>
                </c:pt>
                <c:pt idx="5528">
                  <c:v>181.0</c:v>
                </c:pt>
                <c:pt idx="5529">
                  <c:v>180.0</c:v>
                </c:pt>
                <c:pt idx="5530">
                  <c:v>180.0</c:v>
                </c:pt>
                <c:pt idx="5531">
                  <c:v>179.0</c:v>
                </c:pt>
                <c:pt idx="5532">
                  <c:v>179.0</c:v>
                </c:pt>
                <c:pt idx="5533">
                  <c:v>180.0</c:v>
                </c:pt>
                <c:pt idx="5534">
                  <c:v>178.0</c:v>
                </c:pt>
                <c:pt idx="5535">
                  <c:v>181.0</c:v>
                </c:pt>
                <c:pt idx="5536">
                  <c:v>181.0</c:v>
                </c:pt>
                <c:pt idx="5537">
                  <c:v>180.0</c:v>
                </c:pt>
                <c:pt idx="5538">
                  <c:v>181.0</c:v>
                </c:pt>
                <c:pt idx="5539">
                  <c:v>181.0</c:v>
                </c:pt>
                <c:pt idx="5540">
                  <c:v>179.0</c:v>
                </c:pt>
                <c:pt idx="5541">
                  <c:v>181.0</c:v>
                </c:pt>
                <c:pt idx="5542">
                  <c:v>181.0</c:v>
                </c:pt>
                <c:pt idx="5543">
                  <c:v>181.0</c:v>
                </c:pt>
                <c:pt idx="5544">
                  <c:v>180.0</c:v>
                </c:pt>
                <c:pt idx="5545">
                  <c:v>182.0</c:v>
                </c:pt>
                <c:pt idx="5546">
                  <c:v>180.0</c:v>
                </c:pt>
                <c:pt idx="5547">
                  <c:v>181.0</c:v>
                </c:pt>
                <c:pt idx="5548">
                  <c:v>180.0</c:v>
                </c:pt>
                <c:pt idx="5549">
                  <c:v>181.0</c:v>
                </c:pt>
                <c:pt idx="5550">
                  <c:v>179.0</c:v>
                </c:pt>
                <c:pt idx="5551">
                  <c:v>181.0</c:v>
                </c:pt>
                <c:pt idx="5552">
                  <c:v>181.0</c:v>
                </c:pt>
                <c:pt idx="5553">
                  <c:v>180.0</c:v>
                </c:pt>
                <c:pt idx="5554">
                  <c:v>179.0</c:v>
                </c:pt>
                <c:pt idx="5555">
                  <c:v>180.0</c:v>
                </c:pt>
                <c:pt idx="5556">
                  <c:v>181.0</c:v>
                </c:pt>
                <c:pt idx="5557">
                  <c:v>184.0</c:v>
                </c:pt>
                <c:pt idx="5558">
                  <c:v>198.0</c:v>
                </c:pt>
                <c:pt idx="5559">
                  <c:v>203.0</c:v>
                </c:pt>
                <c:pt idx="5560">
                  <c:v>196.0</c:v>
                </c:pt>
                <c:pt idx="5561">
                  <c:v>188.0</c:v>
                </c:pt>
                <c:pt idx="5562">
                  <c:v>185.0</c:v>
                </c:pt>
                <c:pt idx="5563">
                  <c:v>182.0</c:v>
                </c:pt>
                <c:pt idx="5564">
                  <c:v>181.0</c:v>
                </c:pt>
                <c:pt idx="5565">
                  <c:v>180.0</c:v>
                </c:pt>
                <c:pt idx="5566">
                  <c:v>180.0</c:v>
                </c:pt>
                <c:pt idx="5567">
                  <c:v>179.0</c:v>
                </c:pt>
                <c:pt idx="5568">
                  <c:v>180.0</c:v>
                </c:pt>
                <c:pt idx="5569">
                  <c:v>181.0</c:v>
                </c:pt>
                <c:pt idx="5570">
                  <c:v>180.0</c:v>
                </c:pt>
                <c:pt idx="5571">
                  <c:v>181.0</c:v>
                </c:pt>
                <c:pt idx="5572">
                  <c:v>181.0</c:v>
                </c:pt>
                <c:pt idx="5573">
                  <c:v>183.0</c:v>
                </c:pt>
                <c:pt idx="5574">
                  <c:v>180.0</c:v>
                </c:pt>
                <c:pt idx="5575">
                  <c:v>182.0</c:v>
                </c:pt>
                <c:pt idx="5576">
                  <c:v>181.0</c:v>
                </c:pt>
                <c:pt idx="5577">
                  <c:v>181.0</c:v>
                </c:pt>
                <c:pt idx="5578">
                  <c:v>180.0</c:v>
                </c:pt>
                <c:pt idx="5579">
                  <c:v>181.0</c:v>
                </c:pt>
                <c:pt idx="5580">
                  <c:v>181.0</c:v>
                </c:pt>
                <c:pt idx="5581">
                  <c:v>180.0</c:v>
                </c:pt>
                <c:pt idx="5582">
                  <c:v>180.0</c:v>
                </c:pt>
                <c:pt idx="5583">
                  <c:v>179.0</c:v>
                </c:pt>
                <c:pt idx="5584">
                  <c:v>180.0</c:v>
                </c:pt>
                <c:pt idx="5585">
                  <c:v>179.0</c:v>
                </c:pt>
                <c:pt idx="5586">
                  <c:v>181.0</c:v>
                </c:pt>
                <c:pt idx="5587">
                  <c:v>180.0</c:v>
                </c:pt>
                <c:pt idx="5588">
                  <c:v>182.0</c:v>
                </c:pt>
                <c:pt idx="5589">
                  <c:v>181.0</c:v>
                </c:pt>
                <c:pt idx="5590">
                  <c:v>181.0</c:v>
                </c:pt>
                <c:pt idx="5591">
                  <c:v>180.0</c:v>
                </c:pt>
                <c:pt idx="5592">
                  <c:v>179.0</c:v>
                </c:pt>
                <c:pt idx="5593">
                  <c:v>182.0</c:v>
                </c:pt>
                <c:pt idx="5594">
                  <c:v>183.0</c:v>
                </c:pt>
                <c:pt idx="5595">
                  <c:v>182.0</c:v>
                </c:pt>
                <c:pt idx="5596">
                  <c:v>182.0</c:v>
                </c:pt>
                <c:pt idx="5597">
                  <c:v>181.0</c:v>
                </c:pt>
                <c:pt idx="5598">
                  <c:v>181.0</c:v>
                </c:pt>
                <c:pt idx="5599">
                  <c:v>181.0</c:v>
                </c:pt>
                <c:pt idx="5600">
                  <c:v>184.0</c:v>
                </c:pt>
                <c:pt idx="5601">
                  <c:v>186.0</c:v>
                </c:pt>
                <c:pt idx="5602">
                  <c:v>183.0</c:v>
                </c:pt>
                <c:pt idx="5603">
                  <c:v>184.0</c:v>
                </c:pt>
                <c:pt idx="5604">
                  <c:v>185.0</c:v>
                </c:pt>
                <c:pt idx="5605">
                  <c:v>183.0</c:v>
                </c:pt>
                <c:pt idx="5606">
                  <c:v>183.0</c:v>
                </c:pt>
                <c:pt idx="5607">
                  <c:v>182.0</c:v>
                </c:pt>
                <c:pt idx="5608">
                  <c:v>181.0</c:v>
                </c:pt>
                <c:pt idx="5609">
                  <c:v>182.0</c:v>
                </c:pt>
                <c:pt idx="5610">
                  <c:v>182.0</c:v>
                </c:pt>
                <c:pt idx="5611">
                  <c:v>180.0</c:v>
                </c:pt>
                <c:pt idx="5612">
                  <c:v>182.0</c:v>
                </c:pt>
                <c:pt idx="5613">
                  <c:v>181.0</c:v>
                </c:pt>
                <c:pt idx="5614">
                  <c:v>182.0</c:v>
                </c:pt>
                <c:pt idx="5615">
                  <c:v>181.0</c:v>
                </c:pt>
                <c:pt idx="5616">
                  <c:v>182.0</c:v>
                </c:pt>
                <c:pt idx="5617">
                  <c:v>180.0</c:v>
                </c:pt>
                <c:pt idx="5618">
                  <c:v>180.0</c:v>
                </c:pt>
                <c:pt idx="5619">
                  <c:v>179.0</c:v>
                </c:pt>
                <c:pt idx="5620">
                  <c:v>181.0</c:v>
                </c:pt>
                <c:pt idx="5621">
                  <c:v>181.0</c:v>
                </c:pt>
                <c:pt idx="5622">
                  <c:v>178.0</c:v>
                </c:pt>
                <c:pt idx="5623">
                  <c:v>181.0</c:v>
                </c:pt>
                <c:pt idx="5624">
                  <c:v>182.0</c:v>
                </c:pt>
                <c:pt idx="5625">
                  <c:v>182.0</c:v>
                </c:pt>
                <c:pt idx="5626">
                  <c:v>181.0</c:v>
                </c:pt>
                <c:pt idx="5627">
                  <c:v>179.0</c:v>
                </c:pt>
                <c:pt idx="5628">
                  <c:v>181.0</c:v>
                </c:pt>
                <c:pt idx="5629">
                  <c:v>180.0</c:v>
                </c:pt>
                <c:pt idx="5630">
                  <c:v>180.0</c:v>
                </c:pt>
                <c:pt idx="5631">
                  <c:v>180.0</c:v>
                </c:pt>
                <c:pt idx="5632">
                  <c:v>182.0</c:v>
                </c:pt>
                <c:pt idx="5633">
                  <c:v>180.0</c:v>
                </c:pt>
                <c:pt idx="5634">
                  <c:v>181.0</c:v>
                </c:pt>
                <c:pt idx="5635">
                  <c:v>181.0</c:v>
                </c:pt>
                <c:pt idx="5636">
                  <c:v>181.0</c:v>
                </c:pt>
                <c:pt idx="5637">
                  <c:v>182.0</c:v>
                </c:pt>
                <c:pt idx="5638">
                  <c:v>180.0</c:v>
                </c:pt>
                <c:pt idx="5639">
                  <c:v>181.0</c:v>
                </c:pt>
                <c:pt idx="5640">
                  <c:v>180.0</c:v>
                </c:pt>
                <c:pt idx="5641">
                  <c:v>182.0</c:v>
                </c:pt>
                <c:pt idx="5642">
                  <c:v>183.0</c:v>
                </c:pt>
                <c:pt idx="5643">
                  <c:v>181.0</c:v>
                </c:pt>
                <c:pt idx="5644">
                  <c:v>181.0</c:v>
                </c:pt>
                <c:pt idx="5645">
                  <c:v>183.0</c:v>
                </c:pt>
                <c:pt idx="5646">
                  <c:v>182.0</c:v>
                </c:pt>
                <c:pt idx="5647">
                  <c:v>180.0</c:v>
                </c:pt>
                <c:pt idx="5648">
                  <c:v>180.0</c:v>
                </c:pt>
                <c:pt idx="5649">
                  <c:v>180.0</c:v>
                </c:pt>
                <c:pt idx="5650">
                  <c:v>181.0</c:v>
                </c:pt>
                <c:pt idx="5651">
                  <c:v>179.0</c:v>
                </c:pt>
                <c:pt idx="5652">
                  <c:v>182.0</c:v>
                </c:pt>
                <c:pt idx="5653">
                  <c:v>182.0</c:v>
                </c:pt>
                <c:pt idx="5654">
                  <c:v>180.0</c:v>
                </c:pt>
                <c:pt idx="5655">
                  <c:v>179.0</c:v>
                </c:pt>
                <c:pt idx="5656">
                  <c:v>181.0</c:v>
                </c:pt>
                <c:pt idx="5657">
                  <c:v>182.0</c:v>
                </c:pt>
                <c:pt idx="5658">
                  <c:v>181.0</c:v>
                </c:pt>
                <c:pt idx="5659">
                  <c:v>180.0</c:v>
                </c:pt>
                <c:pt idx="5660">
                  <c:v>180.0</c:v>
                </c:pt>
                <c:pt idx="5661">
                  <c:v>180.0</c:v>
                </c:pt>
                <c:pt idx="5662">
                  <c:v>180.0</c:v>
                </c:pt>
                <c:pt idx="5663">
                  <c:v>181.0</c:v>
                </c:pt>
                <c:pt idx="5664">
                  <c:v>181.0</c:v>
                </c:pt>
                <c:pt idx="5665">
                  <c:v>179.0</c:v>
                </c:pt>
                <c:pt idx="5666">
                  <c:v>181.0</c:v>
                </c:pt>
                <c:pt idx="5667">
                  <c:v>181.0</c:v>
                </c:pt>
                <c:pt idx="5668">
                  <c:v>180.0</c:v>
                </c:pt>
                <c:pt idx="5669">
                  <c:v>180.0</c:v>
                </c:pt>
                <c:pt idx="5670">
                  <c:v>179.0</c:v>
                </c:pt>
                <c:pt idx="5671">
                  <c:v>180.0</c:v>
                </c:pt>
                <c:pt idx="5672">
                  <c:v>182.0</c:v>
                </c:pt>
                <c:pt idx="5673">
                  <c:v>179.0</c:v>
                </c:pt>
                <c:pt idx="5674">
                  <c:v>181.0</c:v>
                </c:pt>
                <c:pt idx="5675">
                  <c:v>181.0</c:v>
                </c:pt>
                <c:pt idx="5676">
                  <c:v>180.0</c:v>
                </c:pt>
                <c:pt idx="5677">
                  <c:v>179.0</c:v>
                </c:pt>
                <c:pt idx="5678">
                  <c:v>180.0</c:v>
                </c:pt>
                <c:pt idx="5679">
                  <c:v>181.0</c:v>
                </c:pt>
                <c:pt idx="5680">
                  <c:v>180.0</c:v>
                </c:pt>
                <c:pt idx="5681">
                  <c:v>181.0</c:v>
                </c:pt>
                <c:pt idx="5682">
                  <c:v>180.0</c:v>
                </c:pt>
                <c:pt idx="5683">
                  <c:v>180.0</c:v>
                </c:pt>
                <c:pt idx="5684">
                  <c:v>182.0</c:v>
                </c:pt>
                <c:pt idx="5685">
                  <c:v>181.0</c:v>
                </c:pt>
                <c:pt idx="5686">
                  <c:v>180.0</c:v>
                </c:pt>
                <c:pt idx="5687">
                  <c:v>179.0</c:v>
                </c:pt>
                <c:pt idx="5688">
                  <c:v>180.0</c:v>
                </c:pt>
                <c:pt idx="5689">
                  <c:v>179.0</c:v>
                </c:pt>
                <c:pt idx="5690">
                  <c:v>178.0</c:v>
                </c:pt>
                <c:pt idx="5691">
                  <c:v>180.0</c:v>
                </c:pt>
                <c:pt idx="5692">
                  <c:v>179.0</c:v>
                </c:pt>
                <c:pt idx="5693">
                  <c:v>179.0</c:v>
                </c:pt>
                <c:pt idx="5694">
                  <c:v>180.0</c:v>
                </c:pt>
                <c:pt idx="5695">
                  <c:v>181.0</c:v>
                </c:pt>
                <c:pt idx="5696">
                  <c:v>179.0</c:v>
                </c:pt>
                <c:pt idx="5697">
                  <c:v>181.0</c:v>
                </c:pt>
                <c:pt idx="5698">
                  <c:v>179.0</c:v>
                </c:pt>
                <c:pt idx="5699">
                  <c:v>180.0</c:v>
                </c:pt>
                <c:pt idx="5700">
                  <c:v>183.0</c:v>
                </c:pt>
                <c:pt idx="5701">
                  <c:v>180.0</c:v>
                </c:pt>
                <c:pt idx="5702">
                  <c:v>182.0</c:v>
                </c:pt>
                <c:pt idx="5703">
                  <c:v>181.0</c:v>
                </c:pt>
                <c:pt idx="5704">
                  <c:v>181.0</c:v>
                </c:pt>
                <c:pt idx="5705">
                  <c:v>181.0</c:v>
                </c:pt>
                <c:pt idx="5706">
                  <c:v>181.0</c:v>
                </c:pt>
                <c:pt idx="5707">
                  <c:v>182.0</c:v>
                </c:pt>
                <c:pt idx="5708">
                  <c:v>181.0</c:v>
                </c:pt>
                <c:pt idx="5709">
                  <c:v>182.0</c:v>
                </c:pt>
                <c:pt idx="5710">
                  <c:v>180.0</c:v>
                </c:pt>
                <c:pt idx="5711">
                  <c:v>179.0</c:v>
                </c:pt>
                <c:pt idx="5712">
                  <c:v>180.0</c:v>
                </c:pt>
                <c:pt idx="5713">
                  <c:v>179.0</c:v>
                </c:pt>
                <c:pt idx="5714">
                  <c:v>178.0</c:v>
                </c:pt>
                <c:pt idx="5715">
                  <c:v>181.0</c:v>
                </c:pt>
                <c:pt idx="5716">
                  <c:v>179.0</c:v>
                </c:pt>
                <c:pt idx="5717">
                  <c:v>180.0</c:v>
                </c:pt>
                <c:pt idx="5718">
                  <c:v>180.0</c:v>
                </c:pt>
                <c:pt idx="5719">
                  <c:v>180.0</c:v>
                </c:pt>
                <c:pt idx="5720">
                  <c:v>179.0</c:v>
                </c:pt>
                <c:pt idx="5721">
                  <c:v>181.0</c:v>
                </c:pt>
                <c:pt idx="5722">
                  <c:v>181.0</c:v>
                </c:pt>
                <c:pt idx="5723">
                  <c:v>179.0</c:v>
                </c:pt>
                <c:pt idx="5724">
                  <c:v>180.0</c:v>
                </c:pt>
                <c:pt idx="5725">
                  <c:v>179.0</c:v>
                </c:pt>
                <c:pt idx="5726">
                  <c:v>180.0</c:v>
                </c:pt>
                <c:pt idx="5727">
                  <c:v>180.0</c:v>
                </c:pt>
                <c:pt idx="5728">
                  <c:v>181.0</c:v>
                </c:pt>
                <c:pt idx="5729">
                  <c:v>179.0</c:v>
                </c:pt>
                <c:pt idx="5730">
                  <c:v>181.0</c:v>
                </c:pt>
                <c:pt idx="5731">
                  <c:v>180.0</c:v>
                </c:pt>
                <c:pt idx="5732">
                  <c:v>180.0</c:v>
                </c:pt>
                <c:pt idx="5733">
                  <c:v>181.0</c:v>
                </c:pt>
                <c:pt idx="5734">
                  <c:v>178.0</c:v>
                </c:pt>
                <c:pt idx="5735">
                  <c:v>182.0</c:v>
                </c:pt>
                <c:pt idx="5736">
                  <c:v>180.0</c:v>
                </c:pt>
                <c:pt idx="5737">
                  <c:v>181.0</c:v>
                </c:pt>
                <c:pt idx="5738">
                  <c:v>181.0</c:v>
                </c:pt>
                <c:pt idx="5739">
                  <c:v>180.0</c:v>
                </c:pt>
                <c:pt idx="5740">
                  <c:v>179.0</c:v>
                </c:pt>
                <c:pt idx="5741">
                  <c:v>180.0</c:v>
                </c:pt>
                <c:pt idx="5742">
                  <c:v>178.0</c:v>
                </c:pt>
                <c:pt idx="5743">
                  <c:v>179.0</c:v>
                </c:pt>
                <c:pt idx="5744">
                  <c:v>181.0</c:v>
                </c:pt>
                <c:pt idx="5745">
                  <c:v>180.0</c:v>
                </c:pt>
                <c:pt idx="5746">
                  <c:v>180.0</c:v>
                </c:pt>
                <c:pt idx="5747">
                  <c:v>181.0</c:v>
                </c:pt>
                <c:pt idx="5748">
                  <c:v>180.0</c:v>
                </c:pt>
                <c:pt idx="5749">
                  <c:v>179.0</c:v>
                </c:pt>
                <c:pt idx="5750">
                  <c:v>181.0</c:v>
                </c:pt>
                <c:pt idx="5751">
                  <c:v>180.0</c:v>
                </c:pt>
                <c:pt idx="5752">
                  <c:v>181.0</c:v>
                </c:pt>
                <c:pt idx="5753">
                  <c:v>181.0</c:v>
                </c:pt>
                <c:pt idx="5754">
                  <c:v>180.0</c:v>
                </c:pt>
                <c:pt idx="5755">
                  <c:v>181.0</c:v>
                </c:pt>
                <c:pt idx="5756">
                  <c:v>182.0</c:v>
                </c:pt>
                <c:pt idx="5757">
                  <c:v>179.0</c:v>
                </c:pt>
                <c:pt idx="5758">
                  <c:v>180.0</c:v>
                </c:pt>
                <c:pt idx="5759">
                  <c:v>179.0</c:v>
                </c:pt>
                <c:pt idx="5760">
                  <c:v>178.0</c:v>
                </c:pt>
                <c:pt idx="5761">
                  <c:v>182.0</c:v>
                </c:pt>
                <c:pt idx="5762">
                  <c:v>180.0</c:v>
                </c:pt>
                <c:pt idx="5763">
                  <c:v>180.0</c:v>
                </c:pt>
                <c:pt idx="5764">
                  <c:v>180.0</c:v>
                </c:pt>
                <c:pt idx="5765">
                  <c:v>180.0</c:v>
                </c:pt>
                <c:pt idx="5766">
                  <c:v>180.0</c:v>
                </c:pt>
                <c:pt idx="5767">
                  <c:v>180.0</c:v>
                </c:pt>
                <c:pt idx="5768">
                  <c:v>179.0</c:v>
                </c:pt>
                <c:pt idx="5769">
                  <c:v>182.0</c:v>
                </c:pt>
                <c:pt idx="5770">
                  <c:v>181.0</c:v>
                </c:pt>
                <c:pt idx="5771">
                  <c:v>181.0</c:v>
                </c:pt>
                <c:pt idx="5772">
                  <c:v>179.0</c:v>
                </c:pt>
                <c:pt idx="5773">
                  <c:v>180.0</c:v>
                </c:pt>
                <c:pt idx="5774">
                  <c:v>180.0</c:v>
                </c:pt>
                <c:pt idx="5775">
                  <c:v>181.0</c:v>
                </c:pt>
                <c:pt idx="5776">
                  <c:v>180.0</c:v>
                </c:pt>
                <c:pt idx="5777">
                  <c:v>178.0</c:v>
                </c:pt>
                <c:pt idx="5778">
                  <c:v>179.0</c:v>
                </c:pt>
                <c:pt idx="5779">
                  <c:v>179.0</c:v>
                </c:pt>
                <c:pt idx="5780">
                  <c:v>182.0</c:v>
                </c:pt>
                <c:pt idx="5781">
                  <c:v>179.0</c:v>
                </c:pt>
                <c:pt idx="5782">
                  <c:v>178.0</c:v>
                </c:pt>
                <c:pt idx="5783">
                  <c:v>179.0</c:v>
                </c:pt>
                <c:pt idx="5784">
                  <c:v>178.0</c:v>
                </c:pt>
                <c:pt idx="5785">
                  <c:v>179.0</c:v>
                </c:pt>
                <c:pt idx="5786">
                  <c:v>178.0</c:v>
                </c:pt>
                <c:pt idx="5787">
                  <c:v>179.0</c:v>
                </c:pt>
                <c:pt idx="5788">
                  <c:v>181.0</c:v>
                </c:pt>
                <c:pt idx="5789">
                  <c:v>180.0</c:v>
                </c:pt>
                <c:pt idx="5790">
                  <c:v>179.0</c:v>
                </c:pt>
                <c:pt idx="5791">
                  <c:v>179.0</c:v>
                </c:pt>
                <c:pt idx="5792">
                  <c:v>180.0</c:v>
                </c:pt>
                <c:pt idx="5793">
                  <c:v>180.0</c:v>
                </c:pt>
                <c:pt idx="5794">
                  <c:v>180.0</c:v>
                </c:pt>
                <c:pt idx="5795">
                  <c:v>179.0</c:v>
                </c:pt>
                <c:pt idx="5796">
                  <c:v>179.0</c:v>
                </c:pt>
                <c:pt idx="5797">
                  <c:v>182.0</c:v>
                </c:pt>
                <c:pt idx="5798">
                  <c:v>180.0</c:v>
                </c:pt>
                <c:pt idx="5799">
                  <c:v>179.0</c:v>
                </c:pt>
                <c:pt idx="5800">
                  <c:v>181.0</c:v>
                </c:pt>
                <c:pt idx="5801">
                  <c:v>179.0</c:v>
                </c:pt>
                <c:pt idx="5802">
                  <c:v>182.0</c:v>
                </c:pt>
                <c:pt idx="5803">
                  <c:v>181.0</c:v>
                </c:pt>
                <c:pt idx="5804">
                  <c:v>180.0</c:v>
                </c:pt>
                <c:pt idx="5805">
                  <c:v>181.0</c:v>
                </c:pt>
                <c:pt idx="5806">
                  <c:v>180.0</c:v>
                </c:pt>
                <c:pt idx="5807">
                  <c:v>180.0</c:v>
                </c:pt>
                <c:pt idx="5808">
                  <c:v>180.0</c:v>
                </c:pt>
                <c:pt idx="5809">
                  <c:v>179.0</c:v>
                </c:pt>
                <c:pt idx="5810">
                  <c:v>179.0</c:v>
                </c:pt>
                <c:pt idx="5811">
                  <c:v>179.0</c:v>
                </c:pt>
                <c:pt idx="5812">
                  <c:v>180.0</c:v>
                </c:pt>
                <c:pt idx="5813">
                  <c:v>180.0</c:v>
                </c:pt>
                <c:pt idx="5814">
                  <c:v>182.0</c:v>
                </c:pt>
                <c:pt idx="5815">
                  <c:v>180.0</c:v>
                </c:pt>
                <c:pt idx="5816">
                  <c:v>180.0</c:v>
                </c:pt>
                <c:pt idx="5817">
                  <c:v>181.0</c:v>
                </c:pt>
                <c:pt idx="5818">
                  <c:v>181.0</c:v>
                </c:pt>
                <c:pt idx="5819">
                  <c:v>181.0</c:v>
                </c:pt>
                <c:pt idx="5820">
                  <c:v>178.0</c:v>
                </c:pt>
                <c:pt idx="5821">
                  <c:v>180.0</c:v>
                </c:pt>
                <c:pt idx="5822">
                  <c:v>182.0</c:v>
                </c:pt>
                <c:pt idx="5823">
                  <c:v>181.0</c:v>
                </c:pt>
                <c:pt idx="5824">
                  <c:v>182.0</c:v>
                </c:pt>
                <c:pt idx="5825">
                  <c:v>180.0</c:v>
                </c:pt>
                <c:pt idx="5826">
                  <c:v>179.0</c:v>
                </c:pt>
                <c:pt idx="5827">
                  <c:v>179.0</c:v>
                </c:pt>
                <c:pt idx="5828">
                  <c:v>180.0</c:v>
                </c:pt>
                <c:pt idx="5829">
                  <c:v>180.0</c:v>
                </c:pt>
                <c:pt idx="5830">
                  <c:v>179.0</c:v>
                </c:pt>
                <c:pt idx="5831">
                  <c:v>180.0</c:v>
                </c:pt>
                <c:pt idx="5832">
                  <c:v>179.0</c:v>
                </c:pt>
                <c:pt idx="5833">
                  <c:v>179.0</c:v>
                </c:pt>
                <c:pt idx="5834">
                  <c:v>179.0</c:v>
                </c:pt>
                <c:pt idx="5835">
                  <c:v>178.0</c:v>
                </c:pt>
                <c:pt idx="5836">
                  <c:v>179.0</c:v>
                </c:pt>
                <c:pt idx="5837">
                  <c:v>181.0</c:v>
                </c:pt>
                <c:pt idx="5838">
                  <c:v>180.0</c:v>
                </c:pt>
                <c:pt idx="5839">
                  <c:v>179.0</c:v>
                </c:pt>
                <c:pt idx="5840">
                  <c:v>180.0</c:v>
                </c:pt>
                <c:pt idx="5841">
                  <c:v>181.0</c:v>
                </c:pt>
                <c:pt idx="5842">
                  <c:v>180.0</c:v>
                </c:pt>
                <c:pt idx="5843">
                  <c:v>180.0</c:v>
                </c:pt>
                <c:pt idx="5844">
                  <c:v>180.0</c:v>
                </c:pt>
                <c:pt idx="5845">
                  <c:v>181.0</c:v>
                </c:pt>
                <c:pt idx="5846">
                  <c:v>180.0</c:v>
                </c:pt>
                <c:pt idx="5847">
                  <c:v>179.0</c:v>
                </c:pt>
                <c:pt idx="5848">
                  <c:v>180.0</c:v>
                </c:pt>
                <c:pt idx="5849">
                  <c:v>181.0</c:v>
                </c:pt>
                <c:pt idx="5850">
                  <c:v>177.0</c:v>
                </c:pt>
                <c:pt idx="5851">
                  <c:v>178.0</c:v>
                </c:pt>
                <c:pt idx="5852">
                  <c:v>181.0</c:v>
                </c:pt>
                <c:pt idx="5853">
                  <c:v>180.0</c:v>
                </c:pt>
                <c:pt idx="5854">
                  <c:v>182.0</c:v>
                </c:pt>
                <c:pt idx="5855">
                  <c:v>181.0</c:v>
                </c:pt>
                <c:pt idx="5856">
                  <c:v>180.0</c:v>
                </c:pt>
                <c:pt idx="5857">
                  <c:v>180.0</c:v>
                </c:pt>
                <c:pt idx="5858">
                  <c:v>178.0</c:v>
                </c:pt>
                <c:pt idx="5859">
                  <c:v>180.0</c:v>
                </c:pt>
                <c:pt idx="5860">
                  <c:v>180.0</c:v>
                </c:pt>
                <c:pt idx="5861">
                  <c:v>179.0</c:v>
                </c:pt>
                <c:pt idx="5862">
                  <c:v>180.0</c:v>
                </c:pt>
                <c:pt idx="5863">
                  <c:v>177.0</c:v>
                </c:pt>
                <c:pt idx="5864">
                  <c:v>179.0</c:v>
                </c:pt>
                <c:pt idx="5865">
                  <c:v>181.0</c:v>
                </c:pt>
                <c:pt idx="5866">
                  <c:v>179.0</c:v>
                </c:pt>
                <c:pt idx="5867">
                  <c:v>180.0</c:v>
                </c:pt>
                <c:pt idx="5868">
                  <c:v>180.0</c:v>
                </c:pt>
                <c:pt idx="5869">
                  <c:v>181.0</c:v>
                </c:pt>
                <c:pt idx="5870">
                  <c:v>181.0</c:v>
                </c:pt>
                <c:pt idx="5871">
                  <c:v>180.0</c:v>
                </c:pt>
                <c:pt idx="5872">
                  <c:v>181.0</c:v>
                </c:pt>
                <c:pt idx="5873">
                  <c:v>180.0</c:v>
                </c:pt>
                <c:pt idx="5874">
                  <c:v>180.0</c:v>
                </c:pt>
                <c:pt idx="5875">
                  <c:v>179.0</c:v>
                </c:pt>
                <c:pt idx="5876">
                  <c:v>181.0</c:v>
                </c:pt>
                <c:pt idx="5877">
                  <c:v>183.0</c:v>
                </c:pt>
                <c:pt idx="5878">
                  <c:v>181.0</c:v>
                </c:pt>
                <c:pt idx="5879">
                  <c:v>179.0</c:v>
                </c:pt>
                <c:pt idx="5880">
                  <c:v>182.0</c:v>
                </c:pt>
                <c:pt idx="5881">
                  <c:v>181.0</c:v>
                </c:pt>
                <c:pt idx="5882">
                  <c:v>180.0</c:v>
                </c:pt>
                <c:pt idx="5883">
                  <c:v>179.0</c:v>
                </c:pt>
                <c:pt idx="5884">
                  <c:v>181.0</c:v>
                </c:pt>
                <c:pt idx="5885">
                  <c:v>180.0</c:v>
                </c:pt>
                <c:pt idx="5886">
                  <c:v>178.0</c:v>
                </c:pt>
                <c:pt idx="5887">
                  <c:v>179.0</c:v>
                </c:pt>
                <c:pt idx="5888">
                  <c:v>180.0</c:v>
                </c:pt>
                <c:pt idx="5889">
                  <c:v>178.0</c:v>
                </c:pt>
                <c:pt idx="5890">
                  <c:v>180.0</c:v>
                </c:pt>
                <c:pt idx="5891">
                  <c:v>181.0</c:v>
                </c:pt>
                <c:pt idx="5892">
                  <c:v>179.0</c:v>
                </c:pt>
                <c:pt idx="5893">
                  <c:v>181.0</c:v>
                </c:pt>
                <c:pt idx="5894">
                  <c:v>179.0</c:v>
                </c:pt>
                <c:pt idx="5895">
                  <c:v>179.0</c:v>
                </c:pt>
                <c:pt idx="5896">
                  <c:v>180.0</c:v>
                </c:pt>
                <c:pt idx="5897">
                  <c:v>181.0</c:v>
                </c:pt>
                <c:pt idx="5898">
                  <c:v>180.0</c:v>
                </c:pt>
                <c:pt idx="5899">
                  <c:v>179.0</c:v>
                </c:pt>
                <c:pt idx="5900">
                  <c:v>180.0</c:v>
                </c:pt>
                <c:pt idx="5901">
                  <c:v>178.0</c:v>
                </c:pt>
                <c:pt idx="5902">
                  <c:v>180.0</c:v>
                </c:pt>
                <c:pt idx="5903">
                  <c:v>179.0</c:v>
                </c:pt>
                <c:pt idx="5904">
                  <c:v>180.0</c:v>
                </c:pt>
                <c:pt idx="5905">
                  <c:v>178.0</c:v>
                </c:pt>
                <c:pt idx="5906">
                  <c:v>180.0</c:v>
                </c:pt>
                <c:pt idx="5907">
                  <c:v>179.0</c:v>
                </c:pt>
                <c:pt idx="5908">
                  <c:v>179.0</c:v>
                </c:pt>
                <c:pt idx="5909">
                  <c:v>178.0</c:v>
                </c:pt>
                <c:pt idx="5910">
                  <c:v>179.0</c:v>
                </c:pt>
                <c:pt idx="5911">
                  <c:v>181.0</c:v>
                </c:pt>
                <c:pt idx="5912">
                  <c:v>179.0</c:v>
                </c:pt>
                <c:pt idx="5913">
                  <c:v>180.0</c:v>
                </c:pt>
                <c:pt idx="5914">
                  <c:v>181.0</c:v>
                </c:pt>
                <c:pt idx="5915">
                  <c:v>178.0</c:v>
                </c:pt>
                <c:pt idx="5916">
                  <c:v>179.0</c:v>
                </c:pt>
                <c:pt idx="5917">
                  <c:v>181.0</c:v>
                </c:pt>
                <c:pt idx="5918">
                  <c:v>180.0</c:v>
                </c:pt>
                <c:pt idx="5919">
                  <c:v>180.0</c:v>
                </c:pt>
                <c:pt idx="5920">
                  <c:v>151.0</c:v>
                </c:pt>
                <c:pt idx="5921">
                  <c:v>154.0</c:v>
                </c:pt>
                <c:pt idx="5922">
                  <c:v>154.0</c:v>
                </c:pt>
                <c:pt idx="5923">
                  <c:v>156.0</c:v>
                </c:pt>
                <c:pt idx="5924">
                  <c:v>159.0</c:v>
                </c:pt>
                <c:pt idx="5925">
                  <c:v>163.0</c:v>
                </c:pt>
                <c:pt idx="5926">
                  <c:v>177.0</c:v>
                </c:pt>
                <c:pt idx="5927">
                  <c:v>194.0</c:v>
                </c:pt>
                <c:pt idx="5928">
                  <c:v>214.0</c:v>
                </c:pt>
                <c:pt idx="5929">
                  <c:v>224.0</c:v>
                </c:pt>
                <c:pt idx="5930">
                  <c:v>178.0</c:v>
                </c:pt>
                <c:pt idx="5931">
                  <c:v>163.0</c:v>
                </c:pt>
                <c:pt idx="5932">
                  <c:v>166.0</c:v>
                </c:pt>
                <c:pt idx="5933">
                  <c:v>178.0</c:v>
                </c:pt>
                <c:pt idx="5934">
                  <c:v>194.0</c:v>
                </c:pt>
                <c:pt idx="5935">
                  <c:v>225.0</c:v>
                </c:pt>
                <c:pt idx="5936">
                  <c:v>254.0</c:v>
                </c:pt>
                <c:pt idx="5937">
                  <c:v>274.0</c:v>
                </c:pt>
                <c:pt idx="5938">
                  <c:v>201.0</c:v>
                </c:pt>
                <c:pt idx="5939">
                  <c:v>161.0</c:v>
                </c:pt>
                <c:pt idx="5940">
                  <c:v>152.0</c:v>
                </c:pt>
                <c:pt idx="5941">
                  <c:v>149.0</c:v>
                </c:pt>
                <c:pt idx="5942">
                  <c:v>150.0</c:v>
                </c:pt>
                <c:pt idx="5943">
                  <c:v>148.0</c:v>
                </c:pt>
                <c:pt idx="5944">
                  <c:v>148.0</c:v>
                </c:pt>
                <c:pt idx="5945">
                  <c:v>149.0</c:v>
                </c:pt>
                <c:pt idx="5946">
                  <c:v>150.0</c:v>
                </c:pt>
                <c:pt idx="5947">
                  <c:v>155.0</c:v>
                </c:pt>
                <c:pt idx="5948">
                  <c:v>160.0</c:v>
                </c:pt>
                <c:pt idx="5949">
                  <c:v>169.0</c:v>
                </c:pt>
                <c:pt idx="5950">
                  <c:v>187.0</c:v>
                </c:pt>
                <c:pt idx="5951">
                  <c:v>220.0</c:v>
                </c:pt>
                <c:pt idx="5952">
                  <c:v>263.0</c:v>
                </c:pt>
                <c:pt idx="5953">
                  <c:v>319.0</c:v>
                </c:pt>
                <c:pt idx="5954">
                  <c:v>344.0</c:v>
                </c:pt>
                <c:pt idx="5955">
                  <c:v>218.0</c:v>
                </c:pt>
                <c:pt idx="5956">
                  <c:v>166.0</c:v>
                </c:pt>
                <c:pt idx="5957">
                  <c:v>151.0</c:v>
                </c:pt>
                <c:pt idx="5958">
                  <c:v>150.0</c:v>
                </c:pt>
                <c:pt idx="5959">
                  <c:v>150.0</c:v>
                </c:pt>
                <c:pt idx="5960">
                  <c:v>150.0</c:v>
                </c:pt>
                <c:pt idx="5961">
                  <c:v>154.0</c:v>
                </c:pt>
                <c:pt idx="5962">
                  <c:v>155.0</c:v>
                </c:pt>
                <c:pt idx="5963">
                  <c:v>152.0</c:v>
                </c:pt>
                <c:pt idx="5964">
                  <c:v>155.0</c:v>
                </c:pt>
                <c:pt idx="5965">
                  <c:v>159.0</c:v>
                </c:pt>
                <c:pt idx="5966">
                  <c:v>162.0</c:v>
                </c:pt>
                <c:pt idx="5967">
                  <c:v>164.0</c:v>
                </c:pt>
                <c:pt idx="5968">
                  <c:v>157.0</c:v>
                </c:pt>
                <c:pt idx="5969">
                  <c:v>153.0</c:v>
                </c:pt>
                <c:pt idx="5970">
                  <c:v>152.0</c:v>
                </c:pt>
                <c:pt idx="5971">
                  <c:v>154.0</c:v>
                </c:pt>
                <c:pt idx="5972">
                  <c:v>153.0</c:v>
                </c:pt>
                <c:pt idx="5973">
                  <c:v>150.0</c:v>
                </c:pt>
                <c:pt idx="5974">
                  <c:v>149.0</c:v>
                </c:pt>
                <c:pt idx="5975">
                  <c:v>150.0</c:v>
                </c:pt>
                <c:pt idx="5976">
                  <c:v>149.0</c:v>
                </c:pt>
                <c:pt idx="5977">
                  <c:v>149.0</c:v>
                </c:pt>
                <c:pt idx="5978">
                  <c:v>149.0</c:v>
                </c:pt>
                <c:pt idx="5979">
                  <c:v>150.0</c:v>
                </c:pt>
                <c:pt idx="5980">
                  <c:v>150.0</c:v>
                </c:pt>
                <c:pt idx="5981">
                  <c:v>148.0</c:v>
                </c:pt>
                <c:pt idx="5982">
                  <c:v>151.0</c:v>
                </c:pt>
                <c:pt idx="5983">
                  <c:v>150.0</c:v>
                </c:pt>
                <c:pt idx="5984">
                  <c:v>148.0</c:v>
                </c:pt>
                <c:pt idx="5985">
                  <c:v>149.0</c:v>
                </c:pt>
                <c:pt idx="5986">
                  <c:v>148.0</c:v>
                </c:pt>
                <c:pt idx="5987">
                  <c:v>147.0</c:v>
                </c:pt>
                <c:pt idx="5988">
                  <c:v>149.0</c:v>
                </c:pt>
                <c:pt idx="5989">
                  <c:v>149.0</c:v>
                </c:pt>
                <c:pt idx="5990">
                  <c:v>148.0</c:v>
                </c:pt>
                <c:pt idx="5991">
                  <c:v>151.0</c:v>
                </c:pt>
                <c:pt idx="5992">
                  <c:v>150.0</c:v>
                </c:pt>
                <c:pt idx="5993">
                  <c:v>151.0</c:v>
                </c:pt>
                <c:pt idx="5994">
                  <c:v>149.0</c:v>
                </c:pt>
                <c:pt idx="5995">
                  <c:v>149.0</c:v>
                </c:pt>
                <c:pt idx="5996">
                  <c:v>150.0</c:v>
                </c:pt>
                <c:pt idx="5997">
                  <c:v>147.0</c:v>
                </c:pt>
                <c:pt idx="5998">
                  <c:v>147.0</c:v>
                </c:pt>
                <c:pt idx="5999">
                  <c:v>149.0</c:v>
                </c:pt>
                <c:pt idx="6000">
                  <c:v>148.0</c:v>
                </c:pt>
                <c:pt idx="6001">
                  <c:v>148.0</c:v>
                </c:pt>
                <c:pt idx="6002">
                  <c:v>150.0</c:v>
                </c:pt>
                <c:pt idx="6003">
                  <c:v>152.0</c:v>
                </c:pt>
                <c:pt idx="6004">
                  <c:v>154.0</c:v>
                </c:pt>
                <c:pt idx="6005">
                  <c:v>152.0</c:v>
                </c:pt>
                <c:pt idx="6006">
                  <c:v>151.0</c:v>
                </c:pt>
                <c:pt idx="6007">
                  <c:v>149.0</c:v>
                </c:pt>
                <c:pt idx="6008">
                  <c:v>149.0</c:v>
                </c:pt>
                <c:pt idx="6009">
                  <c:v>148.0</c:v>
                </c:pt>
                <c:pt idx="6010">
                  <c:v>148.0</c:v>
                </c:pt>
                <c:pt idx="6011">
                  <c:v>149.0</c:v>
                </c:pt>
                <c:pt idx="6012">
                  <c:v>148.0</c:v>
                </c:pt>
                <c:pt idx="6013">
                  <c:v>151.0</c:v>
                </c:pt>
                <c:pt idx="6014">
                  <c:v>150.0</c:v>
                </c:pt>
                <c:pt idx="6015">
                  <c:v>149.0</c:v>
                </c:pt>
                <c:pt idx="6016">
                  <c:v>150.0</c:v>
                </c:pt>
                <c:pt idx="6017">
                  <c:v>151.0</c:v>
                </c:pt>
                <c:pt idx="6018">
                  <c:v>155.0</c:v>
                </c:pt>
                <c:pt idx="6019">
                  <c:v>163.0</c:v>
                </c:pt>
                <c:pt idx="6020">
                  <c:v>173.0</c:v>
                </c:pt>
                <c:pt idx="6021">
                  <c:v>186.0</c:v>
                </c:pt>
                <c:pt idx="6022">
                  <c:v>177.0</c:v>
                </c:pt>
                <c:pt idx="6023">
                  <c:v>155.0</c:v>
                </c:pt>
                <c:pt idx="6024">
                  <c:v>152.0</c:v>
                </c:pt>
                <c:pt idx="6025">
                  <c:v>153.0</c:v>
                </c:pt>
                <c:pt idx="6026">
                  <c:v>153.0</c:v>
                </c:pt>
                <c:pt idx="6027">
                  <c:v>154.0</c:v>
                </c:pt>
                <c:pt idx="6028">
                  <c:v>160.0</c:v>
                </c:pt>
                <c:pt idx="6029">
                  <c:v>168.0</c:v>
                </c:pt>
                <c:pt idx="6030">
                  <c:v>180.0</c:v>
                </c:pt>
                <c:pt idx="6031">
                  <c:v>177.0</c:v>
                </c:pt>
                <c:pt idx="6032">
                  <c:v>155.0</c:v>
                </c:pt>
                <c:pt idx="6033">
                  <c:v>150.0</c:v>
                </c:pt>
                <c:pt idx="6034">
                  <c:v>148.0</c:v>
                </c:pt>
                <c:pt idx="6035">
                  <c:v>147.0</c:v>
                </c:pt>
                <c:pt idx="6036">
                  <c:v>147.0</c:v>
                </c:pt>
                <c:pt idx="6037">
                  <c:v>150.0</c:v>
                </c:pt>
                <c:pt idx="6038">
                  <c:v>148.0</c:v>
                </c:pt>
                <c:pt idx="6039">
                  <c:v>148.0</c:v>
                </c:pt>
                <c:pt idx="6040">
                  <c:v>148.0</c:v>
                </c:pt>
                <c:pt idx="6041">
                  <c:v>148.0</c:v>
                </c:pt>
                <c:pt idx="6042">
                  <c:v>148.0</c:v>
                </c:pt>
                <c:pt idx="6043">
                  <c:v>148.0</c:v>
                </c:pt>
                <c:pt idx="6044">
                  <c:v>150.0</c:v>
                </c:pt>
                <c:pt idx="6045">
                  <c:v>150.0</c:v>
                </c:pt>
                <c:pt idx="6046">
                  <c:v>150.0</c:v>
                </c:pt>
                <c:pt idx="6047">
                  <c:v>147.0</c:v>
                </c:pt>
                <c:pt idx="6048">
                  <c:v>149.0</c:v>
                </c:pt>
                <c:pt idx="6049">
                  <c:v>148.0</c:v>
                </c:pt>
                <c:pt idx="6050">
                  <c:v>148.0</c:v>
                </c:pt>
                <c:pt idx="6051">
                  <c:v>148.0</c:v>
                </c:pt>
                <c:pt idx="6052">
                  <c:v>146.0</c:v>
                </c:pt>
                <c:pt idx="6053">
                  <c:v>149.0</c:v>
                </c:pt>
                <c:pt idx="6054">
                  <c:v>148.0</c:v>
                </c:pt>
                <c:pt idx="6055">
                  <c:v>147.0</c:v>
                </c:pt>
                <c:pt idx="6056">
                  <c:v>149.0</c:v>
                </c:pt>
                <c:pt idx="6057">
                  <c:v>150.0</c:v>
                </c:pt>
                <c:pt idx="6058">
                  <c:v>149.0</c:v>
                </c:pt>
                <c:pt idx="6059">
                  <c:v>149.0</c:v>
                </c:pt>
                <c:pt idx="6060">
                  <c:v>148.0</c:v>
                </c:pt>
                <c:pt idx="6061">
                  <c:v>149.0</c:v>
                </c:pt>
                <c:pt idx="6062">
                  <c:v>149.0</c:v>
                </c:pt>
                <c:pt idx="6063">
                  <c:v>149.0</c:v>
                </c:pt>
                <c:pt idx="6064">
                  <c:v>149.0</c:v>
                </c:pt>
                <c:pt idx="6065">
                  <c:v>149.0</c:v>
                </c:pt>
                <c:pt idx="6066">
                  <c:v>147.0</c:v>
                </c:pt>
                <c:pt idx="6067">
                  <c:v>149.0</c:v>
                </c:pt>
                <c:pt idx="6068">
                  <c:v>146.0</c:v>
                </c:pt>
                <c:pt idx="6069">
                  <c:v>147.0</c:v>
                </c:pt>
                <c:pt idx="6070">
                  <c:v>148.0</c:v>
                </c:pt>
                <c:pt idx="6071">
                  <c:v>148.0</c:v>
                </c:pt>
                <c:pt idx="6072">
                  <c:v>148.0</c:v>
                </c:pt>
                <c:pt idx="6073">
                  <c:v>149.0</c:v>
                </c:pt>
                <c:pt idx="6074">
                  <c:v>151.0</c:v>
                </c:pt>
                <c:pt idx="6075">
                  <c:v>153.0</c:v>
                </c:pt>
                <c:pt idx="6076">
                  <c:v>156.0</c:v>
                </c:pt>
                <c:pt idx="6077">
                  <c:v>157.0</c:v>
                </c:pt>
                <c:pt idx="6078">
                  <c:v>156.0</c:v>
                </c:pt>
                <c:pt idx="6079">
                  <c:v>156.0</c:v>
                </c:pt>
                <c:pt idx="6080">
                  <c:v>161.0</c:v>
                </c:pt>
                <c:pt idx="6081">
                  <c:v>164.0</c:v>
                </c:pt>
                <c:pt idx="6082">
                  <c:v>169.0</c:v>
                </c:pt>
                <c:pt idx="6083">
                  <c:v>175.0</c:v>
                </c:pt>
                <c:pt idx="6084">
                  <c:v>172.0</c:v>
                </c:pt>
                <c:pt idx="6085">
                  <c:v>175.0</c:v>
                </c:pt>
                <c:pt idx="6086">
                  <c:v>201.0</c:v>
                </c:pt>
                <c:pt idx="6087">
                  <c:v>248.0</c:v>
                </c:pt>
                <c:pt idx="6088">
                  <c:v>291.0</c:v>
                </c:pt>
                <c:pt idx="6089">
                  <c:v>223.0</c:v>
                </c:pt>
                <c:pt idx="6090">
                  <c:v>171.0</c:v>
                </c:pt>
                <c:pt idx="6091">
                  <c:v>155.0</c:v>
                </c:pt>
                <c:pt idx="6092">
                  <c:v>150.0</c:v>
                </c:pt>
                <c:pt idx="6093">
                  <c:v>152.0</c:v>
                </c:pt>
                <c:pt idx="6094">
                  <c:v>151.0</c:v>
                </c:pt>
                <c:pt idx="6095">
                  <c:v>151.0</c:v>
                </c:pt>
                <c:pt idx="6096">
                  <c:v>150.0</c:v>
                </c:pt>
                <c:pt idx="6097">
                  <c:v>149.0</c:v>
                </c:pt>
                <c:pt idx="6098">
                  <c:v>149.0</c:v>
                </c:pt>
                <c:pt idx="6099">
                  <c:v>149.0</c:v>
                </c:pt>
                <c:pt idx="6100">
                  <c:v>149.0</c:v>
                </c:pt>
                <c:pt idx="6101">
                  <c:v>148.0</c:v>
                </c:pt>
                <c:pt idx="6102">
                  <c:v>149.0</c:v>
                </c:pt>
                <c:pt idx="6103">
                  <c:v>149.0</c:v>
                </c:pt>
                <c:pt idx="6104">
                  <c:v>149.0</c:v>
                </c:pt>
                <c:pt idx="6105">
                  <c:v>151.0</c:v>
                </c:pt>
                <c:pt idx="6106">
                  <c:v>153.0</c:v>
                </c:pt>
                <c:pt idx="6107">
                  <c:v>155.0</c:v>
                </c:pt>
                <c:pt idx="6108">
                  <c:v>155.0</c:v>
                </c:pt>
                <c:pt idx="6109">
                  <c:v>158.0</c:v>
                </c:pt>
                <c:pt idx="6110">
                  <c:v>161.0</c:v>
                </c:pt>
                <c:pt idx="6111">
                  <c:v>154.0</c:v>
                </c:pt>
                <c:pt idx="6112">
                  <c:v>149.0</c:v>
                </c:pt>
                <c:pt idx="6113">
                  <c:v>150.0</c:v>
                </c:pt>
                <c:pt idx="6114">
                  <c:v>146.0</c:v>
                </c:pt>
                <c:pt idx="6115">
                  <c:v>149.0</c:v>
                </c:pt>
                <c:pt idx="6116">
                  <c:v>148.0</c:v>
                </c:pt>
                <c:pt idx="6117">
                  <c:v>147.0</c:v>
                </c:pt>
                <c:pt idx="6118">
                  <c:v>148.0</c:v>
                </c:pt>
                <c:pt idx="6119">
                  <c:v>147.0</c:v>
                </c:pt>
                <c:pt idx="6120">
                  <c:v>150.0</c:v>
                </c:pt>
                <c:pt idx="6121">
                  <c:v>150.0</c:v>
                </c:pt>
                <c:pt idx="6122">
                  <c:v>148.0</c:v>
                </c:pt>
                <c:pt idx="6123">
                  <c:v>149.0</c:v>
                </c:pt>
                <c:pt idx="6124">
                  <c:v>148.0</c:v>
                </c:pt>
                <c:pt idx="6125">
                  <c:v>148.0</c:v>
                </c:pt>
                <c:pt idx="6126">
                  <c:v>149.0</c:v>
                </c:pt>
                <c:pt idx="6127">
                  <c:v>148.0</c:v>
                </c:pt>
                <c:pt idx="6128">
                  <c:v>149.0</c:v>
                </c:pt>
                <c:pt idx="6129">
                  <c:v>152.0</c:v>
                </c:pt>
                <c:pt idx="6130">
                  <c:v>147.0</c:v>
                </c:pt>
                <c:pt idx="6131">
                  <c:v>149.0</c:v>
                </c:pt>
                <c:pt idx="6132">
                  <c:v>150.0</c:v>
                </c:pt>
                <c:pt idx="6133">
                  <c:v>147.0</c:v>
                </c:pt>
                <c:pt idx="6134">
                  <c:v>148.0</c:v>
                </c:pt>
                <c:pt idx="6135">
                  <c:v>148.0</c:v>
                </c:pt>
                <c:pt idx="6136">
                  <c:v>149.0</c:v>
                </c:pt>
                <c:pt idx="6137">
                  <c:v>150.0</c:v>
                </c:pt>
                <c:pt idx="6138">
                  <c:v>150.0</c:v>
                </c:pt>
                <c:pt idx="6139">
                  <c:v>151.0</c:v>
                </c:pt>
                <c:pt idx="6140">
                  <c:v>153.0</c:v>
                </c:pt>
                <c:pt idx="6141">
                  <c:v>149.0</c:v>
                </c:pt>
                <c:pt idx="6142">
                  <c:v>147.0</c:v>
                </c:pt>
                <c:pt idx="6143">
                  <c:v>149.0</c:v>
                </c:pt>
                <c:pt idx="6144">
                  <c:v>147.0</c:v>
                </c:pt>
                <c:pt idx="6145">
                  <c:v>149.0</c:v>
                </c:pt>
                <c:pt idx="6146">
                  <c:v>149.0</c:v>
                </c:pt>
                <c:pt idx="6147">
                  <c:v>147.0</c:v>
                </c:pt>
                <c:pt idx="6148">
                  <c:v>148.0</c:v>
                </c:pt>
                <c:pt idx="6149">
                  <c:v>150.0</c:v>
                </c:pt>
                <c:pt idx="6150">
                  <c:v>149.0</c:v>
                </c:pt>
                <c:pt idx="6151">
                  <c:v>148.0</c:v>
                </c:pt>
                <c:pt idx="6152">
                  <c:v>146.0</c:v>
                </c:pt>
                <c:pt idx="6153">
                  <c:v>147.0</c:v>
                </c:pt>
                <c:pt idx="6154">
                  <c:v>148.0</c:v>
                </c:pt>
                <c:pt idx="6155">
                  <c:v>147.0</c:v>
                </c:pt>
                <c:pt idx="6156">
                  <c:v>146.0</c:v>
                </c:pt>
                <c:pt idx="6157">
                  <c:v>147.0</c:v>
                </c:pt>
                <c:pt idx="6158">
                  <c:v>149.0</c:v>
                </c:pt>
                <c:pt idx="6159">
                  <c:v>149.0</c:v>
                </c:pt>
                <c:pt idx="6160">
                  <c:v>149.0</c:v>
                </c:pt>
                <c:pt idx="6161">
                  <c:v>150.0</c:v>
                </c:pt>
                <c:pt idx="6162">
                  <c:v>148.0</c:v>
                </c:pt>
                <c:pt idx="6163">
                  <c:v>149.0</c:v>
                </c:pt>
                <c:pt idx="6164">
                  <c:v>148.0</c:v>
                </c:pt>
                <c:pt idx="6165">
                  <c:v>149.0</c:v>
                </c:pt>
                <c:pt idx="6166">
                  <c:v>148.0</c:v>
                </c:pt>
                <c:pt idx="6167">
                  <c:v>148.0</c:v>
                </c:pt>
                <c:pt idx="6168">
                  <c:v>149.0</c:v>
                </c:pt>
                <c:pt idx="6169">
                  <c:v>149.0</c:v>
                </c:pt>
                <c:pt idx="6170">
                  <c:v>150.0</c:v>
                </c:pt>
                <c:pt idx="6171">
                  <c:v>152.0</c:v>
                </c:pt>
                <c:pt idx="6172">
                  <c:v>154.0</c:v>
                </c:pt>
                <c:pt idx="6173">
                  <c:v>163.0</c:v>
                </c:pt>
                <c:pt idx="6174">
                  <c:v>176.0</c:v>
                </c:pt>
                <c:pt idx="6175">
                  <c:v>170.0</c:v>
                </c:pt>
                <c:pt idx="6176">
                  <c:v>154.0</c:v>
                </c:pt>
                <c:pt idx="6177">
                  <c:v>161.0</c:v>
                </c:pt>
                <c:pt idx="6178">
                  <c:v>167.0</c:v>
                </c:pt>
                <c:pt idx="6179">
                  <c:v>191.0</c:v>
                </c:pt>
                <c:pt idx="6180">
                  <c:v>246.0</c:v>
                </c:pt>
                <c:pt idx="6181">
                  <c:v>236.0</c:v>
                </c:pt>
                <c:pt idx="6182">
                  <c:v>167.0</c:v>
                </c:pt>
                <c:pt idx="6183">
                  <c:v>150.0</c:v>
                </c:pt>
                <c:pt idx="6184">
                  <c:v>148.0</c:v>
                </c:pt>
                <c:pt idx="6185">
                  <c:v>147.0</c:v>
                </c:pt>
                <c:pt idx="6186">
                  <c:v>148.0</c:v>
                </c:pt>
                <c:pt idx="6187">
                  <c:v>151.0</c:v>
                </c:pt>
                <c:pt idx="6188">
                  <c:v>151.0</c:v>
                </c:pt>
                <c:pt idx="6189">
                  <c:v>150.0</c:v>
                </c:pt>
                <c:pt idx="6190">
                  <c:v>148.0</c:v>
                </c:pt>
                <c:pt idx="6191">
                  <c:v>148.0</c:v>
                </c:pt>
                <c:pt idx="6192">
                  <c:v>149.0</c:v>
                </c:pt>
                <c:pt idx="6193">
                  <c:v>147.0</c:v>
                </c:pt>
                <c:pt idx="6194">
                  <c:v>148.0</c:v>
                </c:pt>
                <c:pt idx="6195">
                  <c:v>148.0</c:v>
                </c:pt>
                <c:pt idx="6196">
                  <c:v>148.0</c:v>
                </c:pt>
                <c:pt idx="6197">
                  <c:v>152.0</c:v>
                </c:pt>
                <c:pt idx="6198">
                  <c:v>153.0</c:v>
                </c:pt>
                <c:pt idx="6199">
                  <c:v>159.0</c:v>
                </c:pt>
                <c:pt idx="6200">
                  <c:v>160.0</c:v>
                </c:pt>
                <c:pt idx="6201">
                  <c:v>159.0</c:v>
                </c:pt>
                <c:pt idx="6202">
                  <c:v>153.0</c:v>
                </c:pt>
                <c:pt idx="6203">
                  <c:v>149.0</c:v>
                </c:pt>
                <c:pt idx="6204">
                  <c:v>148.0</c:v>
                </c:pt>
                <c:pt idx="6205">
                  <c:v>148.0</c:v>
                </c:pt>
                <c:pt idx="6206">
                  <c:v>147.0</c:v>
                </c:pt>
                <c:pt idx="6207">
                  <c:v>149.0</c:v>
                </c:pt>
                <c:pt idx="6208">
                  <c:v>146.0</c:v>
                </c:pt>
                <c:pt idx="6209">
                  <c:v>150.0</c:v>
                </c:pt>
                <c:pt idx="6210">
                  <c:v>148.0</c:v>
                </c:pt>
                <c:pt idx="6211">
                  <c:v>148.0</c:v>
                </c:pt>
                <c:pt idx="6212">
                  <c:v>150.0</c:v>
                </c:pt>
                <c:pt idx="6213">
                  <c:v>150.0</c:v>
                </c:pt>
                <c:pt idx="6214">
                  <c:v>153.0</c:v>
                </c:pt>
                <c:pt idx="6215">
                  <c:v>155.0</c:v>
                </c:pt>
                <c:pt idx="6216">
                  <c:v>151.0</c:v>
                </c:pt>
                <c:pt idx="6217">
                  <c:v>147.0</c:v>
                </c:pt>
                <c:pt idx="6218">
                  <c:v>149.0</c:v>
                </c:pt>
                <c:pt idx="6219">
                  <c:v>149.0</c:v>
                </c:pt>
                <c:pt idx="6220">
                  <c:v>149.0</c:v>
                </c:pt>
                <c:pt idx="6221">
                  <c:v>150.0</c:v>
                </c:pt>
                <c:pt idx="6222">
                  <c:v>149.0</c:v>
                </c:pt>
                <c:pt idx="6223">
                  <c:v>147.0</c:v>
                </c:pt>
                <c:pt idx="6224">
                  <c:v>149.0</c:v>
                </c:pt>
                <c:pt idx="6225">
                  <c:v>149.0</c:v>
                </c:pt>
                <c:pt idx="6226">
                  <c:v>148.0</c:v>
                </c:pt>
                <c:pt idx="6227">
                  <c:v>149.0</c:v>
                </c:pt>
                <c:pt idx="6228">
                  <c:v>149.0</c:v>
                </c:pt>
                <c:pt idx="6229">
                  <c:v>147.0</c:v>
                </c:pt>
                <c:pt idx="6230">
                  <c:v>149.0</c:v>
                </c:pt>
                <c:pt idx="6231">
                  <c:v>148.0</c:v>
                </c:pt>
                <c:pt idx="6232">
                  <c:v>148.0</c:v>
                </c:pt>
                <c:pt idx="6233">
                  <c:v>150.0</c:v>
                </c:pt>
                <c:pt idx="6234">
                  <c:v>148.0</c:v>
                </c:pt>
                <c:pt idx="6235">
                  <c:v>149.0</c:v>
                </c:pt>
                <c:pt idx="6236">
                  <c:v>151.0</c:v>
                </c:pt>
                <c:pt idx="6237">
                  <c:v>152.0</c:v>
                </c:pt>
                <c:pt idx="6238">
                  <c:v>154.0</c:v>
                </c:pt>
                <c:pt idx="6239">
                  <c:v>160.0</c:v>
                </c:pt>
                <c:pt idx="6240">
                  <c:v>157.0</c:v>
                </c:pt>
                <c:pt idx="6241">
                  <c:v>156.0</c:v>
                </c:pt>
                <c:pt idx="6242">
                  <c:v>158.0</c:v>
                </c:pt>
                <c:pt idx="6243">
                  <c:v>163.0</c:v>
                </c:pt>
                <c:pt idx="6244">
                  <c:v>159.0</c:v>
                </c:pt>
                <c:pt idx="6245">
                  <c:v>155.0</c:v>
                </c:pt>
                <c:pt idx="6246">
                  <c:v>161.0</c:v>
                </c:pt>
                <c:pt idx="6247">
                  <c:v>170.0</c:v>
                </c:pt>
                <c:pt idx="6248">
                  <c:v>177.0</c:v>
                </c:pt>
                <c:pt idx="6249">
                  <c:v>195.0</c:v>
                </c:pt>
                <c:pt idx="6250">
                  <c:v>225.0</c:v>
                </c:pt>
                <c:pt idx="6251">
                  <c:v>173.0</c:v>
                </c:pt>
                <c:pt idx="6252">
                  <c:v>153.0</c:v>
                </c:pt>
                <c:pt idx="6253">
                  <c:v>151.0</c:v>
                </c:pt>
                <c:pt idx="6254">
                  <c:v>149.0</c:v>
                </c:pt>
                <c:pt idx="6255">
                  <c:v>148.0</c:v>
                </c:pt>
                <c:pt idx="6256">
                  <c:v>148.0</c:v>
                </c:pt>
                <c:pt idx="6257">
                  <c:v>150.0</c:v>
                </c:pt>
                <c:pt idx="6258">
                  <c:v>148.0</c:v>
                </c:pt>
                <c:pt idx="6259">
                  <c:v>149.0</c:v>
                </c:pt>
                <c:pt idx="6260">
                  <c:v>148.0</c:v>
                </c:pt>
                <c:pt idx="6261">
                  <c:v>149.0</c:v>
                </c:pt>
                <c:pt idx="6262">
                  <c:v>150.0</c:v>
                </c:pt>
                <c:pt idx="6263">
                  <c:v>149.0</c:v>
                </c:pt>
                <c:pt idx="6264">
                  <c:v>151.0</c:v>
                </c:pt>
                <c:pt idx="6265">
                  <c:v>150.0</c:v>
                </c:pt>
                <c:pt idx="6266">
                  <c:v>154.0</c:v>
                </c:pt>
                <c:pt idx="6267">
                  <c:v>157.0</c:v>
                </c:pt>
                <c:pt idx="6268">
                  <c:v>167.0</c:v>
                </c:pt>
                <c:pt idx="6269">
                  <c:v>175.0</c:v>
                </c:pt>
                <c:pt idx="6270">
                  <c:v>160.0</c:v>
                </c:pt>
                <c:pt idx="6271">
                  <c:v>151.0</c:v>
                </c:pt>
                <c:pt idx="6272">
                  <c:v>149.0</c:v>
                </c:pt>
                <c:pt idx="6273">
                  <c:v>150.0</c:v>
                </c:pt>
                <c:pt idx="6274">
                  <c:v>148.0</c:v>
                </c:pt>
                <c:pt idx="6275">
                  <c:v>148.0</c:v>
                </c:pt>
                <c:pt idx="6276">
                  <c:v>150.0</c:v>
                </c:pt>
                <c:pt idx="6277">
                  <c:v>151.0</c:v>
                </c:pt>
                <c:pt idx="6278">
                  <c:v>150.0</c:v>
                </c:pt>
                <c:pt idx="6279">
                  <c:v>151.0</c:v>
                </c:pt>
                <c:pt idx="6280">
                  <c:v>149.0</c:v>
                </c:pt>
                <c:pt idx="6281">
                  <c:v>150.0</c:v>
                </c:pt>
                <c:pt idx="6282">
                  <c:v>151.0</c:v>
                </c:pt>
                <c:pt idx="6283">
                  <c:v>150.0</c:v>
                </c:pt>
                <c:pt idx="6284">
                  <c:v>154.0</c:v>
                </c:pt>
                <c:pt idx="6285">
                  <c:v>157.0</c:v>
                </c:pt>
                <c:pt idx="6286">
                  <c:v>151.0</c:v>
                </c:pt>
                <c:pt idx="6287">
                  <c:v>150.0</c:v>
                </c:pt>
                <c:pt idx="6288">
                  <c:v>151.0</c:v>
                </c:pt>
                <c:pt idx="6289">
                  <c:v>154.0</c:v>
                </c:pt>
                <c:pt idx="6290">
                  <c:v>167.0</c:v>
                </c:pt>
                <c:pt idx="6291">
                  <c:v>186.0</c:v>
                </c:pt>
                <c:pt idx="6292">
                  <c:v>170.0</c:v>
                </c:pt>
                <c:pt idx="6293">
                  <c:v>153.0</c:v>
                </c:pt>
                <c:pt idx="6294">
                  <c:v>150.0</c:v>
                </c:pt>
                <c:pt idx="6295">
                  <c:v>151.0</c:v>
                </c:pt>
                <c:pt idx="6296">
                  <c:v>153.0</c:v>
                </c:pt>
                <c:pt idx="6297">
                  <c:v>155.0</c:v>
                </c:pt>
                <c:pt idx="6298">
                  <c:v>153.0</c:v>
                </c:pt>
                <c:pt idx="6299">
                  <c:v>152.0</c:v>
                </c:pt>
                <c:pt idx="6300">
                  <c:v>155.0</c:v>
                </c:pt>
                <c:pt idx="6301">
                  <c:v>160.0</c:v>
                </c:pt>
                <c:pt idx="6302">
                  <c:v>177.0</c:v>
                </c:pt>
                <c:pt idx="6303">
                  <c:v>179.0</c:v>
                </c:pt>
                <c:pt idx="6304">
                  <c:v>172.0</c:v>
                </c:pt>
                <c:pt idx="6305">
                  <c:v>198.0</c:v>
                </c:pt>
                <c:pt idx="6306">
                  <c:v>175.0</c:v>
                </c:pt>
                <c:pt idx="6307">
                  <c:v>153.0</c:v>
                </c:pt>
                <c:pt idx="6308">
                  <c:v>150.0</c:v>
                </c:pt>
                <c:pt idx="6309">
                  <c:v>151.0</c:v>
                </c:pt>
                <c:pt idx="6310">
                  <c:v>151.0</c:v>
                </c:pt>
                <c:pt idx="6311">
                  <c:v>152.0</c:v>
                </c:pt>
                <c:pt idx="6312">
                  <c:v>156.0</c:v>
                </c:pt>
                <c:pt idx="6313">
                  <c:v>160.0</c:v>
                </c:pt>
                <c:pt idx="6314">
                  <c:v>160.0</c:v>
                </c:pt>
                <c:pt idx="6315">
                  <c:v>152.0</c:v>
                </c:pt>
                <c:pt idx="6316">
                  <c:v>151.0</c:v>
                </c:pt>
                <c:pt idx="6317">
                  <c:v>148.0</c:v>
                </c:pt>
                <c:pt idx="6318">
                  <c:v>154.0</c:v>
                </c:pt>
                <c:pt idx="6319">
                  <c:v>161.0</c:v>
                </c:pt>
                <c:pt idx="6320">
                  <c:v>172.0</c:v>
                </c:pt>
                <c:pt idx="6321">
                  <c:v>165.0</c:v>
                </c:pt>
                <c:pt idx="6322">
                  <c:v>154.0</c:v>
                </c:pt>
                <c:pt idx="6323">
                  <c:v>151.0</c:v>
                </c:pt>
                <c:pt idx="6324">
                  <c:v>149.0</c:v>
                </c:pt>
                <c:pt idx="6325">
                  <c:v>151.0</c:v>
                </c:pt>
                <c:pt idx="6326">
                  <c:v>149.0</c:v>
                </c:pt>
                <c:pt idx="6327">
                  <c:v>151.0</c:v>
                </c:pt>
                <c:pt idx="6328">
                  <c:v>151.0</c:v>
                </c:pt>
                <c:pt idx="6329">
                  <c:v>150.0</c:v>
                </c:pt>
                <c:pt idx="6330">
                  <c:v>152.0</c:v>
                </c:pt>
                <c:pt idx="6331">
                  <c:v>151.0</c:v>
                </c:pt>
                <c:pt idx="6332">
                  <c:v>153.0</c:v>
                </c:pt>
                <c:pt idx="6333">
                  <c:v>159.0</c:v>
                </c:pt>
                <c:pt idx="6334">
                  <c:v>173.0</c:v>
                </c:pt>
                <c:pt idx="6335">
                  <c:v>177.0</c:v>
                </c:pt>
                <c:pt idx="6336">
                  <c:v>159.0</c:v>
                </c:pt>
                <c:pt idx="6337">
                  <c:v>152.0</c:v>
                </c:pt>
                <c:pt idx="6338">
                  <c:v>150.0</c:v>
                </c:pt>
                <c:pt idx="6339">
                  <c:v>150.0</c:v>
                </c:pt>
                <c:pt idx="6340">
                  <c:v>149.0</c:v>
                </c:pt>
                <c:pt idx="6341">
                  <c:v>151.0</c:v>
                </c:pt>
                <c:pt idx="6342">
                  <c:v>156.0</c:v>
                </c:pt>
                <c:pt idx="6343">
                  <c:v>173.0</c:v>
                </c:pt>
                <c:pt idx="6344">
                  <c:v>202.0</c:v>
                </c:pt>
                <c:pt idx="6345">
                  <c:v>170.0</c:v>
                </c:pt>
                <c:pt idx="6346">
                  <c:v>152.0</c:v>
                </c:pt>
                <c:pt idx="6347">
                  <c:v>150.0</c:v>
                </c:pt>
                <c:pt idx="6348">
                  <c:v>180.0</c:v>
                </c:pt>
                <c:pt idx="6349">
                  <c:v>154.0</c:v>
                </c:pt>
                <c:pt idx="6350">
                  <c:v>154.0</c:v>
                </c:pt>
                <c:pt idx="6351">
                  <c:v>162.0</c:v>
                </c:pt>
                <c:pt idx="6352">
                  <c:v>174.0</c:v>
                </c:pt>
                <c:pt idx="6353">
                  <c:v>158.0</c:v>
                </c:pt>
                <c:pt idx="6354">
                  <c:v>150.0</c:v>
                </c:pt>
                <c:pt idx="6355">
                  <c:v>149.0</c:v>
                </c:pt>
                <c:pt idx="6356">
                  <c:v>149.0</c:v>
                </c:pt>
                <c:pt idx="6357">
                  <c:v>148.0</c:v>
                </c:pt>
                <c:pt idx="6358">
                  <c:v>147.0</c:v>
                </c:pt>
                <c:pt idx="6359">
                  <c:v>149.0</c:v>
                </c:pt>
                <c:pt idx="6360">
                  <c:v>146.0</c:v>
                </c:pt>
                <c:pt idx="6361">
                  <c:v>149.0</c:v>
                </c:pt>
                <c:pt idx="6362">
                  <c:v>148.0</c:v>
                </c:pt>
                <c:pt idx="6363">
                  <c:v>148.0</c:v>
                </c:pt>
                <c:pt idx="6364">
                  <c:v>149.0</c:v>
                </c:pt>
                <c:pt idx="6365">
                  <c:v>149.0</c:v>
                </c:pt>
                <c:pt idx="6366">
                  <c:v>149.0</c:v>
                </c:pt>
                <c:pt idx="6367">
                  <c:v>151.0</c:v>
                </c:pt>
                <c:pt idx="6368">
                  <c:v>154.0</c:v>
                </c:pt>
                <c:pt idx="6369">
                  <c:v>158.0</c:v>
                </c:pt>
                <c:pt idx="6370">
                  <c:v>157.0</c:v>
                </c:pt>
                <c:pt idx="6371">
                  <c:v>169.0</c:v>
                </c:pt>
                <c:pt idx="6372">
                  <c:v>197.0</c:v>
                </c:pt>
                <c:pt idx="6373">
                  <c:v>173.0</c:v>
                </c:pt>
                <c:pt idx="6374">
                  <c:v>154.0</c:v>
                </c:pt>
                <c:pt idx="6375">
                  <c:v>150.0</c:v>
                </c:pt>
                <c:pt idx="6376">
                  <c:v>149.0</c:v>
                </c:pt>
                <c:pt idx="6377">
                  <c:v>149.0</c:v>
                </c:pt>
                <c:pt idx="6378">
                  <c:v>149.0</c:v>
                </c:pt>
                <c:pt idx="6379">
                  <c:v>149.0</c:v>
                </c:pt>
                <c:pt idx="6380">
                  <c:v>149.0</c:v>
                </c:pt>
                <c:pt idx="6381">
                  <c:v>149.0</c:v>
                </c:pt>
                <c:pt idx="6382">
                  <c:v>149.0</c:v>
                </c:pt>
                <c:pt idx="6383">
                  <c:v>153.0</c:v>
                </c:pt>
                <c:pt idx="6384">
                  <c:v>155.0</c:v>
                </c:pt>
                <c:pt idx="6385">
                  <c:v>165.0</c:v>
                </c:pt>
                <c:pt idx="6386">
                  <c:v>187.0</c:v>
                </c:pt>
                <c:pt idx="6387">
                  <c:v>175.0</c:v>
                </c:pt>
                <c:pt idx="6388">
                  <c:v>153.0</c:v>
                </c:pt>
                <c:pt idx="6389">
                  <c:v>150.0</c:v>
                </c:pt>
                <c:pt idx="6390">
                  <c:v>150.0</c:v>
                </c:pt>
                <c:pt idx="6391">
                  <c:v>148.0</c:v>
                </c:pt>
                <c:pt idx="6392">
                  <c:v>148.0</c:v>
                </c:pt>
                <c:pt idx="6393">
                  <c:v>148.0</c:v>
                </c:pt>
                <c:pt idx="6394">
                  <c:v>150.0</c:v>
                </c:pt>
                <c:pt idx="6395">
                  <c:v>148.0</c:v>
                </c:pt>
                <c:pt idx="6396">
                  <c:v>151.0</c:v>
                </c:pt>
                <c:pt idx="6397">
                  <c:v>152.0</c:v>
                </c:pt>
                <c:pt idx="6398">
                  <c:v>155.0</c:v>
                </c:pt>
                <c:pt idx="6399">
                  <c:v>159.0</c:v>
                </c:pt>
                <c:pt idx="6400">
                  <c:v>167.0</c:v>
                </c:pt>
                <c:pt idx="6401">
                  <c:v>149.0</c:v>
                </c:pt>
                <c:pt idx="6402">
                  <c:v>150.0</c:v>
                </c:pt>
                <c:pt idx="6403">
                  <c:v>150.0</c:v>
                </c:pt>
                <c:pt idx="6404">
                  <c:v>150.0</c:v>
                </c:pt>
                <c:pt idx="6405">
                  <c:v>151.0</c:v>
                </c:pt>
                <c:pt idx="6406">
                  <c:v>149.0</c:v>
                </c:pt>
                <c:pt idx="6407">
                  <c:v>149.0</c:v>
                </c:pt>
                <c:pt idx="6408">
                  <c:v>150.0</c:v>
                </c:pt>
                <c:pt idx="6409">
                  <c:v>149.0</c:v>
                </c:pt>
                <c:pt idx="6410">
                  <c:v>148.0</c:v>
                </c:pt>
                <c:pt idx="6411">
                  <c:v>149.0</c:v>
                </c:pt>
                <c:pt idx="6412">
                  <c:v>147.0</c:v>
                </c:pt>
                <c:pt idx="6413">
                  <c:v>148.0</c:v>
                </c:pt>
                <c:pt idx="6414">
                  <c:v>150.0</c:v>
                </c:pt>
                <c:pt idx="6415">
                  <c:v>150.0</c:v>
                </c:pt>
                <c:pt idx="6416">
                  <c:v>152.0</c:v>
                </c:pt>
                <c:pt idx="6417">
                  <c:v>151.0</c:v>
                </c:pt>
                <c:pt idx="6418">
                  <c:v>148.0</c:v>
                </c:pt>
                <c:pt idx="6419">
                  <c:v>150.0</c:v>
                </c:pt>
                <c:pt idx="6420">
                  <c:v>154.0</c:v>
                </c:pt>
                <c:pt idx="6421">
                  <c:v>156.0</c:v>
                </c:pt>
                <c:pt idx="6422">
                  <c:v>150.0</c:v>
                </c:pt>
                <c:pt idx="6423">
                  <c:v>150.0</c:v>
                </c:pt>
                <c:pt idx="6424">
                  <c:v>148.0</c:v>
                </c:pt>
                <c:pt idx="6425">
                  <c:v>148.0</c:v>
                </c:pt>
                <c:pt idx="6426">
                  <c:v>151.0</c:v>
                </c:pt>
                <c:pt idx="6427">
                  <c:v>150.0</c:v>
                </c:pt>
                <c:pt idx="6428">
                  <c:v>151.0</c:v>
                </c:pt>
                <c:pt idx="6429">
                  <c:v>151.0</c:v>
                </c:pt>
                <c:pt idx="6430">
                  <c:v>149.0</c:v>
                </c:pt>
                <c:pt idx="6431">
                  <c:v>147.0</c:v>
                </c:pt>
                <c:pt idx="6432">
                  <c:v>149.0</c:v>
                </c:pt>
                <c:pt idx="6433">
                  <c:v>150.0</c:v>
                </c:pt>
                <c:pt idx="6434">
                  <c:v>150.0</c:v>
                </c:pt>
                <c:pt idx="6435">
                  <c:v>149.0</c:v>
                </c:pt>
                <c:pt idx="6436">
                  <c:v>150.0</c:v>
                </c:pt>
                <c:pt idx="6437">
                  <c:v>149.0</c:v>
                </c:pt>
                <c:pt idx="6438">
                  <c:v>149.0</c:v>
                </c:pt>
                <c:pt idx="6439">
                  <c:v>151.0</c:v>
                </c:pt>
                <c:pt idx="6440">
                  <c:v>151.0</c:v>
                </c:pt>
                <c:pt idx="6441">
                  <c:v>150.0</c:v>
                </c:pt>
                <c:pt idx="6442">
                  <c:v>150.0</c:v>
                </c:pt>
                <c:pt idx="6443">
                  <c:v>150.0</c:v>
                </c:pt>
                <c:pt idx="6444">
                  <c:v>148.0</c:v>
                </c:pt>
                <c:pt idx="6445">
                  <c:v>150.0</c:v>
                </c:pt>
                <c:pt idx="6446">
                  <c:v>148.0</c:v>
                </c:pt>
                <c:pt idx="6447">
                  <c:v>149.0</c:v>
                </c:pt>
                <c:pt idx="6448">
                  <c:v>150.0</c:v>
                </c:pt>
                <c:pt idx="6449">
                  <c:v>149.0</c:v>
                </c:pt>
                <c:pt idx="6450">
                  <c:v>149.0</c:v>
                </c:pt>
                <c:pt idx="6451">
                  <c:v>148.0</c:v>
                </c:pt>
                <c:pt idx="6452">
                  <c:v>150.0</c:v>
                </c:pt>
                <c:pt idx="6453">
                  <c:v>148.0</c:v>
                </c:pt>
                <c:pt idx="6454">
                  <c:v>150.0</c:v>
                </c:pt>
                <c:pt idx="6455">
                  <c:v>154.0</c:v>
                </c:pt>
                <c:pt idx="6456">
                  <c:v>151.0</c:v>
                </c:pt>
                <c:pt idx="6457">
                  <c:v>148.0</c:v>
                </c:pt>
                <c:pt idx="6458">
                  <c:v>148.0</c:v>
                </c:pt>
                <c:pt idx="6459">
                  <c:v>150.0</c:v>
                </c:pt>
                <c:pt idx="6460">
                  <c:v>150.0</c:v>
                </c:pt>
                <c:pt idx="6461">
                  <c:v>151.0</c:v>
                </c:pt>
                <c:pt idx="6462">
                  <c:v>152.0</c:v>
                </c:pt>
                <c:pt idx="6463">
                  <c:v>151.0</c:v>
                </c:pt>
                <c:pt idx="6464">
                  <c:v>151.0</c:v>
                </c:pt>
                <c:pt idx="6465">
                  <c:v>150.0</c:v>
                </c:pt>
                <c:pt idx="6466">
                  <c:v>149.0</c:v>
                </c:pt>
                <c:pt idx="6467">
                  <c:v>149.0</c:v>
                </c:pt>
                <c:pt idx="6468">
                  <c:v>149.0</c:v>
                </c:pt>
                <c:pt idx="6469">
                  <c:v>151.0</c:v>
                </c:pt>
                <c:pt idx="6470">
                  <c:v>156.0</c:v>
                </c:pt>
                <c:pt idx="6471">
                  <c:v>157.0</c:v>
                </c:pt>
                <c:pt idx="6472">
                  <c:v>149.0</c:v>
                </c:pt>
                <c:pt idx="6473">
                  <c:v>148.0</c:v>
                </c:pt>
                <c:pt idx="6474">
                  <c:v>149.0</c:v>
                </c:pt>
                <c:pt idx="6475">
                  <c:v>150.0</c:v>
                </c:pt>
                <c:pt idx="6476">
                  <c:v>150.0</c:v>
                </c:pt>
                <c:pt idx="6477">
                  <c:v>149.0</c:v>
                </c:pt>
                <c:pt idx="6478">
                  <c:v>150.0</c:v>
                </c:pt>
                <c:pt idx="6479">
                  <c:v>150.0</c:v>
                </c:pt>
                <c:pt idx="6480">
                  <c:v>151.0</c:v>
                </c:pt>
                <c:pt idx="6481">
                  <c:v>152.0</c:v>
                </c:pt>
                <c:pt idx="6482">
                  <c:v>150.0</c:v>
                </c:pt>
                <c:pt idx="6483">
                  <c:v>148.0</c:v>
                </c:pt>
                <c:pt idx="6484">
                  <c:v>148.0</c:v>
                </c:pt>
                <c:pt idx="6485">
                  <c:v>147.0</c:v>
                </c:pt>
                <c:pt idx="6486">
                  <c:v>150.0</c:v>
                </c:pt>
                <c:pt idx="6487">
                  <c:v>151.0</c:v>
                </c:pt>
                <c:pt idx="6488">
                  <c:v>151.0</c:v>
                </c:pt>
                <c:pt idx="6489">
                  <c:v>149.0</c:v>
                </c:pt>
                <c:pt idx="6490">
                  <c:v>149.0</c:v>
                </c:pt>
                <c:pt idx="6491">
                  <c:v>150.0</c:v>
                </c:pt>
                <c:pt idx="6492">
                  <c:v>150.0</c:v>
                </c:pt>
                <c:pt idx="6493">
                  <c:v>147.0</c:v>
                </c:pt>
                <c:pt idx="6494">
                  <c:v>149.0</c:v>
                </c:pt>
                <c:pt idx="6495">
                  <c:v>149.0</c:v>
                </c:pt>
                <c:pt idx="6496">
                  <c:v>148.0</c:v>
                </c:pt>
                <c:pt idx="6497">
                  <c:v>149.0</c:v>
                </c:pt>
                <c:pt idx="6498">
                  <c:v>147.0</c:v>
                </c:pt>
                <c:pt idx="6499">
                  <c:v>147.0</c:v>
                </c:pt>
                <c:pt idx="6500">
                  <c:v>149.0</c:v>
                </c:pt>
                <c:pt idx="6501">
                  <c:v>150.0</c:v>
                </c:pt>
                <c:pt idx="6502">
                  <c:v>150.0</c:v>
                </c:pt>
                <c:pt idx="6503">
                  <c:v>149.0</c:v>
                </c:pt>
                <c:pt idx="6504">
                  <c:v>150.0</c:v>
                </c:pt>
                <c:pt idx="6505">
                  <c:v>152.0</c:v>
                </c:pt>
                <c:pt idx="6506">
                  <c:v>158.0</c:v>
                </c:pt>
                <c:pt idx="6507">
                  <c:v>162.0</c:v>
                </c:pt>
                <c:pt idx="6508">
                  <c:v>156.0</c:v>
                </c:pt>
                <c:pt idx="6509">
                  <c:v>151.0</c:v>
                </c:pt>
                <c:pt idx="6510">
                  <c:v>151.0</c:v>
                </c:pt>
                <c:pt idx="6511">
                  <c:v>151.0</c:v>
                </c:pt>
                <c:pt idx="6512">
                  <c:v>149.0</c:v>
                </c:pt>
                <c:pt idx="6513">
                  <c:v>148.0</c:v>
                </c:pt>
                <c:pt idx="6514">
                  <c:v>150.0</c:v>
                </c:pt>
                <c:pt idx="6515">
                  <c:v>151.0</c:v>
                </c:pt>
                <c:pt idx="6516">
                  <c:v>148.0</c:v>
                </c:pt>
                <c:pt idx="6517">
                  <c:v>150.0</c:v>
                </c:pt>
                <c:pt idx="6518">
                  <c:v>152.0</c:v>
                </c:pt>
                <c:pt idx="6519">
                  <c:v>150.0</c:v>
                </c:pt>
                <c:pt idx="6520">
                  <c:v>149.0</c:v>
                </c:pt>
                <c:pt idx="6521">
                  <c:v>149.0</c:v>
                </c:pt>
                <c:pt idx="6522">
                  <c:v>148.0</c:v>
                </c:pt>
                <c:pt idx="6523">
                  <c:v>149.0</c:v>
                </c:pt>
                <c:pt idx="6524">
                  <c:v>148.0</c:v>
                </c:pt>
                <c:pt idx="6525">
                  <c:v>148.0</c:v>
                </c:pt>
                <c:pt idx="6526">
                  <c:v>149.0</c:v>
                </c:pt>
                <c:pt idx="6527">
                  <c:v>149.0</c:v>
                </c:pt>
                <c:pt idx="6528">
                  <c:v>149.0</c:v>
                </c:pt>
                <c:pt idx="6529">
                  <c:v>150.0</c:v>
                </c:pt>
                <c:pt idx="6530">
                  <c:v>150.0</c:v>
                </c:pt>
                <c:pt idx="6531">
                  <c:v>149.0</c:v>
                </c:pt>
                <c:pt idx="6532">
                  <c:v>150.0</c:v>
                </c:pt>
                <c:pt idx="6533">
                  <c:v>148.0</c:v>
                </c:pt>
                <c:pt idx="6534">
                  <c:v>149.0</c:v>
                </c:pt>
                <c:pt idx="6535">
                  <c:v>147.0</c:v>
                </c:pt>
                <c:pt idx="6536">
                  <c:v>149.0</c:v>
                </c:pt>
                <c:pt idx="6537">
                  <c:v>148.0</c:v>
                </c:pt>
                <c:pt idx="6538">
                  <c:v>151.0</c:v>
                </c:pt>
                <c:pt idx="6539">
                  <c:v>147.0</c:v>
                </c:pt>
                <c:pt idx="6540">
                  <c:v>148.0</c:v>
                </c:pt>
                <c:pt idx="6541">
                  <c:v>150.0</c:v>
                </c:pt>
                <c:pt idx="6542">
                  <c:v>147.0</c:v>
                </c:pt>
                <c:pt idx="6543">
                  <c:v>149.0</c:v>
                </c:pt>
                <c:pt idx="6544">
                  <c:v>149.0</c:v>
                </c:pt>
                <c:pt idx="6545">
                  <c:v>149.0</c:v>
                </c:pt>
                <c:pt idx="6546">
                  <c:v>147.0</c:v>
                </c:pt>
                <c:pt idx="6547">
                  <c:v>148.0</c:v>
                </c:pt>
                <c:pt idx="6548">
                  <c:v>149.0</c:v>
                </c:pt>
                <c:pt idx="6549">
                  <c:v>149.0</c:v>
                </c:pt>
                <c:pt idx="6550">
                  <c:v>149.0</c:v>
                </c:pt>
                <c:pt idx="6551">
                  <c:v>148.0</c:v>
                </c:pt>
                <c:pt idx="6552">
                  <c:v>148.0</c:v>
                </c:pt>
                <c:pt idx="6553">
                  <c:v>149.0</c:v>
                </c:pt>
                <c:pt idx="6554">
                  <c:v>150.0</c:v>
                </c:pt>
                <c:pt idx="6555">
                  <c:v>149.0</c:v>
                </c:pt>
                <c:pt idx="6556">
                  <c:v>148.0</c:v>
                </c:pt>
                <c:pt idx="6557">
                  <c:v>150.0</c:v>
                </c:pt>
                <c:pt idx="6558">
                  <c:v>148.0</c:v>
                </c:pt>
                <c:pt idx="6559">
                  <c:v>149.0</c:v>
                </c:pt>
                <c:pt idx="6560">
                  <c:v>150.0</c:v>
                </c:pt>
                <c:pt idx="6561">
                  <c:v>148.0</c:v>
                </c:pt>
                <c:pt idx="6562">
                  <c:v>147.0</c:v>
                </c:pt>
                <c:pt idx="6563">
                  <c:v>148.0</c:v>
                </c:pt>
                <c:pt idx="6564">
                  <c:v>149.0</c:v>
                </c:pt>
                <c:pt idx="6565">
                  <c:v>151.0</c:v>
                </c:pt>
                <c:pt idx="6566">
                  <c:v>151.0</c:v>
                </c:pt>
                <c:pt idx="6567">
                  <c:v>149.0</c:v>
                </c:pt>
                <c:pt idx="6568">
                  <c:v>148.0</c:v>
                </c:pt>
                <c:pt idx="6569">
                  <c:v>150.0</c:v>
                </c:pt>
                <c:pt idx="6570">
                  <c:v>152.0</c:v>
                </c:pt>
                <c:pt idx="6571">
                  <c:v>150.0</c:v>
                </c:pt>
                <c:pt idx="6572">
                  <c:v>150.0</c:v>
                </c:pt>
                <c:pt idx="6573">
                  <c:v>148.0</c:v>
                </c:pt>
                <c:pt idx="6574">
                  <c:v>149.0</c:v>
                </c:pt>
                <c:pt idx="6575">
                  <c:v>156.0</c:v>
                </c:pt>
                <c:pt idx="6576">
                  <c:v>163.0</c:v>
                </c:pt>
                <c:pt idx="6577">
                  <c:v>154.0</c:v>
                </c:pt>
                <c:pt idx="6578">
                  <c:v>148.0</c:v>
                </c:pt>
                <c:pt idx="6579">
                  <c:v>148.0</c:v>
                </c:pt>
                <c:pt idx="6580">
                  <c:v>155.0</c:v>
                </c:pt>
                <c:pt idx="6581">
                  <c:v>174.0</c:v>
                </c:pt>
                <c:pt idx="6582">
                  <c:v>162.0</c:v>
                </c:pt>
                <c:pt idx="6583">
                  <c:v>152.0</c:v>
                </c:pt>
                <c:pt idx="6584">
                  <c:v>149.0</c:v>
                </c:pt>
                <c:pt idx="6585">
                  <c:v>149.0</c:v>
                </c:pt>
                <c:pt idx="6586">
                  <c:v>152.0</c:v>
                </c:pt>
                <c:pt idx="6587">
                  <c:v>154.0</c:v>
                </c:pt>
                <c:pt idx="6588">
                  <c:v>150.0</c:v>
                </c:pt>
                <c:pt idx="6589">
                  <c:v>149.0</c:v>
                </c:pt>
                <c:pt idx="6590">
                  <c:v>147.0</c:v>
                </c:pt>
                <c:pt idx="6591">
                  <c:v>148.0</c:v>
                </c:pt>
                <c:pt idx="6592">
                  <c:v>147.0</c:v>
                </c:pt>
                <c:pt idx="6593">
                  <c:v>149.0</c:v>
                </c:pt>
                <c:pt idx="6594">
                  <c:v>147.0</c:v>
                </c:pt>
                <c:pt idx="6595">
                  <c:v>149.0</c:v>
                </c:pt>
                <c:pt idx="6596">
                  <c:v>154.0</c:v>
                </c:pt>
                <c:pt idx="6597">
                  <c:v>154.0</c:v>
                </c:pt>
                <c:pt idx="6598">
                  <c:v>149.0</c:v>
                </c:pt>
                <c:pt idx="6599">
                  <c:v>148.0</c:v>
                </c:pt>
                <c:pt idx="6600">
                  <c:v>148.0</c:v>
                </c:pt>
                <c:pt idx="6601">
                  <c:v>149.0</c:v>
                </c:pt>
                <c:pt idx="6602">
                  <c:v>150.0</c:v>
                </c:pt>
                <c:pt idx="6603">
                  <c:v>155.0</c:v>
                </c:pt>
                <c:pt idx="6604">
                  <c:v>175.0</c:v>
                </c:pt>
                <c:pt idx="6605">
                  <c:v>183.0</c:v>
                </c:pt>
                <c:pt idx="6606">
                  <c:v>167.0</c:v>
                </c:pt>
                <c:pt idx="6607">
                  <c:v>174.0</c:v>
                </c:pt>
                <c:pt idx="6608">
                  <c:v>202.0</c:v>
                </c:pt>
                <c:pt idx="6609">
                  <c:v>173.0</c:v>
                </c:pt>
                <c:pt idx="6610">
                  <c:v>162.0</c:v>
                </c:pt>
                <c:pt idx="6611">
                  <c:v>153.0</c:v>
                </c:pt>
                <c:pt idx="6612">
                  <c:v>152.0</c:v>
                </c:pt>
                <c:pt idx="6613">
                  <c:v>150.0</c:v>
                </c:pt>
                <c:pt idx="6614">
                  <c:v>148.0</c:v>
                </c:pt>
                <c:pt idx="6615">
                  <c:v>148.0</c:v>
                </c:pt>
                <c:pt idx="6616">
                  <c:v>154.0</c:v>
                </c:pt>
                <c:pt idx="6617">
                  <c:v>170.0</c:v>
                </c:pt>
                <c:pt idx="6618">
                  <c:v>172.0</c:v>
                </c:pt>
                <c:pt idx="6619">
                  <c:v>158.0</c:v>
                </c:pt>
                <c:pt idx="6620">
                  <c:v>150.0</c:v>
                </c:pt>
                <c:pt idx="6621">
                  <c:v>149.0</c:v>
                </c:pt>
                <c:pt idx="6622">
                  <c:v>151.0</c:v>
                </c:pt>
                <c:pt idx="6623">
                  <c:v>154.0</c:v>
                </c:pt>
                <c:pt idx="6624">
                  <c:v>168.0</c:v>
                </c:pt>
                <c:pt idx="6625">
                  <c:v>161.0</c:v>
                </c:pt>
                <c:pt idx="6626">
                  <c:v>154.0</c:v>
                </c:pt>
                <c:pt idx="6627">
                  <c:v>152.0</c:v>
                </c:pt>
                <c:pt idx="6628">
                  <c:v>151.0</c:v>
                </c:pt>
                <c:pt idx="6629">
                  <c:v>155.0</c:v>
                </c:pt>
                <c:pt idx="6630">
                  <c:v>153.0</c:v>
                </c:pt>
                <c:pt idx="6631">
                  <c:v>158.0</c:v>
                </c:pt>
                <c:pt idx="6632">
                  <c:v>160.0</c:v>
                </c:pt>
                <c:pt idx="6633">
                  <c:v>152.0</c:v>
                </c:pt>
                <c:pt idx="6634">
                  <c:v>149.0</c:v>
                </c:pt>
                <c:pt idx="6635">
                  <c:v>148.0</c:v>
                </c:pt>
                <c:pt idx="6636">
                  <c:v>148.0</c:v>
                </c:pt>
                <c:pt idx="6637">
                  <c:v>148.0</c:v>
                </c:pt>
                <c:pt idx="6638">
                  <c:v>148.0</c:v>
                </c:pt>
                <c:pt idx="6639">
                  <c:v>148.0</c:v>
                </c:pt>
                <c:pt idx="6640">
                  <c:v>148.0</c:v>
                </c:pt>
                <c:pt idx="6641">
                  <c:v>148.0</c:v>
                </c:pt>
                <c:pt idx="6642">
                  <c:v>148.0</c:v>
                </c:pt>
                <c:pt idx="6643">
                  <c:v>146.0</c:v>
                </c:pt>
                <c:pt idx="6644">
                  <c:v>148.0</c:v>
                </c:pt>
                <c:pt idx="6645">
                  <c:v>149.0</c:v>
                </c:pt>
                <c:pt idx="6646">
                  <c:v>148.0</c:v>
                </c:pt>
                <c:pt idx="6647">
                  <c:v>149.0</c:v>
                </c:pt>
                <c:pt idx="6648">
                  <c:v>148.0</c:v>
                </c:pt>
                <c:pt idx="6649">
                  <c:v>148.0</c:v>
                </c:pt>
                <c:pt idx="6650">
                  <c:v>148.0</c:v>
                </c:pt>
                <c:pt idx="6651">
                  <c:v>151.0</c:v>
                </c:pt>
                <c:pt idx="6652">
                  <c:v>162.0</c:v>
                </c:pt>
                <c:pt idx="6653">
                  <c:v>202.0</c:v>
                </c:pt>
                <c:pt idx="6654">
                  <c:v>186.0</c:v>
                </c:pt>
                <c:pt idx="6655">
                  <c:v>161.0</c:v>
                </c:pt>
                <c:pt idx="6656">
                  <c:v>154.0</c:v>
                </c:pt>
                <c:pt idx="6657">
                  <c:v>150.0</c:v>
                </c:pt>
                <c:pt idx="6658">
                  <c:v>150.0</c:v>
                </c:pt>
                <c:pt idx="6659">
                  <c:v>148.0</c:v>
                </c:pt>
                <c:pt idx="6660">
                  <c:v>148.0</c:v>
                </c:pt>
                <c:pt idx="6661">
                  <c:v>147.0</c:v>
                </c:pt>
                <c:pt idx="6662">
                  <c:v>149.0</c:v>
                </c:pt>
                <c:pt idx="6663">
                  <c:v>148.0</c:v>
                </c:pt>
                <c:pt idx="6664">
                  <c:v>148.0</c:v>
                </c:pt>
                <c:pt idx="6665">
                  <c:v>148.0</c:v>
                </c:pt>
                <c:pt idx="6666">
                  <c:v>148.0</c:v>
                </c:pt>
                <c:pt idx="6667">
                  <c:v>150.0</c:v>
                </c:pt>
                <c:pt idx="6668">
                  <c:v>154.0</c:v>
                </c:pt>
                <c:pt idx="6669">
                  <c:v>153.0</c:v>
                </c:pt>
                <c:pt idx="6670">
                  <c:v>151.0</c:v>
                </c:pt>
                <c:pt idx="6671">
                  <c:v>148.0</c:v>
                </c:pt>
                <c:pt idx="6672">
                  <c:v>147.0</c:v>
                </c:pt>
                <c:pt idx="6673">
                  <c:v>149.0</c:v>
                </c:pt>
                <c:pt idx="6674">
                  <c:v>148.0</c:v>
                </c:pt>
                <c:pt idx="6675">
                  <c:v>149.0</c:v>
                </c:pt>
                <c:pt idx="6676">
                  <c:v>148.0</c:v>
                </c:pt>
                <c:pt idx="6677">
                  <c:v>148.0</c:v>
                </c:pt>
                <c:pt idx="6678">
                  <c:v>148.0</c:v>
                </c:pt>
                <c:pt idx="6679">
                  <c:v>147.0</c:v>
                </c:pt>
                <c:pt idx="6680">
                  <c:v>147.0</c:v>
                </c:pt>
                <c:pt idx="6681">
                  <c:v>147.0</c:v>
                </c:pt>
                <c:pt idx="6682">
                  <c:v>147.0</c:v>
                </c:pt>
                <c:pt idx="6683">
                  <c:v>148.0</c:v>
                </c:pt>
                <c:pt idx="6684">
                  <c:v>150.0</c:v>
                </c:pt>
                <c:pt idx="6685">
                  <c:v>150.0</c:v>
                </c:pt>
                <c:pt idx="6686">
                  <c:v>149.0</c:v>
                </c:pt>
                <c:pt idx="6687">
                  <c:v>150.0</c:v>
                </c:pt>
                <c:pt idx="6688">
                  <c:v>149.0</c:v>
                </c:pt>
                <c:pt idx="6689">
                  <c:v>149.0</c:v>
                </c:pt>
                <c:pt idx="6690">
                  <c:v>150.0</c:v>
                </c:pt>
                <c:pt idx="6691">
                  <c:v>151.0</c:v>
                </c:pt>
                <c:pt idx="6692">
                  <c:v>149.0</c:v>
                </c:pt>
                <c:pt idx="6693">
                  <c:v>150.0</c:v>
                </c:pt>
                <c:pt idx="6694">
                  <c:v>149.0</c:v>
                </c:pt>
                <c:pt idx="6695">
                  <c:v>148.0</c:v>
                </c:pt>
                <c:pt idx="6696">
                  <c:v>149.0</c:v>
                </c:pt>
                <c:pt idx="6697">
                  <c:v>150.0</c:v>
                </c:pt>
                <c:pt idx="6698">
                  <c:v>148.0</c:v>
                </c:pt>
                <c:pt idx="6699">
                  <c:v>148.0</c:v>
                </c:pt>
                <c:pt idx="6700">
                  <c:v>146.0</c:v>
                </c:pt>
                <c:pt idx="6701">
                  <c:v>148.0</c:v>
                </c:pt>
                <c:pt idx="6702">
                  <c:v>149.0</c:v>
                </c:pt>
                <c:pt idx="6703">
                  <c:v>149.0</c:v>
                </c:pt>
                <c:pt idx="6704">
                  <c:v>149.0</c:v>
                </c:pt>
                <c:pt idx="6705">
                  <c:v>149.0</c:v>
                </c:pt>
                <c:pt idx="6706">
                  <c:v>148.0</c:v>
                </c:pt>
                <c:pt idx="6707">
                  <c:v>149.0</c:v>
                </c:pt>
                <c:pt idx="6708">
                  <c:v>149.0</c:v>
                </c:pt>
                <c:pt idx="6709">
                  <c:v>148.0</c:v>
                </c:pt>
                <c:pt idx="6710">
                  <c:v>147.0</c:v>
                </c:pt>
                <c:pt idx="6711">
                  <c:v>150.0</c:v>
                </c:pt>
                <c:pt idx="6712">
                  <c:v>146.0</c:v>
                </c:pt>
                <c:pt idx="6713">
                  <c:v>148.0</c:v>
                </c:pt>
                <c:pt idx="6714">
                  <c:v>149.0</c:v>
                </c:pt>
                <c:pt idx="6715">
                  <c:v>148.0</c:v>
                </c:pt>
                <c:pt idx="6716">
                  <c:v>148.0</c:v>
                </c:pt>
                <c:pt idx="6717">
                  <c:v>149.0</c:v>
                </c:pt>
                <c:pt idx="6718">
                  <c:v>147.0</c:v>
                </c:pt>
                <c:pt idx="6719">
                  <c:v>150.0</c:v>
                </c:pt>
                <c:pt idx="6720">
                  <c:v>149.0</c:v>
                </c:pt>
                <c:pt idx="6721">
                  <c:v>149.0</c:v>
                </c:pt>
                <c:pt idx="6722">
                  <c:v>149.0</c:v>
                </c:pt>
                <c:pt idx="6723">
                  <c:v>149.0</c:v>
                </c:pt>
                <c:pt idx="6724">
                  <c:v>148.0</c:v>
                </c:pt>
                <c:pt idx="6725">
                  <c:v>149.0</c:v>
                </c:pt>
                <c:pt idx="6726">
                  <c:v>152.0</c:v>
                </c:pt>
                <c:pt idx="6727">
                  <c:v>157.0</c:v>
                </c:pt>
                <c:pt idx="6728">
                  <c:v>152.0</c:v>
                </c:pt>
                <c:pt idx="6729">
                  <c:v>150.0</c:v>
                </c:pt>
                <c:pt idx="6730">
                  <c:v>150.0</c:v>
                </c:pt>
                <c:pt idx="6731">
                  <c:v>149.0</c:v>
                </c:pt>
                <c:pt idx="6732">
                  <c:v>151.0</c:v>
                </c:pt>
                <c:pt idx="6733">
                  <c:v>154.0</c:v>
                </c:pt>
                <c:pt idx="6734">
                  <c:v>150.0</c:v>
                </c:pt>
                <c:pt idx="6735">
                  <c:v>150.0</c:v>
                </c:pt>
                <c:pt idx="6736">
                  <c:v>150.0</c:v>
                </c:pt>
                <c:pt idx="6737">
                  <c:v>152.0</c:v>
                </c:pt>
                <c:pt idx="6738">
                  <c:v>149.0</c:v>
                </c:pt>
                <c:pt idx="6739">
                  <c:v>152.0</c:v>
                </c:pt>
                <c:pt idx="6740">
                  <c:v>150.0</c:v>
                </c:pt>
                <c:pt idx="6741">
                  <c:v>148.0</c:v>
                </c:pt>
                <c:pt idx="6742">
                  <c:v>152.0</c:v>
                </c:pt>
                <c:pt idx="6743">
                  <c:v>151.0</c:v>
                </c:pt>
                <c:pt idx="6744">
                  <c:v>151.0</c:v>
                </c:pt>
                <c:pt idx="6745">
                  <c:v>149.0</c:v>
                </c:pt>
                <c:pt idx="6746">
                  <c:v>151.0</c:v>
                </c:pt>
                <c:pt idx="6747">
                  <c:v>152.0</c:v>
                </c:pt>
                <c:pt idx="6748">
                  <c:v>150.0</c:v>
                </c:pt>
                <c:pt idx="6749">
                  <c:v>151.0</c:v>
                </c:pt>
                <c:pt idx="6750">
                  <c:v>149.0</c:v>
                </c:pt>
                <c:pt idx="6751">
                  <c:v>151.0</c:v>
                </c:pt>
                <c:pt idx="6752">
                  <c:v>151.0</c:v>
                </c:pt>
                <c:pt idx="6753">
                  <c:v>152.0</c:v>
                </c:pt>
                <c:pt idx="6754">
                  <c:v>151.0</c:v>
                </c:pt>
                <c:pt idx="6755">
                  <c:v>151.0</c:v>
                </c:pt>
                <c:pt idx="6756">
                  <c:v>151.0</c:v>
                </c:pt>
                <c:pt idx="6757">
                  <c:v>151.0</c:v>
                </c:pt>
                <c:pt idx="6758">
                  <c:v>149.0</c:v>
                </c:pt>
                <c:pt idx="6759">
                  <c:v>149.0</c:v>
                </c:pt>
                <c:pt idx="6760">
                  <c:v>150.0</c:v>
                </c:pt>
                <c:pt idx="6761">
                  <c:v>150.0</c:v>
                </c:pt>
                <c:pt idx="6762">
                  <c:v>153.0</c:v>
                </c:pt>
                <c:pt idx="6763">
                  <c:v>156.0</c:v>
                </c:pt>
                <c:pt idx="6764">
                  <c:v>153.0</c:v>
                </c:pt>
                <c:pt idx="6765">
                  <c:v>154.0</c:v>
                </c:pt>
                <c:pt idx="6766">
                  <c:v>159.0</c:v>
                </c:pt>
                <c:pt idx="6767">
                  <c:v>179.0</c:v>
                </c:pt>
                <c:pt idx="6768">
                  <c:v>211.0</c:v>
                </c:pt>
                <c:pt idx="6769">
                  <c:v>210.0</c:v>
                </c:pt>
                <c:pt idx="6770">
                  <c:v>191.0</c:v>
                </c:pt>
                <c:pt idx="6771">
                  <c:v>180.0</c:v>
                </c:pt>
                <c:pt idx="6772">
                  <c:v>174.0</c:v>
                </c:pt>
                <c:pt idx="6773">
                  <c:v>168.0</c:v>
                </c:pt>
                <c:pt idx="6774">
                  <c:v>168.0</c:v>
                </c:pt>
                <c:pt idx="6775">
                  <c:v>173.0</c:v>
                </c:pt>
                <c:pt idx="6776">
                  <c:v>187.0</c:v>
                </c:pt>
                <c:pt idx="6777">
                  <c:v>236.0</c:v>
                </c:pt>
                <c:pt idx="6778">
                  <c:v>280.0</c:v>
                </c:pt>
                <c:pt idx="6779">
                  <c:v>253.0</c:v>
                </c:pt>
                <c:pt idx="6780">
                  <c:v>219.0</c:v>
                </c:pt>
                <c:pt idx="6781">
                  <c:v>198.0</c:v>
                </c:pt>
                <c:pt idx="6782">
                  <c:v>182.0</c:v>
                </c:pt>
                <c:pt idx="6783">
                  <c:v>171.0</c:v>
                </c:pt>
                <c:pt idx="6784">
                  <c:v>165.0</c:v>
                </c:pt>
                <c:pt idx="6785">
                  <c:v>162.0</c:v>
                </c:pt>
                <c:pt idx="6786">
                  <c:v>161.0</c:v>
                </c:pt>
                <c:pt idx="6787">
                  <c:v>157.0</c:v>
                </c:pt>
                <c:pt idx="6788">
                  <c:v>156.0</c:v>
                </c:pt>
                <c:pt idx="6789">
                  <c:v>155.0</c:v>
                </c:pt>
                <c:pt idx="6790">
                  <c:v>153.0</c:v>
                </c:pt>
                <c:pt idx="6791">
                  <c:v>154.0</c:v>
                </c:pt>
                <c:pt idx="6792">
                  <c:v>152.0</c:v>
                </c:pt>
                <c:pt idx="6793">
                  <c:v>151.0</c:v>
                </c:pt>
                <c:pt idx="6794">
                  <c:v>154.0</c:v>
                </c:pt>
                <c:pt idx="6795">
                  <c:v>151.0</c:v>
                </c:pt>
                <c:pt idx="6796">
                  <c:v>149.0</c:v>
                </c:pt>
                <c:pt idx="6797">
                  <c:v>151.0</c:v>
                </c:pt>
                <c:pt idx="6798">
                  <c:v>150.0</c:v>
                </c:pt>
                <c:pt idx="6799">
                  <c:v>150.0</c:v>
                </c:pt>
                <c:pt idx="6800">
                  <c:v>154.0</c:v>
                </c:pt>
                <c:pt idx="6801">
                  <c:v>150.0</c:v>
                </c:pt>
                <c:pt idx="6802">
                  <c:v>151.0</c:v>
                </c:pt>
                <c:pt idx="6803">
                  <c:v>151.0</c:v>
                </c:pt>
                <c:pt idx="6804">
                  <c:v>148.0</c:v>
                </c:pt>
                <c:pt idx="6805">
                  <c:v>150.0</c:v>
                </c:pt>
                <c:pt idx="6806">
                  <c:v>150.0</c:v>
                </c:pt>
                <c:pt idx="6807">
                  <c:v>150.0</c:v>
                </c:pt>
                <c:pt idx="6808">
                  <c:v>151.0</c:v>
                </c:pt>
                <c:pt idx="6809">
                  <c:v>151.0</c:v>
                </c:pt>
                <c:pt idx="6810">
                  <c:v>150.0</c:v>
                </c:pt>
                <c:pt idx="6811">
                  <c:v>150.0</c:v>
                </c:pt>
                <c:pt idx="6812">
                  <c:v>152.0</c:v>
                </c:pt>
                <c:pt idx="6813">
                  <c:v>153.0</c:v>
                </c:pt>
                <c:pt idx="6814">
                  <c:v>152.0</c:v>
                </c:pt>
                <c:pt idx="6815">
                  <c:v>154.0</c:v>
                </c:pt>
                <c:pt idx="6816">
                  <c:v>149.0</c:v>
                </c:pt>
                <c:pt idx="6817">
                  <c:v>150.0</c:v>
                </c:pt>
                <c:pt idx="6818">
                  <c:v>150.0</c:v>
                </c:pt>
                <c:pt idx="6819">
                  <c:v>148.0</c:v>
                </c:pt>
                <c:pt idx="6820">
                  <c:v>148.0</c:v>
                </c:pt>
                <c:pt idx="6821">
                  <c:v>149.0</c:v>
                </c:pt>
                <c:pt idx="6822">
                  <c:v>148.0</c:v>
                </c:pt>
                <c:pt idx="6823">
                  <c:v>149.0</c:v>
                </c:pt>
                <c:pt idx="6824">
                  <c:v>149.0</c:v>
                </c:pt>
                <c:pt idx="6825">
                  <c:v>149.0</c:v>
                </c:pt>
                <c:pt idx="6826">
                  <c:v>147.0</c:v>
                </c:pt>
                <c:pt idx="6827">
                  <c:v>147.0</c:v>
                </c:pt>
                <c:pt idx="6828">
                  <c:v>149.0</c:v>
                </c:pt>
                <c:pt idx="6829">
                  <c:v>149.0</c:v>
                </c:pt>
                <c:pt idx="6830">
                  <c:v>148.0</c:v>
                </c:pt>
                <c:pt idx="6831">
                  <c:v>150.0</c:v>
                </c:pt>
                <c:pt idx="6832">
                  <c:v>149.0</c:v>
                </c:pt>
                <c:pt idx="6833">
                  <c:v>146.0</c:v>
                </c:pt>
                <c:pt idx="6834">
                  <c:v>145.0</c:v>
                </c:pt>
                <c:pt idx="6835">
                  <c:v>147.0</c:v>
                </c:pt>
                <c:pt idx="6836">
                  <c:v>147.0</c:v>
                </c:pt>
                <c:pt idx="6837">
                  <c:v>148.0</c:v>
                </c:pt>
                <c:pt idx="6838">
                  <c:v>148.0</c:v>
                </c:pt>
                <c:pt idx="6839">
                  <c:v>148.0</c:v>
                </c:pt>
                <c:pt idx="6840">
                  <c:v>147.0</c:v>
                </c:pt>
                <c:pt idx="6841">
                  <c:v>148.0</c:v>
                </c:pt>
                <c:pt idx="6842">
                  <c:v>147.0</c:v>
                </c:pt>
                <c:pt idx="6843">
                  <c:v>149.0</c:v>
                </c:pt>
                <c:pt idx="6844">
                  <c:v>150.0</c:v>
                </c:pt>
                <c:pt idx="6845">
                  <c:v>147.0</c:v>
                </c:pt>
                <c:pt idx="6846">
                  <c:v>148.0</c:v>
                </c:pt>
                <c:pt idx="6847">
                  <c:v>148.0</c:v>
                </c:pt>
                <c:pt idx="6848">
                  <c:v>147.0</c:v>
                </c:pt>
                <c:pt idx="6849">
                  <c:v>149.0</c:v>
                </c:pt>
                <c:pt idx="6850">
                  <c:v>148.0</c:v>
                </c:pt>
                <c:pt idx="6851">
                  <c:v>147.0</c:v>
                </c:pt>
                <c:pt idx="6852">
                  <c:v>148.0</c:v>
                </c:pt>
                <c:pt idx="6853">
                  <c:v>149.0</c:v>
                </c:pt>
                <c:pt idx="6854">
                  <c:v>148.0</c:v>
                </c:pt>
                <c:pt idx="6855">
                  <c:v>148.0</c:v>
                </c:pt>
                <c:pt idx="6856">
                  <c:v>149.0</c:v>
                </c:pt>
                <c:pt idx="6857">
                  <c:v>146.0</c:v>
                </c:pt>
                <c:pt idx="6858">
                  <c:v>148.0</c:v>
                </c:pt>
                <c:pt idx="6859">
                  <c:v>147.0</c:v>
                </c:pt>
                <c:pt idx="6860">
                  <c:v>146.0</c:v>
                </c:pt>
                <c:pt idx="6861">
                  <c:v>147.0</c:v>
                </c:pt>
                <c:pt idx="6862">
                  <c:v>147.0</c:v>
                </c:pt>
                <c:pt idx="6863">
                  <c:v>146.0</c:v>
                </c:pt>
                <c:pt idx="6864">
                  <c:v>148.0</c:v>
                </c:pt>
                <c:pt idx="6865">
                  <c:v>146.0</c:v>
                </c:pt>
                <c:pt idx="6866">
                  <c:v>146.0</c:v>
                </c:pt>
                <c:pt idx="6867">
                  <c:v>148.0</c:v>
                </c:pt>
                <c:pt idx="6868">
                  <c:v>148.0</c:v>
                </c:pt>
                <c:pt idx="6869">
                  <c:v>147.0</c:v>
                </c:pt>
                <c:pt idx="6870">
                  <c:v>148.0</c:v>
                </c:pt>
                <c:pt idx="6871">
                  <c:v>146.0</c:v>
                </c:pt>
                <c:pt idx="6872">
                  <c:v>148.0</c:v>
                </c:pt>
                <c:pt idx="6873">
                  <c:v>148.0</c:v>
                </c:pt>
                <c:pt idx="6874">
                  <c:v>148.0</c:v>
                </c:pt>
                <c:pt idx="6875">
                  <c:v>148.0</c:v>
                </c:pt>
                <c:pt idx="6876">
                  <c:v>147.0</c:v>
                </c:pt>
                <c:pt idx="6877">
                  <c:v>146.0</c:v>
                </c:pt>
                <c:pt idx="6878">
                  <c:v>147.0</c:v>
                </c:pt>
                <c:pt idx="6879">
                  <c:v>146.0</c:v>
                </c:pt>
                <c:pt idx="6880">
                  <c:v>149.0</c:v>
                </c:pt>
                <c:pt idx="6881">
                  <c:v>149.0</c:v>
                </c:pt>
                <c:pt idx="6882">
                  <c:v>148.0</c:v>
                </c:pt>
                <c:pt idx="6883">
                  <c:v>148.0</c:v>
                </c:pt>
                <c:pt idx="6884">
                  <c:v>149.0</c:v>
                </c:pt>
                <c:pt idx="6885">
                  <c:v>147.0</c:v>
                </c:pt>
                <c:pt idx="6886">
                  <c:v>146.0</c:v>
                </c:pt>
                <c:pt idx="6887">
                  <c:v>147.0</c:v>
                </c:pt>
                <c:pt idx="6888">
                  <c:v>148.0</c:v>
                </c:pt>
                <c:pt idx="6889">
                  <c:v>148.0</c:v>
                </c:pt>
                <c:pt idx="6890">
                  <c:v>149.0</c:v>
                </c:pt>
                <c:pt idx="6891">
                  <c:v>148.0</c:v>
                </c:pt>
                <c:pt idx="6892">
                  <c:v>148.0</c:v>
                </c:pt>
                <c:pt idx="6893">
                  <c:v>149.0</c:v>
                </c:pt>
                <c:pt idx="6894">
                  <c:v>145.0</c:v>
                </c:pt>
                <c:pt idx="6895">
                  <c:v>149.0</c:v>
                </c:pt>
                <c:pt idx="6896">
                  <c:v>147.0</c:v>
                </c:pt>
                <c:pt idx="6897">
                  <c:v>147.0</c:v>
                </c:pt>
                <c:pt idx="6898">
                  <c:v>147.0</c:v>
                </c:pt>
                <c:pt idx="6899">
                  <c:v>147.0</c:v>
                </c:pt>
                <c:pt idx="6900">
                  <c:v>148.0</c:v>
                </c:pt>
                <c:pt idx="6901">
                  <c:v>148.0</c:v>
                </c:pt>
                <c:pt idx="6902">
                  <c:v>146.0</c:v>
                </c:pt>
                <c:pt idx="6903">
                  <c:v>149.0</c:v>
                </c:pt>
                <c:pt idx="6904">
                  <c:v>147.0</c:v>
                </c:pt>
                <c:pt idx="6905">
                  <c:v>148.0</c:v>
                </c:pt>
                <c:pt idx="6906">
                  <c:v>148.0</c:v>
                </c:pt>
                <c:pt idx="6907">
                  <c:v>150.0</c:v>
                </c:pt>
                <c:pt idx="6908">
                  <c:v>151.0</c:v>
                </c:pt>
                <c:pt idx="6909">
                  <c:v>150.0</c:v>
                </c:pt>
                <c:pt idx="6910">
                  <c:v>151.0</c:v>
                </c:pt>
                <c:pt idx="6911">
                  <c:v>148.0</c:v>
                </c:pt>
                <c:pt idx="6912">
                  <c:v>147.0</c:v>
                </c:pt>
                <c:pt idx="6913">
                  <c:v>146.0</c:v>
                </c:pt>
                <c:pt idx="6914">
                  <c:v>147.0</c:v>
                </c:pt>
                <c:pt idx="6915">
                  <c:v>146.0</c:v>
                </c:pt>
                <c:pt idx="6916">
                  <c:v>147.0</c:v>
                </c:pt>
                <c:pt idx="6917">
                  <c:v>147.0</c:v>
                </c:pt>
                <c:pt idx="6918">
                  <c:v>149.0</c:v>
                </c:pt>
                <c:pt idx="6919">
                  <c:v>145.0</c:v>
                </c:pt>
                <c:pt idx="6920">
                  <c:v>147.0</c:v>
                </c:pt>
                <c:pt idx="6921">
                  <c:v>148.0</c:v>
                </c:pt>
                <c:pt idx="6922">
                  <c:v>147.0</c:v>
                </c:pt>
                <c:pt idx="6923">
                  <c:v>148.0</c:v>
                </c:pt>
                <c:pt idx="6924">
                  <c:v>149.0</c:v>
                </c:pt>
                <c:pt idx="6925">
                  <c:v>147.0</c:v>
                </c:pt>
                <c:pt idx="6926">
                  <c:v>146.0</c:v>
                </c:pt>
                <c:pt idx="6927">
                  <c:v>148.0</c:v>
                </c:pt>
                <c:pt idx="6928">
                  <c:v>148.0</c:v>
                </c:pt>
                <c:pt idx="6929">
                  <c:v>149.0</c:v>
                </c:pt>
                <c:pt idx="6930">
                  <c:v>148.0</c:v>
                </c:pt>
                <c:pt idx="6931">
                  <c:v>146.0</c:v>
                </c:pt>
                <c:pt idx="6932">
                  <c:v>149.0</c:v>
                </c:pt>
                <c:pt idx="6933">
                  <c:v>149.0</c:v>
                </c:pt>
                <c:pt idx="6934">
                  <c:v>146.0</c:v>
                </c:pt>
                <c:pt idx="6935">
                  <c:v>147.0</c:v>
                </c:pt>
                <c:pt idx="6936">
                  <c:v>149.0</c:v>
                </c:pt>
                <c:pt idx="6937">
                  <c:v>146.0</c:v>
                </c:pt>
                <c:pt idx="6938">
                  <c:v>148.0</c:v>
                </c:pt>
                <c:pt idx="6939">
                  <c:v>147.0</c:v>
                </c:pt>
                <c:pt idx="6940">
                  <c:v>146.0</c:v>
                </c:pt>
                <c:pt idx="6941">
                  <c:v>148.0</c:v>
                </c:pt>
                <c:pt idx="6942">
                  <c:v>148.0</c:v>
                </c:pt>
                <c:pt idx="6943">
                  <c:v>145.0</c:v>
                </c:pt>
                <c:pt idx="6944">
                  <c:v>146.0</c:v>
                </c:pt>
                <c:pt idx="6945">
                  <c:v>146.0</c:v>
                </c:pt>
                <c:pt idx="6946">
                  <c:v>148.0</c:v>
                </c:pt>
                <c:pt idx="6947">
                  <c:v>148.0</c:v>
                </c:pt>
                <c:pt idx="6948">
                  <c:v>147.0</c:v>
                </c:pt>
                <c:pt idx="6949">
                  <c:v>147.0</c:v>
                </c:pt>
                <c:pt idx="6950">
                  <c:v>150.0</c:v>
                </c:pt>
                <c:pt idx="6951">
                  <c:v>147.0</c:v>
                </c:pt>
                <c:pt idx="6952">
                  <c:v>145.0</c:v>
                </c:pt>
                <c:pt idx="6953">
                  <c:v>148.0</c:v>
                </c:pt>
                <c:pt idx="6954">
                  <c:v>146.0</c:v>
                </c:pt>
                <c:pt idx="6955">
                  <c:v>148.0</c:v>
                </c:pt>
                <c:pt idx="6956">
                  <c:v>148.0</c:v>
                </c:pt>
                <c:pt idx="6957">
                  <c:v>147.0</c:v>
                </c:pt>
                <c:pt idx="6958">
                  <c:v>147.0</c:v>
                </c:pt>
                <c:pt idx="6959">
                  <c:v>149.0</c:v>
                </c:pt>
                <c:pt idx="6960">
                  <c:v>148.0</c:v>
                </c:pt>
                <c:pt idx="6961">
                  <c:v>148.0</c:v>
                </c:pt>
                <c:pt idx="6962">
                  <c:v>148.0</c:v>
                </c:pt>
                <c:pt idx="6963">
                  <c:v>146.0</c:v>
                </c:pt>
                <c:pt idx="6964">
                  <c:v>149.0</c:v>
                </c:pt>
                <c:pt idx="6965">
                  <c:v>147.0</c:v>
                </c:pt>
                <c:pt idx="6966">
                  <c:v>147.0</c:v>
                </c:pt>
                <c:pt idx="6967">
                  <c:v>147.0</c:v>
                </c:pt>
                <c:pt idx="6968">
                  <c:v>146.0</c:v>
                </c:pt>
                <c:pt idx="6969">
                  <c:v>145.0</c:v>
                </c:pt>
                <c:pt idx="6970">
                  <c:v>147.0</c:v>
                </c:pt>
                <c:pt idx="6971">
                  <c:v>149.0</c:v>
                </c:pt>
                <c:pt idx="6972">
                  <c:v>148.0</c:v>
                </c:pt>
                <c:pt idx="6973">
                  <c:v>149.0</c:v>
                </c:pt>
                <c:pt idx="6974">
                  <c:v>148.0</c:v>
                </c:pt>
                <c:pt idx="6975">
                  <c:v>148.0</c:v>
                </c:pt>
                <c:pt idx="6976">
                  <c:v>149.0</c:v>
                </c:pt>
                <c:pt idx="6977">
                  <c:v>146.0</c:v>
                </c:pt>
                <c:pt idx="6978">
                  <c:v>146.0</c:v>
                </c:pt>
                <c:pt idx="6979">
                  <c:v>147.0</c:v>
                </c:pt>
                <c:pt idx="6980">
                  <c:v>147.0</c:v>
                </c:pt>
                <c:pt idx="6981">
                  <c:v>147.0</c:v>
                </c:pt>
                <c:pt idx="6982">
                  <c:v>146.0</c:v>
                </c:pt>
                <c:pt idx="6983">
                  <c:v>148.0</c:v>
                </c:pt>
                <c:pt idx="6984">
                  <c:v>148.0</c:v>
                </c:pt>
                <c:pt idx="6985">
                  <c:v>151.0</c:v>
                </c:pt>
                <c:pt idx="6986">
                  <c:v>147.0</c:v>
                </c:pt>
                <c:pt idx="6987">
                  <c:v>147.0</c:v>
                </c:pt>
                <c:pt idx="6988">
                  <c:v>147.0</c:v>
                </c:pt>
                <c:pt idx="6989">
                  <c:v>146.0</c:v>
                </c:pt>
                <c:pt idx="6990">
                  <c:v>147.0</c:v>
                </c:pt>
                <c:pt idx="6991">
                  <c:v>148.0</c:v>
                </c:pt>
                <c:pt idx="6992">
                  <c:v>147.0</c:v>
                </c:pt>
                <c:pt idx="6993">
                  <c:v>146.0</c:v>
                </c:pt>
                <c:pt idx="6994">
                  <c:v>149.0</c:v>
                </c:pt>
                <c:pt idx="6995">
                  <c:v>146.0</c:v>
                </c:pt>
                <c:pt idx="6996">
                  <c:v>147.0</c:v>
                </c:pt>
                <c:pt idx="6997">
                  <c:v>147.0</c:v>
                </c:pt>
                <c:pt idx="6998">
                  <c:v>148.0</c:v>
                </c:pt>
                <c:pt idx="6999">
                  <c:v>148.0</c:v>
                </c:pt>
                <c:pt idx="7000">
                  <c:v>148.0</c:v>
                </c:pt>
                <c:pt idx="7001">
                  <c:v>149.0</c:v>
                </c:pt>
                <c:pt idx="7002">
                  <c:v>149.0</c:v>
                </c:pt>
                <c:pt idx="7003">
                  <c:v>149.0</c:v>
                </c:pt>
                <c:pt idx="7004">
                  <c:v>149.0</c:v>
                </c:pt>
                <c:pt idx="7005">
                  <c:v>149.0</c:v>
                </c:pt>
                <c:pt idx="7006">
                  <c:v>146.0</c:v>
                </c:pt>
                <c:pt idx="7007">
                  <c:v>148.0</c:v>
                </c:pt>
                <c:pt idx="7008">
                  <c:v>150.0</c:v>
                </c:pt>
                <c:pt idx="7009">
                  <c:v>145.0</c:v>
                </c:pt>
                <c:pt idx="7010">
                  <c:v>147.0</c:v>
                </c:pt>
                <c:pt idx="7011">
                  <c:v>148.0</c:v>
                </c:pt>
                <c:pt idx="7012">
                  <c:v>147.0</c:v>
                </c:pt>
                <c:pt idx="7013">
                  <c:v>147.0</c:v>
                </c:pt>
                <c:pt idx="7014">
                  <c:v>149.0</c:v>
                </c:pt>
                <c:pt idx="7015">
                  <c:v>147.0</c:v>
                </c:pt>
                <c:pt idx="7016">
                  <c:v>148.0</c:v>
                </c:pt>
                <c:pt idx="7017">
                  <c:v>146.0</c:v>
                </c:pt>
                <c:pt idx="7018">
                  <c:v>147.0</c:v>
                </c:pt>
                <c:pt idx="7019">
                  <c:v>148.0</c:v>
                </c:pt>
                <c:pt idx="7020">
                  <c:v>147.0</c:v>
                </c:pt>
                <c:pt idx="7021">
                  <c:v>147.0</c:v>
                </c:pt>
                <c:pt idx="7022">
                  <c:v>147.0</c:v>
                </c:pt>
                <c:pt idx="7023">
                  <c:v>148.0</c:v>
                </c:pt>
                <c:pt idx="7024">
                  <c:v>146.0</c:v>
                </c:pt>
                <c:pt idx="7025">
                  <c:v>146.0</c:v>
                </c:pt>
                <c:pt idx="7026">
                  <c:v>149.0</c:v>
                </c:pt>
                <c:pt idx="7027">
                  <c:v>146.0</c:v>
                </c:pt>
                <c:pt idx="7028">
                  <c:v>148.0</c:v>
                </c:pt>
                <c:pt idx="7029">
                  <c:v>146.0</c:v>
                </c:pt>
                <c:pt idx="7030">
                  <c:v>148.0</c:v>
                </c:pt>
                <c:pt idx="7031">
                  <c:v>147.0</c:v>
                </c:pt>
                <c:pt idx="7032">
                  <c:v>147.0</c:v>
                </c:pt>
                <c:pt idx="7033">
                  <c:v>149.0</c:v>
                </c:pt>
                <c:pt idx="7034">
                  <c:v>149.0</c:v>
                </c:pt>
                <c:pt idx="7035">
                  <c:v>146.0</c:v>
                </c:pt>
                <c:pt idx="7036">
                  <c:v>147.0</c:v>
                </c:pt>
                <c:pt idx="7037">
                  <c:v>148.0</c:v>
                </c:pt>
                <c:pt idx="7038">
                  <c:v>148.0</c:v>
                </c:pt>
                <c:pt idx="7039">
                  <c:v>148.0</c:v>
                </c:pt>
                <c:pt idx="7040">
                  <c:v>149.0</c:v>
                </c:pt>
                <c:pt idx="7041">
                  <c:v>147.0</c:v>
                </c:pt>
                <c:pt idx="7042">
                  <c:v>148.0</c:v>
                </c:pt>
                <c:pt idx="7043">
                  <c:v>149.0</c:v>
                </c:pt>
                <c:pt idx="7044">
                  <c:v>148.0</c:v>
                </c:pt>
                <c:pt idx="7045">
                  <c:v>148.0</c:v>
                </c:pt>
                <c:pt idx="7046">
                  <c:v>146.0</c:v>
                </c:pt>
                <c:pt idx="7047">
                  <c:v>149.0</c:v>
                </c:pt>
                <c:pt idx="7048">
                  <c:v>148.0</c:v>
                </c:pt>
                <c:pt idx="7049">
                  <c:v>147.0</c:v>
                </c:pt>
                <c:pt idx="7050">
                  <c:v>147.0</c:v>
                </c:pt>
                <c:pt idx="7051">
                  <c:v>149.0</c:v>
                </c:pt>
                <c:pt idx="7052">
                  <c:v>146.0</c:v>
                </c:pt>
                <c:pt idx="7053">
                  <c:v>147.0</c:v>
                </c:pt>
                <c:pt idx="7054">
                  <c:v>149.0</c:v>
                </c:pt>
                <c:pt idx="7055">
                  <c:v>147.0</c:v>
                </c:pt>
                <c:pt idx="7056">
                  <c:v>147.0</c:v>
                </c:pt>
                <c:pt idx="7057">
                  <c:v>148.0</c:v>
                </c:pt>
                <c:pt idx="7058">
                  <c:v>145.0</c:v>
                </c:pt>
                <c:pt idx="7059">
                  <c:v>148.0</c:v>
                </c:pt>
                <c:pt idx="7060">
                  <c:v>150.0</c:v>
                </c:pt>
                <c:pt idx="7061">
                  <c:v>146.0</c:v>
                </c:pt>
                <c:pt idx="7062">
                  <c:v>149.0</c:v>
                </c:pt>
                <c:pt idx="7063">
                  <c:v>148.0</c:v>
                </c:pt>
                <c:pt idx="7064">
                  <c:v>149.0</c:v>
                </c:pt>
                <c:pt idx="7065">
                  <c:v>151.0</c:v>
                </c:pt>
                <c:pt idx="7066">
                  <c:v>147.0</c:v>
                </c:pt>
                <c:pt idx="7067">
                  <c:v>146.0</c:v>
                </c:pt>
                <c:pt idx="7068">
                  <c:v>148.0</c:v>
                </c:pt>
                <c:pt idx="7069">
                  <c:v>148.0</c:v>
                </c:pt>
                <c:pt idx="7070">
                  <c:v>147.0</c:v>
                </c:pt>
                <c:pt idx="7071">
                  <c:v>148.0</c:v>
                </c:pt>
                <c:pt idx="7072">
                  <c:v>148.0</c:v>
                </c:pt>
                <c:pt idx="7073">
                  <c:v>148.0</c:v>
                </c:pt>
                <c:pt idx="7074">
                  <c:v>148.0</c:v>
                </c:pt>
                <c:pt idx="7075">
                  <c:v>148.0</c:v>
                </c:pt>
                <c:pt idx="7076">
                  <c:v>155.0</c:v>
                </c:pt>
                <c:pt idx="7077">
                  <c:v>160.0</c:v>
                </c:pt>
                <c:pt idx="7078">
                  <c:v>156.0</c:v>
                </c:pt>
                <c:pt idx="7079">
                  <c:v>153.0</c:v>
                </c:pt>
                <c:pt idx="7080">
                  <c:v>153.0</c:v>
                </c:pt>
                <c:pt idx="7081">
                  <c:v>152.0</c:v>
                </c:pt>
                <c:pt idx="7082">
                  <c:v>149.0</c:v>
                </c:pt>
                <c:pt idx="7083">
                  <c:v>150.0</c:v>
                </c:pt>
                <c:pt idx="7084">
                  <c:v>150.0</c:v>
                </c:pt>
                <c:pt idx="7085">
                  <c:v>151.0</c:v>
                </c:pt>
                <c:pt idx="7086">
                  <c:v>151.0</c:v>
                </c:pt>
                <c:pt idx="7087">
                  <c:v>150.0</c:v>
                </c:pt>
                <c:pt idx="7088">
                  <c:v>151.0</c:v>
                </c:pt>
                <c:pt idx="7089">
                  <c:v>149.0</c:v>
                </c:pt>
                <c:pt idx="7090">
                  <c:v>149.0</c:v>
                </c:pt>
                <c:pt idx="7091">
                  <c:v>150.0</c:v>
                </c:pt>
                <c:pt idx="7092">
                  <c:v>149.0</c:v>
                </c:pt>
                <c:pt idx="7093">
                  <c:v>150.0</c:v>
                </c:pt>
                <c:pt idx="7094">
                  <c:v>150.0</c:v>
                </c:pt>
                <c:pt idx="7095">
                  <c:v>149.0</c:v>
                </c:pt>
                <c:pt idx="7096">
                  <c:v>150.0</c:v>
                </c:pt>
                <c:pt idx="7097">
                  <c:v>151.0</c:v>
                </c:pt>
                <c:pt idx="7098">
                  <c:v>151.0</c:v>
                </c:pt>
                <c:pt idx="7099">
                  <c:v>150.0</c:v>
                </c:pt>
                <c:pt idx="7100">
                  <c:v>150.0</c:v>
                </c:pt>
                <c:pt idx="7101">
                  <c:v>149.0</c:v>
                </c:pt>
                <c:pt idx="7102">
                  <c:v>152.0</c:v>
                </c:pt>
                <c:pt idx="7103">
                  <c:v>152.0</c:v>
                </c:pt>
                <c:pt idx="7104">
                  <c:v>151.0</c:v>
                </c:pt>
                <c:pt idx="7105">
                  <c:v>151.0</c:v>
                </c:pt>
                <c:pt idx="7106">
                  <c:v>151.0</c:v>
                </c:pt>
                <c:pt idx="7107">
                  <c:v>150.0</c:v>
                </c:pt>
                <c:pt idx="7108">
                  <c:v>151.0</c:v>
                </c:pt>
                <c:pt idx="7109">
                  <c:v>152.0</c:v>
                </c:pt>
                <c:pt idx="7110">
                  <c:v>154.0</c:v>
                </c:pt>
                <c:pt idx="7111">
                  <c:v>154.0</c:v>
                </c:pt>
                <c:pt idx="7112">
                  <c:v>153.0</c:v>
                </c:pt>
                <c:pt idx="7113">
                  <c:v>154.0</c:v>
                </c:pt>
                <c:pt idx="7114">
                  <c:v>157.0</c:v>
                </c:pt>
                <c:pt idx="7115">
                  <c:v>157.0</c:v>
                </c:pt>
                <c:pt idx="7116">
                  <c:v>157.0</c:v>
                </c:pt>
                <c:pt idx="7117">
                  <c:v>156.0</c:v>
                </c:pt>
                <c:pt idx="7118">
                  <c:v>158.0</c:v>
                </c:pt>
                <c:pt idx="7119">
                  <c:v>159.0</c:v>
                </c:pt>
                <c:pt idx="7120">
                  <c:v>161.0</c:v>
                </c:pt>
                <c:pt idx="7121">
                  <c:v>163.0</c:v>
                </c:pt>
                <c:pt idx="7122">
                  <c:v>163.0</c:v>
                </c:pt>
                <c:pt idx="7123">
                  <c:v>166.0</c:v>
                </c:pt>
                <c:pt idx="7124">
                  <c:v>168.0</c:v>
                </c:pt>
                <c:pt idx="7125">
                  <c:v>170.0</c:v>
                </c:pt>
                <c:pt idx="7126">
                  <c:v>179.0</c:v>
                </c:pt>
                <c:pt idx="7127">
                  <c:v>185.0</c:v>
                </c:pt>
                <c:pt idx="7128">
                  <c:v>196.0</c:v>
                </c:pt>
                <c:pt idx="7129">
                  <c:v>210.0</c:v>
                </c:pt>
                <c:pt idx="7130">
                  <c:v>232.0</c:v>
                </c:pt>
                <c:pt idx="7131">
                  <c:v>266.0</c:v>
                </c:pt>
                <c:pt idx="7132">
                  <c:v>337.0</c:v>
                </c:pt>
                <c:pt idx="7133">
                  <c:v>486.0</c:v>
                </c:pt>
                <c:pt idx="7134">
                  <c:v>897.0</c:v>
                </c:pt>
                <c:pt idx="7135">
                  <c:v>1449.0</c:v>
                </c:pt>
                <c:pt idx="7136">
                  <c:v>1706.0</c:v>
                </c:pt>
                <c:pt idx="7137">
                  <c:v>1464.0</c:v>
                </c:pt>
                <c:pt idx="7138">
                  <c:v>1025.0</c:v>
                </c:pt>
                <c:pt idx="7139">
                  <c:v>706.0</c:v>
                </c:pt>
                <c:pt idx="7140">
                  <c:v>500.0</c:v>
                </c:pt>
                <c:pt idx="7141">
                  <c:v>382.0</c:v>
                </c:pt>
                <c:pt idx="7142">
                  <c:v>329.0</c:v>
                </c:pt>
                <c:pt idx="7143">
                  <c:v>331.0</c:v>
                </c:pt>
                <c:pt idx="7144">
                  <c:v>397.0</c:v>
                </c:pt>
                <c:pt idx="7145">
                  <c:v>680.0</c:v>
                </c:pt>
                <c:pt idx="7146">
                  <c:v>1248.0</c:v>
                </c:pt>
                <c:pt idx="7147">
                  <c:v>1457.0</c:v>
                </c:pt>
                <c:pt idx="7148">
                  <c:v>1109.0</c:v>
                </c:pt>
                <c:pt idx="7149">
                  <c:v>754.0</c:v>
                </c:pt>
                <c:pt idx="7150">
                  <c:v>512.0</c:v>
                </c:pt>
                <c:pt idx="7151">
                  <c:v>360.0</c:v>
                </c:pt>
                <c:pt idx="7152">
                  <c:v>275.0</c:v>
                </c:pt>
                <c:pt idx="7153">
                  <c:v>228.0</c:v>
                </c:pt>
                <c:pt idx="7154">
                  <c:v>205.0</c:v>
                </c:pt>
                <c:pt idx="7155">
                  <c:v>192.0</c:v>
                </c:pt>
                <c:pt idx="7156">
                  <c:v>183.0</c:v>
                </c:pt>
                <c:pt idx="7157">
                  <c:v>177.0</c:v>
                </c:pt>
                <c:pt idx="7158">
                  <c:v>173.0</c:v>
                </c:pt>
                <c:pt idx="7159">
                  <c:v>168.0</c:v>
                </c:pt>
                <c:pt idx="7160">
                  <c:v>166.0</c:v>
                </c:pt>
                <c:pt idx="7161">
                  <c:v>161.0</c:v>
                </c:pt>
                <c:pt idx="7162">
                  <c:v>160.0</c:v>
                </c:pt>
                <c:pt idx="7163">
                  <c:v>160.0</c:v>
                </c:pt>
                <c:pt idx="7164">
                  <c:v>160.0</c:v>
                </c:pt>
                <c:pt idx="7165">
                  <c:v>159.0</c:v>
                </c:pt>
                <c:pt idx="7166">
                  <c:v>157.0</c:v>
                </c:pt>
                <c:pt idx="7167">
                  <c:v>155.0</c:v>
                </c:pt>
                <c:pt idx="7168">
                  <c:v>155.0</c:v>
                </c:pt>
                <c:pt idx="7169">
                  <c:v>156.0</c:v>
                </c:pt>
                <c:pt idx="7170">
                  <c:v>154.0</c:v>
                </c:pt>
                <c:pt idx="7171">
                  <c:v>153.0</c:v>
                </c:pt>
                <c:pt idx="7172">
                  <c:v>153.0</c:v>
                </c:pt>
                <c:pt idx="7173">
                  <c:v>151.0</c:v>
                </c:pt>
                <c:pt idx="7174">
                  <c:v>154.0</c:v>
                </c:pt>
                <c:pt idx="7175">
                  <c:v>153.0</c:v>
                </c:pt>
                <c:pt idx="7176">
                  <c:v>150.0</c:v>
                </c:pt>
                <c:pt idx="7177">
                  <c:v>151.0</c:v>
                </c:pt>
                <c:pt idx="7178">
                  <c:v>153.0</c:v>
                </c:pt>
                <c:pt idx="7179">
                  <c:v>153.0</c:v>
                </c:pt>
                <c:pt idx="7180">
                  <c:v>154.0</c:v>
                </c:pt>
                <c:pt idx="7181">
                  <c:v>153.0</c:v>
                </c:pt>
                <c:pt idx="7182">
                  <c:v>150.0</c:v>
                </c:pt>
                <c:pt idx="7183">
                  <c:v>151.0</c:v>
                </c:pt>
                <c:pt idx="7184">
                  <c:v>152.0</c:v>
                </c:pt>
                <c:pt idx="7185">
                  <c:v>150.0</c:v>
                </c:pt>
                <c:pt idx="7186">
                  <c:v>151.0</c:v>
                </c:pt>
                <c:pt idx="7187">
                  <c:v>150.0</c:v>
                </c:pt>
                <c:pt idx="7188">
                  <c:v>149.0</c:v>
                </c:pt>
                <c:pt idx="7189">
                  <c:v>150.0</c:v>
                </c:pt>
                <c:pt idx="7190">
                  <c:v>149.0</c:v>
                </c:pt>
                <c:pt idx="7191">
                  <c:v>149.0</c:v>
                </c:pt>
                <c:pt idx="7192">
                  <c:v>150.0</c:v>
                </c:pt>
                <c:pt idx="7193">
                  <c:v>149.0</c:v>
                </c:pt>
                <c:pt idx="7194">
                  <c:v>150.0</c:v>
                </c:pt>
                <c:pt idx="7195">
                  <c:v>150.0</c:v>
                </c:pt>
                <c:pt idx="7196">
                  <c:v>149.0</c:v>
                </c:pt>
                <c:pt idx="7197">
                  <c:v>149.0</c:v>
                </c:pt>
                <c:pt idx="7198">
                  <c:v>150.0</c:v>
                </c:pt>
                <c:pt idx="7199">
                  <c:v>148.0</c:v>
                </c:pt>
                <c:pt idx="7200">
                  <c:v>149.0</c:v>
                </c:pt>
                <c:pt idx="7201">
                  <c:v>149.0</c:v>
                </c:pt>
                <c:pt idx="7202">
                  <c:v>150.0</c:v>
                </c:pt>
                <c:pt idx="7203">
                  <c:v>149.0</c:v>
                </c:pt>
                <c:pt idx="7204">
                  <c:v>150.0</c:v>
                </c:pt>
                <c:pt idx="7205">
                  <c:v>149.0</c:v>
                </c:pt>
                <c:pt idx="7206">
                  <c:v>149.0</c:v>
                </c:pt>
                <c:pt idx="7207">
                  <c:v>151.0</c:v>
                </c:pt>
                <c:pt idx="7208">
                  <c:v>149.0</c:v>
                </c:pt>
                <c:pt idx="7209">
                  <c:v>152.0</c:v>
                </c:pt>
                <c:pt idx="7210">
                  <c:v>152.0</c:v>
                </c:pt>
                <c:pt idx="7211">
                  <c:v>150.0</c:v>
                </c:pt>
                <c:pt idx="7212">
                  <c:v>149.0</c:v>
                </c:pt>
                <c:pt idx="7213">
                  <c:v>147.0</c:v>
                </c:pt>
                <c:pt idx="7214">
                  <c:v>149.0</c:v>
                </c:pt>
                <c:pt idx="7215">
                  <c:v>150.0</c:v>
                </c:pt>
                <c:pt idx="7216">
                  <c:v>149.0</c:v>
                </c:pt>
                <c:pt idx="7217">
                  <c:v>148.0</c:v>
                </c:pt>
                <c:pt idx="7218">
                  <c:v>150.0</c:v>
                </c:pt>
                <c:pt idx="7219">
                  <c:v>147.0</c:v>
                </c:pt>
                <c:pt idx="7220">
                  <c:v>150.0</c:v>
                </c:pt>
                <c:pt idx="7221">
                  <c:v>150.0</c:v>
                </c:pt>
                <c:pt idx="7222">
                  <c:v>147.0</c:v>
                </c:pt>
                <c:pt idx="7223">
                  <c:v>149.0</c:v>
                </c:pt>
                <c:pt idx="7224">
                  <c:v>148.0</c:v>
                </c:pt>
                <c:pt idx="7225">
                  <c:v>149.0</c:v>
                </c:pt>
                <c:pt idx="7226">
                  <c:v>148.0</c:v>
                </c:pt>
                <c:pt idx="7227">
                  <c:v>148.0</c:v>
                </c:pt>
                <c:pt idx="7228">
                  <c:v>147.0</c:v>
                </c:pt>
                <c:pt idx="7229">
                  <c:v>147.0</c:v>
                </c:pt>
                <c:pt idx="7230">
                  <c:v>148.0</c:v>
                </c:pt>
                <c:pt idx="7231">
                  <c:v>147.0</c:v>
                </c:pt>
                <c:pt idx="7232">
                  <c:v>148.0</c:v>
                </c:pt>
                <c:pt idx="7233">
                  <c:v>148.0</c:v>
                </c:pt>
                <c:pt idx="7234">
                  <c:v>148.0</c:v>
                </c:pt>
                <c:pt idx="7235">
                  <c:v>148.0</c:v>
                </c:pt>
                <c:pt idx="7236">
                  <c:v>148.0</c:v>
                </c:pt>
                <c:pt idx="7237">
                  <c:v>149.0</c:v>
                </c:pt>
                <c:pt idx="7238">
                  <c:v>148.0</c:v>
                </c:pt>
                <c:pt idx="7239">
                  <c:v>146.0</c:v>
                </c:pt>
                <c:pt idx="7240">
                  <c:v>149.0</c:v>
                </c:pt>
                <c:pt idx="7241">
                  <c:v>149.0</c:v>
                </c:pt>
                <c:pt idx="7242">
                  <c:v>148.0</c:v>
                </c:pt>
                <c:pt idx="7243">
                  <c:v>149.0</c:v>
                </c:pt>
                <c:pt idx="7244">
                  <c:v>152.0</c:v>
                </c:pt>
                <c:pt idx="7245">
                  <c:v>151.0</c:v>
                </c:pt>
                <c:pt idx="7246">
                  <c:v>151.0</c:v>
                </c:pt>
                <c:pt idx="7247">
                  <c:v>151.0</c:v>
                </c:pt>
                <c:pt idx="7248">
                  <c:v>150.0</c:v>
                </c:pt>
                <c:pt idx="7249">
                  <c:v>150.0</c:v>
                </c:pt>
                <c:pt idx="7250">
                  <c:v>150.0</c:v>
                </c:pt>
                <c:pt idx="7251">
                  <c:v>148.0</c:v>
                </c:pt>
                <c:pt idx="7252">
                  <c:v>147.0</c:v>
                </c:pt>
                <c:pt idx="7253">
                  <c:v>149.0</c:v>
                </c:pt>
                <c:pt idx="7254">
                  <c:v>149.0</c:v>
                </c:pt>
                <c:pt idx="7255">
                  <c:v>149.0</c:v>
                </c:pt>
                <c:pt idx="7256">
                  <c:v>148.0</c:v>
                </c:pt>
                <c:pt idx="7257">
                  <c:v>148.0</c:v>
                </c:pt>
                <c:pt idx="7258">
                  <c:v>149.0</c:v>
                </c:pt>
                <c:pt idx="7259">
                  <c:v>149.0</c:v>
                </c:pt>
                <c:pt idx="7260">
                  <c:v>147.0</c:v>
                </c:pt>
                <c:pt idx="7261">
                  <c:v>150.0</c:v>
                </c:pt>
                <c:pt idx="7262">
                  <c:v>149.0</c:v>
                </c:pt>
                <c:pt idx="7263">
                  <c:v>148.0</c:v>
                </c:pt>
                <c:pt idx="7264">
                  <c:v>149.0</c:v>
                </c:pt>
                <c:pt idx="7265">
                  <c:v>149.0</c:v>
                </c:pt>
                <c:pt idx="7266">
                  <c:v>148.0</c:v>
                </c:pt>
                <c:pt idx="7267">
                  <c:v>149.0</c:v>
                </c:pt>
                <c:pt idx="7268">
                  <c:v>146.0</c:v>
                </c:pt>
                <c:pt idx="7269">
                  <c:v>149.0</c:v>
                </c:pt>
                <c:pt idx="7270">
                  <c:v>148.0</c:v>
                </c:pt>
                <c:pt idx="7271">
                  <c:v>145.0</c:v>
                </c:pt>
                <c:pt idx="7272">
                  <c:v>148.0</c:v>
                </c:pt>
                <c:pt idx="7273">
                  <c:v>149.0</c:v>
                </c:pt>
                <c:pt idx="7274">
                  <c:v>148.0</c:v>
                </c:pt>
                <c:pt idx="7275">
                  <c:v>149.0</c:v>
                </c:pt>
                <c:pt idx="7276">
                  <c:v>149.0</c:v>
                </c:pt>
                <c:pt idx="7277">
                  <c:v>149.0</c:v>
                </c:pt>
                <c:pt idx="7278">
                  <c:v>146.0</c:v>
                </c:pt>
                <c:pt idx="7279">
                  <c:v>148.0</c:v>
                </c:pt>
                <c:pt idx="7280">
                  <c:v>148.0</c:v>
                </c:pt>
                <c:pt idx="7281">
                  <c:v>149.0</c:v>
                </c:pt>
                <c:pt idx="7282">
                  <c:v>149.0</c:v>
                </c:pt>
                <c:pt idx="7283">
                  <c:v>150.0</c:v>
                </c:pt>
                <c:pt idx="7284">
                  <c:v>149.0</c:v>
                </c:pt>
                <c:pt idx="7285">
                  <c:v>150.0</c:v>
                </c:pt>
                <c:pt idx="7286">
                  <c:v>148.0</c:v>
                </c:pt>
                <c:pt idx="7287">
                  <c:v>149.0</c:v>
                </c:pt>
                <c:pt idx="7288">
                  <c:v>147.0</c:v>
                </c:pt>
                <c:pt idx="7289">
                  <c:v>146.0</c:v>
                </c:pt>
                <c:pt idx="7290">
                  <c:v>148.0</c:v>
                </c:pt>
                <c:pt idx="7291">
                  <c:v>147.0</c:v>
                </c:pt>
                <c:pt idx="7292">
                  <c:v>150.0</c:v>
                </c:pt>
                <c:pt idx="7293">
                  <c:v>148.0</c:v>
                </c:pt>
                <c:pt idx="7294">
                  <c:v>147.0</c:v>
                </c:pt>
                <c:pt idx="7295">
                  <c:v>148.0</c:v>
                </c:pt>
                <c:pt idx="7296">
                  <c:v>149.0</c:v>
                </c:pt>
                <c:pt idx="7297">
                  <c:v>148.0</c:v>
                </c:pt>
                <c:pt idx="7298">
                  <c:v>147.0</c:v>
                </c:pt>
                <c:pt idx="7299">
                  <c:v>150.0</c:v>
                </c:pt>
                <c:pt idx="7300">
                  <c:v>149.0</c:v>
                </c:pt>
                <c:pt idx="7301">
                  <c:v>149.0</c:v>
                </c:pt>
                <c:pt idx="7302">
                  <c:v>149.0</c:v>
                </c:pt>
                <c:pt idx="7303">
                  <c:v>148.0</c:v>
                </c:pt>
                <c:pt idx="7304">
                  <c:v>149.0</c:v>
                </c:pt>
                <c:pt idx="7305">
                  <c:v>149.0</c:v>
                </c:pt>
                <c:pt idx="7306">
                  <c:v>147.0</c:v>
                </c:pt>
                <c:pt idx="7307">
                  <c:v>148.0</c:v>
                </c:pt>
                <c:pt idx="7308">
                  <c:v>149.0</c:v>
                </c:pt>
                <c:pt idx="7309">
                  <c:v>149.0</c:v>
                </c:pt>
                <c:pt idx="7310">
                  <c:v>149.0</c:v>
                </c:pt>
                <c:pt idx="7311">
                  <c:v>150.0</c:v>
                </c:pt>
                <c:pt idx="7312">
                  <c:v>150.0</c:v>
                </c:pt>
                <c:pt idx="7313">
                  <c:v>150.0</c:v>
                </c:pt>
                <c:pt idx="7314">
                  <c:v>148.0</c:v>
                </c:pt>
                <c:pt idx="7315">
                  <c:v>148.0</c:v>
                </c:pt>
                <c:pt idx="7316">
                  <c:v>149.0</c:v>
                </c:pt>
                <c:pt idx="7317">
                  <c:v>148.0</c:v>
                </c:pt>
                <c:pt idx="7318">
                  <c:v>149.0</c:v>
                </c:pt>
                <c:pt idx="7319">
                  <c:v>150.0</c:v>
                </c:pt>
                <c:pt idx="7320">
                  <c:v>149.0</c:v>
                </c:pt>
                <c:pt idx="7321">
                  <c:v>148.0</c:v>
                </c:pt>
                <c:pt idx="7322">
                  <c:v>148.0</c:v>
                </c:pt>
                <c:pt idx="7323">
                  <c:v>146.0</c:v>
                </c:pt>
                <c:pt idx="7324">
                  <c:v>150.0</c:v>
                </c:pt>
                <c:pt idx="7325">
                  <c:v>148.0</c:v>
                </c:pt>
                <c:pt idx="7326">
                  <c:v>146.0</c:v>
                </c:pt>
                <c:pt idx="7327">
                  <c:v>148.0</c:v>
                </c:pt>
                <c:pt idx="7328">
                  <c:v>148.0</c:v>
                </c:pt>
                <c:pt idx="7329">
                  <c:v>146.0</c:v>
                </c:pt>
                <c:pt idx="7330">
                  <c:v>148.0</c:v>
                </c:pt>
                <c:pt idx="7331">
                  <c:v>147.0</c:v>
                </c:pt>
                <c:pt idx="7332">
                  <c:v>148.0</c:v>
                </c:pt>
                <c:pt idx="7333">
                  <c:v>150.0</c:v>
                </c:pt>
                <c:pt idx="7334">
                  <c:v>146.0</c:v>
                </c:pt>
                <c:pt idx="7335">
                  <c:v>147.0</c:v>
                </c:pt>
                <c:pt idx="7336">
                  <c:v>149.0</c:v>
                </c:pt>
                <c:pt idx="7337">
                  <c:v>147.0</c:v>
                </c:pt>
                <c:pt idx="7338">
                  <c:v>146.0</c:v>
                </c:pt>
                <c:pt idx="7339">
                  <c:v>147.0</c:v>
                </c:pt>
                <c:pt idx="7340">
                  <c:v>147.0</c:v>
                </c:pt>
                <c:pt idx="7341">
                  <c:v>147.0</c:v>
                </c:pt>
                <c:pt idx="7342">
                  <c:v>148.0</c:v>
                </c:pt>
                <c:pt idx="7343">
                  <c:v>148.0</c:v>
                </c:pt>
                <c:pt idx="7344">
                  <c:v>148.0</c:v>
                </c:pt>
                <c:pt idx="7345">
                  <c:v>150.0</c:v>
                </c:pt>
                <c:pt idx="7346">
                  <c:v>149.0</c:v>
                </c:pt>
                <c:pt idx="7347">
                  <c:v>147.0</c:v>
                </c:pt>
                <c:pt idx="7348">
                  <c:v>148.0</c:v>
                </c:pt>
                <c:pt idx="7349">
                  <c:v>147.0</c:v>
                </c:pt>
                <c:pt idx="7350">
                  <c:v>149.0</c:v>
                </c:pt>
                <c:pt idx="7351">
                  <c:v>150.0</c:v>
                </c:pt>
                <c:pt idx="7352">
                  <c:v>148.0</c:v>
                </c:pt>
                <c:pt idx="7353">
                  <c:v>148.0</c:v>
                </c:pt>
                <c:pt idx="7354">
                  <c:v>149.0</c:v>
                </c:pt>
                <c:pt idx="7355">
                  <c:v>147.0</c:v>
                </c:pt>
                <c:pt idx="7356">
                  <c:v>150.0</c:v>
                </c:pt>
                <c:pt idx="7357">
                  <c:v>149.0</c:v>
                </c:pt>
                <c:pt idx="7358">
                  <c:v>149.0</c:v>
                </c:pt>
                <c:pt idx="7359">
                  <c:v>149.0</c:v>
                </c:pt>
                <c:pt idx="7360">
                  <c:v>147.0</c:v>
                </c:pt>
                <c:pt idx="7361">
                  <c:v>147.0</c:v>
                </c:pt>
                <c:pt idx="7362">
                  <c:v>149.0</c:v>
                </c:pt>
                <c:pt idx="7363">
                  <c:v>147.0</c:v>
                </c:pt>
                <c:pt idx="7364">
                  <c:v>148.0</c:v>
                </c:pt>
                <c:pt idx="7365">
                  <c:v>147.0</c:v>
                </c:pt>
                <c:pt idx="7366">
                  <c:v>149.0</c:v>
                </c:pt>
                <c:pt idx="7367">
                  <c:v>147.0</c:v>
                </c:pt>
                <c:pt idx="7368">
                  <c:v>148.0</c:v>
                </c:pt>
                <c:pt idx="7369">
                  <c:v>147.0</c:v>
                </c:pt>
                <c:pt idx="7370">
                  <c:v>147.0</c:v>
                </c:pt>
                <c:pt idx="7371">
                  <c:v>148.0</c:v>
                </c:pt>
                <c:pt idx="7372">
                  <c:v>145.0</c:v>
                </c:pt>
                <c:pt idx="7373">
                  <c:v>149.0</c:v>
                </c:pt>
                <c:pt idx="7374">
                  <c:v>148.0</c:v>
                </c:pt>
                <c:pt idx="7375">
                  <c:v>148.0</c:v>
                </c:pt>
                <c:pt idx="7376">
                  <c:v>148.0</c:v>
                </c:pt>
                <c:pt idx="7377">
                  <c:v>149.0</c:v>
                </c:pt>
                <c:pt idx="7378">
                  <c:v>150.0</c:v>
                </c:pt>
                <c:pt idx="7379">
                  <c:v>149.0</c:v>
                </c:pt>
                <c:pt idx="7380">
                  <c:v>149.0</c:v>
                </c:pt>
                <c:pt idx="7381">
                  <c:v>148.0</c:v>
                </c:pt>
                <c:pt idx="7382">
                  <c:v>148.0</c:v>
                </c:pt>
                <c:pt idx="7383">
                  <c:v>147.0</c:v>
                </c:pt>
                <c:pt idx="7384">
                  <c:v>149.0</c:v>
                </c:pt>
                <c:pt idx="7385">
                  <c:v>152.0</c:v>
                </c:pt>
                <c:pt idx="7386">
                  <c:v>151.0</c:v>
                </c:pt>
                <c:pt idx="7387">
                  <c:v>149.0</c:v>
                </c:pt>
                <c:pt idx="7388">
                  <c:v>149.0</c:v>
                </c:pt>
                <c:pt idx="7389">
                  <c:v>148.0</c:v>
                </c:pt>
                <c:pt idx="7390">
                  <c:v>148.0</c:v>
                </c:pt>
                <c:pt idx="7391">
                  <c:v>147.0</c:v>
                </c:pt>
                <c:pt idx="7392">
                  <c:v>146.0</c:v>
                </c:pt>
                <c:pt idx="7393">
                  <c:v>147.0</c:v>
                </c:pt>
                <c:pt idx="7394">
                  <c:v>149.0</c:v>
                </c:pt>
                <c:pt idx="7395">
                  <c:v>148.0</c:v>
                </c:pt>
                <c:pt idx="7396">
                  <c:v>150.0</c:v>
                </c:pt>
                <c:pt idx="7397">
                  <c:v>148.0</c:v>
                </c:pt>
                <c:pt idx="7398">
                  <c:v>147.0</c:v>
                </c:pt>
                <c:pt idx="7399">
                  <c:v>145.0</c:v>
                </c:pt>
                <c:pt idx="7400">
                  <c:v>148.0</c:v>
                </c:pt>
                <c:pt idx="7401">
                  <c:v>148.0</c:v>
                </c:pt>
                <c:pt idx="7402">
                  <c:v>146.0</c:v>
                </c:pt>
                <c:pt idx="7403">
                  <c:v>147.0</c:v>
                </c:pt>
                <c:pt idx="7404">
                  <c:v>146.0</c:v>
                </c:pt>
                <c:pt idx="7405">
                  <c:v>149.0</c:v>
                </c:pt>
                <c:pt idx="7406">
                  <c:v>148.0</c:v>
                </c:pt>
                <c:pt idx="7407">
                  <c:v>149.0</c:v>
                </c:pt>
                <c:pt idx="7408">
                  <c:v>149.0</c:v>
                </c:pt>
                <c:pt idx="7409">
                  <c:v>151.0</c:v>
                </c:pt>
                <c:pt idx="7410">
                  <c:v>149.0</c:v>
                </c:pt>
                <c:pt idx="7411">
                  <c:v>148.0</c:v>
                </c:pt>
                <c:pt idx="7412">
                  <c:v>146.0</c:v>
                </c:pt>
                <c:pt idx="7413">
                  <c:v>148.0</c:v>
                </c:pt>
                <c:pt idx="7414">
                  <c:v>150.0</c:v>
                </c:pt>
                <c:pt idx="7415">
                  <c:v>148.0</c:v>
                </c:pt>
                <c:pt idx="7416">
                  <c:v>148.0</c:v>
                </c:pt>
                <c:pt idx="7417">
                  <c:v>149.0</c:v>
                </c:pt>
                <c:pt idx="7418">
                  <c:v>146.0</c:v>
                </c:pt>
                <c:pt idx="7419">
                  <c:v>149.0</c:v>
                </c:pt>
                <c:pt idx="7420">
                  <c:v>148.0</c:v>
                </c:pt>
                <c:pt idx="7421">
                  <c:v>147.0</c:v>
                </c:pt>
                <c:pt idx="7422">
                  <c:v>149.0</c:v>
                </c:pt>
                <c:pt idx="7423">
                  <c:v>148.0</c:v>
                </c:pt>
                <c:pt idx="7424">
                  <c:v>146.0</c:v>
                </c:pt>
                <c:pt idx="7425">
                  <c:v>148.0</c:v>
                </c:pt>
                <c:pt idx="7426">
                  <c:v>148.0</c:v>
                </c:pt>
                <c:pt idx="7427">
                  <c:v>147.0</c:v>
                </c:pt>
                <c:pt idx="7428">
                  <c:v>149.0</c:v>
                </c:pt>
                <c:pt idx="7429">
                  <c:v>148.0</c:v>
                </c:pt>
                <c:pt idx="7430">
                  <c:v>148.0</c:v>
                </c:pt>
                <c:pt idx="7431">
                  <c:v>149.0</c:v>
                </c:pt>
                <c:pt idx="7432">
                  <c:v>147.0</c:v>
                </c:pt>
                <c:pt idx="7433">
                  <c:v>148.0</c:v>
                </c:pt>
                <c:pt idx="7434">
                  <c:v>150.0</c:v>
                </c:pt>
                <c:pt idx="7435">
                  <c:v>147.0</c:v>
                </c:pt>
                <c:pt idx="7436">
                  <c:v>147.0</c:v>
                </c:pt>
                <c:pt idx="7437">
                  <c:v>151.0</c:v>
                </c:pt>
                <c:pt idx="7438">
                  <c:v>147.0</c:v>
                </c:pt>
                <c:pt idx="7439">
                  <c:v>147.0</c:v>
                </c:pt>
                <c:pt idx="7440">
                  <c:v>148.0</c:v>
                </c:pt>
                <c:pt idx="7441">
                  <c:v>148.0</c:v>
                </c:pt>
                <c:pt idx="7442">
                  <c:v>148.0</c:v>
                </c:pt>
                <c:pt idx="7443">
                  <c:v>149.0</c:v>
                </c:pt>
                <c:pt idx="7444">
                  <c:v>147.0</c:v>
                </c:pt>
                <c:pt idx="7445">
                  <c:v>148.0</c:v>
                </c:pt>
                <c:pt idx="7446">
                  <c:v>150.0</c:v>
                </c:pt>
                <c:pt idx="7447">
                  <c:v>150.0</c:v>
                </c:pt>
                <c:pt idx="7448">
                  <c:v>148.0</c:v>
                </c:pt>
                <c:pt idx="7449">
                  <c:v>149.0</c:v>
                </c:pt>
                <c:pt idx="7450">
                  <c:v>144.0</c:v>
                </c:pt>
                <c:pt idx="7451">
                  <c:v>146.0</c:v>
                </c:pt>
                <c:pt idx="7452">
                  <c:v>148.0</c:v>
                </c:pt>
                <c:pt idx="7453">
                  <c:v>149.0</c:v>
                </c:pt>
                <c:pt idx="7454">
                  <c:v>149.0</c:v>
                </c:pt>
                <c:pt idx="7455">
                  <c:v>148.0</c:v>
                </c:pt>
                <c:pt idx="7456">
                  <c:v>148.0</c:v>
                </c:pt>
                <c:pt idx="7457">
                  <c:v>148.0</c:v>
                </c:pt>
                <c:pt idx="7458">
                  <c:v>147.0</c:v>
                </c:pt>
                <c:pt idx="7459">
                  <c:v>149.0</c:v>
                </c:pt>
                <c:pt idx="7460">
                  <c:v>149.0</c:v>
                </c:pt>
                <c:pt idx="7461">
                  <c:v>147.0</c:v>
                </c:pt>
                <c:pt idx="7462">
                  <c:v>149.0</c:v>
                </c:pt>
                <c:pt idx="7463">
                  <c:v>147.0</c:v>
                </c:pt>
                <c:pt idx="7464">
                  <c:v>151.0</c:v>
                </c:pt>
                <c:pt idx="7465">
                  <c:v>151.0</c:v>
                </c:pt>
                <c:pt idx="7466">
                  <c:v>150.0</c:v>
                </c:pt>
                <c:pt idx="7467">
                  <c:v>147.0</c:v>
                </c:pt>
                <c:pt idx="7468">
                  <c:v>149.0</c:v>
                </c:pt>
                <c:pt idx="7469">
                  <c:v>148.0</c:v>
                </c:pt>
                <c:pt idx="7470">
                  <c:v>147.0</c:v>
                </c:pt>
                <c:pt idx="7471">
                  <c:v>148.0</c:v>
                </c:pt>
                <c:pt idx="7472">
                  <c:v>148.0</c:v>
                </c:pt>
                <c:pt idx="7473">
                  <c:v>147.0</c:v>
                </c:pt>
                <c:pt idx="7474">
                  <c:v>148.0</c:v>
                </c:pt>
                <c:pt idx="7475">
                  <c:v>148.0</c:v>
                </c:pt>
                <c:pt idx="7476">
                  <c:v>146.0</c:v>
                </c:pt>
                <c:pt idx="7477">
                  <c:v>147.0</c:v>
                </c:pt>
                <c:pt idx="7478">
                  <c:v>145.0</c:v>
                </c:pt>
                <c:pt idx="7479">
                  <c:v>147.0</c:v>
                </c:pt>
                <c:pt idx="7480">
                  <c:v>147.0</c:v>
                </c:pt>
                <c:pt idx="7481">
                  <c:v>148.0</c:v>
                </c:pt>
                <c:pt idx="7482">
                  <c:v>147.0</c:v>
                </c:pt>
                <c:pt idx="7483">
                  <c:v>149.0</c:v>
                </c:pt>
                <c:pt idx="7484">
                  <c:v>146.0</c:v>
                </c:pt>
                <c:pt idx="7485">
                  <c:v>148.0</c:v>
                </c:pt>
                <c:pt idx="7486">
                  <c:v>148.0</c:v>
                </c:pt>
                <c:pt idx="7487">
                  <c:v>147.0</c:v>
                </c:pt>
                <c:pt idx="7488">
                  <c:v>148.0</c:v>
                </c:pt>
                <c:pt idx="7489">
                  <c:v>149.0</c:v>
                </c:pt>
                <c:pt idx="7490">
                  <c:v>149.0</c:v>
                </c:pt>
                <c:pt idx="7491">
                  <c:v>150.0</c:v>
                </c:pt>
                <c:pt idx="7492">
                  <c:v>148.0</c:v>
                </c:pt>
                <c:pt idx="7493">
                  <c:v>147.0</c:v>
                </c:pt>
                <c:pt idx="7494">
                  <c:v>147.0</c:v>
                </c:pt>
                <c:pt idx="7495">
                  <c:v>147.0</c:v>
                </c:pt>
                <c:pt idx="7496">
                  <c:v>147.0</c:v>
                </c:pt>
                <c:pt idx="7497">
                  <c:v>148.0</c:v>
                </c:pt>
                <c:pt idx="7498">
                  <c:v>148.0</c:v>
                </c:pt>
                <c:pt idx="7499">
                  <c:v>149.0</c:v>
                </c:pt>
                <c:pt idx="7500">
                  <c:v>148.0</c:v>
                </c:pt>
                <c:pt idx="7501">
                  <c:v>148.0</c:v>
                </c:pt>
                <c:pt idx="7502">
                  <c:v>147.0</c:v>
                </c:pt>
                <c:pt idx="7503">
                  <c:v>148.0</c:v>
                </c:pt>
                <c:pt idx="7504">
                  <c:v>149.0</c:v>
                </c:pt>
                <c:pt idx="7505">
                  <c:v>147.0</c:v>
                </c:pt>
                <c:pt idx="7506">
                  <c:v>147.0</c:v>
                </c:pt>
                <c:pt idx="7507">
                  <c:v>147.0</c:v>
                </c:pt>
                <c:pt idx="7508">
                  <c:v>148.0</c:v>
                </c:pt>
                <c:pt idx="7509">
                  <c:v>148.0</c:v>
                </c:pt>
                <c:pt idx="7510">
                  <c:v>149.0</c:v>
                </c:pt>
                <c:pt idx="7511">
                  <c:v>148.0</c:v>
                </c:pt>
                <c:pt idx="7512">
                  <c:v>149.0</c:v>
                </c:pt>
                <c:pt idx="7513">
                  <c:v>148.0</c:v>
                </c:pt>
                <c:pt idx="7514">
                  <c:v>148.0</c:v>
                </c:pt>
                <c:pt idx="7515">
                  <c:v>150.0</c:v>
                </c:pt>
                <c:pt idx="7516">
                  <c:v>148.0</c:v>
                </c:pt>
                <c:pt idx="7517">
                  <c:v>148.0</c:v>
                </c:pt>
                <c:pt idx="7518">
                  <c:v>148.0</c:v>
                </c:pt>
                <c:pt idx="7519">
                  <c:v>149.0</c:v>
                </c:pt>
                <c:pt idx="7520">
                  <c:v>149.0</c:v>
                </c:pt>
                <c:pt idx="7521">
                  <c:v>148.0</c:v>
                </c:pt>
                <c:pt idx="7522">
                  <c:v>148.0</c:v>
                </c:pt>
                <c:pt idx="7523">
                  <c:v>148.0</c:v>
                </c:pt>
                <c:pt idx="7524">
                  <c:v>148.0</c:v>
                </c:pt>
                <c:pt idx="7525">
                  <c:v>149.0</c:v>
                </c:pt>
                <c:pt idx="7526">
                  <c:v>151.0</c:v>
                </c:pt>
                <c:pt idx="7527">
                  <c:v>148.0</c:v>
                </c:pt>
                <c:pt idx="7528">
                  <c:v>147.0</c:v>
                </c:pt>
                <c:pt idx="7529">
                  <c:v>148.0</c:v>
                </c:pt>
                <c:pt idx="7530">
                  <c:v>149.0</c:v>
                </c:pt>
                <c:pt idx="7531">
                  <c:v>147.0</c:v>
                </c:pt>
                <c:pt idx="7532">
                  <c:v>148.0</c:v>
                </c:pt>
                <c:pt idx="7533">
                  <c:v>147.0</c:v>
                </c:pt>
                <c:pt idx="7534">
                  <c:v>149.0</c:v>
                </c:pt>
                <c:pt idx="7535">
                  <c:v>150.0</c:v>
                </c:pt>
                <c:pt idx="7536">
                  <c:v>152.0</c:v>
                </c:pt>
                <c:pt idx="7537">
                  <c:v>157.0</c:v>
                </c:pt>
                <c:pt idx="7538">
                  <c:v>154.0</c:v>
                </c:pt>
                <c:pt idx="7539">
                  <c:v>150.0</c:v>
                </c:pt>
                <c:pt idx="7540">
                  <c:v>150.0</c:v>
                </c:pt>
                <c:pt idx="7541">
                  <c:v>151.0</c:v>
                </c:pt>
                <c:pt idx="7542">
                  <c:v>149.0</c:v>
                </c:pt>
                <c:pt idx="7543">
                  <c:v>147.0</c:v>
                </c:pt>
                <c:pt idx="7544">
                  <c:v>148.0</c:v>
                </c:pt>
                <c:pt idx="7545">
                  <c:v>149.0</c:v>
                </c:pt>
                <c:pt idx="7546">
                  <c:v>147.0</c:v>
                </c:pt>
                <c:pt idx="7547">
                  <c:v>148.0</c:v>
                </c:pt>
                <c:pt idx="7548">
                  <c:v>147.0</c:v>
                </c:pt>
                <c:pt idx="7549">
                  <c:v>149.0</c:v>
                </c:pt>
                <c:pt idx="7550">
                  <c:v>147.0</c:v>
                </c:pt>
                <c:pt idx="7551">
                  <c:v>148.0</c:v>
                </c:pt>
                <c:pt idx="7552">
                  <c:v>147.0</c:v>
                </c:pt>
                <c:pt idx="7553">
                  <c:v>149.0</c:v>
                </c:pt>
                <c:pt idx="7554">
                  <c:v>147.0</c:v>
                </c:pt>
                <c:pt idx="7555">
                  <c:v>149.0</c:v>
                </c:pt>
                <c:pt idx="7556">
                  <c:v>148.0</c:v>
                </c:pt>
                <c:pt idx="7557">
                  <c:v>149.0</c:v>
                </c:pt>
                <c:pt idx="7558">
                  <c:v>148.0</c:v>
                </c:pt>
                <c:pt idx="7559">
                  <c:v>148.0</c:v>
                </c:pt>
                <c:pt idx="7560">
                  <c:v>148.0</c:v>
                </c:pt>
                <c:pt idx="7561">
                  <c:v>148.0</c:v>
                </c:pt>
                <c:pt idx="7562">
                  <c:v>148.0</c:v>
                </c:pt>
                <c:pt idx="7563">
                  <c:v>149.0</c:v>
                </c:pt>
                <c:pt idx="7564">
                  <c:v>149.0</c:v>
                </c:pt>
                <c:pt idx="7565">
                  <c:v>148.0</c:v>
                </c:pt>
                <c:pt idx="7566">
                  <c:v>149.0</c:v>
                </c:pt>
                <c:pt idx="7567">
                  <c:v>148.0</c:v>
                </c:pt>
                <c:pt idx="7568">
                  <c:v>150.0</c:v>
                </c:pt>
                <c:pt idx="7569">
                  <c:v>148.0</c:v>
                </c:pt>
                <c:pt idx="7570">
                  <c:v>148.0</c:v>
                </c:pt>
                <c:pt idx="7571">
                  <c:v>148.0</c:v>
                </c:pt>
                <c:pt idx="7572">
                  <c:v>148.0</c:v>
                </c:pt>
                <c:pt idx="7573">
                  <c:v>151.0</c:v>
                </c:pt>
                <c:pt idx="7574">
                  <c:v>162.0</c:v>
                </c:pt>
                <c:pt idx="7575">
                  <c:v>168.0</c:v>
                </c:pt>
                <c:pt idx="7576">
                  <c:v>160.0</c:v>
                </c:pt>
                <c:pt idx="7577">
                  <c:v>155.0</c:v>
                </c:pt>
                <c:pt idx="7578">
                  <c:v>150.0</c:v>
                </c:pt>
                <c:pt idx="7579">
                  <c:v>150.0</c:v>
                </c:pt>
                <c:pt idx="7580">
                  <c:v>150.0</c:v>
                </c:pt>
                <c:pt idx="7581">
                  <c:v>149.0</c:v>
                </c:pt>
                <c:pt idx="7582">
                  <c:v>148.0</c:v>
                </c:pt>
                <c:pt idx="7583">
                  <c:v>150.0</c:v>
                </c:pt>
                <c:pt idx="7584">
                  <c:v>148.0</c:v>
                </c:pt>
                <c:pt idx="7585">
                  <c:v>147.0</c:v>
                </c:pt>
                <c:pt idx="7586">
                  <c:v>147.0</c:v>
                </c:pt>
                <c:pt idx="7587">
                  <c:v>149.0</c:v>
                </c:pt>
                <c:pt idx="7588">
                  <c:v>149.0</c:v>
                </c:pt>
                <c:pt idx="7589">
                  <c:v>149.0</c:v>
                </c:pt>
                <c:pt idx="7590">
                  <c:v>149.0</c:v>
                </c:pt>
                <c:pt idx="7591">
                  <c:v>146.0</c:v>
                </c:pt>
                <c:pt idx="7592">
                  <c:v>148.0</c:v>
                </c:pt>
                <c:pt idx="7593">
                  <c:v>150.0</c:v>
                </c:pt>
                <c:pt idx="7594">
                  <c:v>148.0</c:v>
                </c:pt>
                <c:pt idx="7595">
                  <c:v>147.0</c:v>
                </c:pt>
                <c:pt idx="7596">
                  <c:v>146.0</c:v>
                </c:pt>
                <c:pt idx="7597">
                  <c:v>150.0</c:v>
                </c:pt>
                <c:pt idx="7598">
                  <c:v>148.0</c:v>
                </c:pt>
                <c:pt idx="7599">
                  <c:v>148.0</c:v>
                </c:pt>
                <c:pt idx="7600">
                  <c:v>148.0</c:v>
                </c:pt>
                <c:pt idx="7601">
                  <c:v>148.0</c:v>
                </c:pt>
                <c:pt idx="7602">
                  <c:v>150.0</c:v>
                </c:pt>
                <c:pt idx="7603">
                  <c:v>152.0</c:v>
                </c:pt>
                <c:pt idx="7604">
                  <c:v>152.0</c:v>
                </c:pt>
                <c:pt idx="7605">
                  <c:v>153.0</c:v>
                </c:pt>
                <c:pt idx="7606">
                  <c:v>151.0</c:v>
                </c:pt>
                <c:pt idx="7607">
                  <c:v>152.0</c:v>
                </c:pt>
                <c:pt idx="7608">
                  <c:v>149.0</c:v>
                </c:pt>
                <c:pt idx="7609">
                  <c:v>150.0</c:v>
                </c:pt>
                <c:pt idx="7610">
                  <c:v>150.0</c:v>
                </c:pt>
                <c:pt idx="7611">
                  <c:v>147.0</c:v>
                </c:pt>
                <c:pt idx="7612">
                  <c:v>148.0</c:v>
                </c:pt>
                <c:pt idx="7613">
                  <c:v>149.0</c:v>
                </c:pt>
                <c:pt idx="7614">
                  <c:v>149.0</c:v>
                </c:pt>
                <c:pt idx="7615">
                  <c:v>148.0</c:v>
                </c:pt>
                <c:pt idx="7616">
                  <c:v>149.0</c:v>
                </c:pt>
                <c:pt idx="7617">
                  <c:v>147.0</c:v>
                </c:pt>
                <c:pt idx="7618">
                  <c:v>148.0</c:v>
                </c:pt>
                <c:pt idx="7619">
                  <c:v>149.0</c:v>
                </c:pt>
                <c:pt idx="7620">
                  <c:v>148.0</c:v>
                </c:pt>
                <c:pt idx="7621">
                  <c:v>148.0</c:v>
                </c:pt>
                <c:pt idx="7622">
                  <c:v>148.0</c:v>
                </c:pt>
                <c:pt idx="7623">
                  <c:v>148.0</c:v>
                </c:pt>
                <c:pt idx="7624">
                  <c:v>148.0</c:v>
                </c:pt>
                <c:pt idx="7625">
                  <c:v>149.0</c:v>
                </c:pt>
                <c:pt idx="7626">
                  <c:v>148.0</c:v>
                </c:pt>
                <c:pt idx="7627">
                  <c:v>148.0</c:v>
                </c:pt>
                <c:pt idx="7628">
                  <c:v>148.0</c:v>
                </c:pt>
                <c:pt idx="7629">
                  <c:v>149.0</c:v>
                </c:pt>
                <c:pt idx="7630">
                  <c:v>149.0</c:v>
                </c:pt>
                <c:pt idx="7631">
                  <c:v>147.0</c:v>
                </c:pt>
                <c:pt idx="7632">
                  <c:v>148.0</c:v>
                </c:pt>
                <c:pt idx="7633">
                  <c:v>149.0</c:v>
                </c:pt>
                <c:pt idx="7634">
                  <c:v>147.0</c:v>
                </c:pt>
                <c:pt idx="7635">
                  <c:v>148.0</c:v>
                </c:pt>
                <c:pt idx="7636">
                  <c:v>151.0</c:v>
                </c:pt>
                <c:pt idx="7637">
                  <c:v>152.0</c:v>
                </c:pt>
                <c:pt idx="7638">
                  <c:v>154.0</c:v>
                </c:pt>
                <c:pt idx="7639">
                  <c:v>152.0</c:v>
                </c:pt>
                <c:pt idx="7640">
                  <c:v>150.0</c:v>
                </c:pt>
                <c:pt idx="7641">
                  <c:v>152.0</c:v>
                </c:pt>
                <c:pt idx="7642">
                  <c:v>152.0</c:v>
                </c:pt>
                <c:pt idx="7643">
                  <c:v>148.0</c:v>
                </c:pt>
                <c:pt idx="7644">
                  <c:v>150.0</c:v>
                </c:pt>
                <c:pt idx="7645">
                  <c:v>149.0</c:v>
                </c:pt>
                <c:pt idx="7646">
                  <c:v>149.0</c:v>
                </c:pt>
                <c:pt idx="7647">
                  <c:v>149.0</c:v>
                </c:pt>
                <c:pt idx="7648">
                  <c:v>149.0</c:v>
                </c:pt>
                <c:pt idx="7649">
                  <c:v>152.0</c:v>
                </c:pt>
                <c:pt idx="7650">
                  <c:v>159.0</c:v>
                </c:pt>
                <c:pt idx="7651">
                  <c:v>164.0</c:v>
                </c:pt>
                <c:pt idx="7652">
                  <c:v>166.0</c:v>
                </c:pt>
                <c:pt idx="7653">
                  <c:v>183.0</c:v>
                </c:pt>
                <c:pt idx="7654">
                  <c:v>177.0</c:v>
                </c:pt>
                <c:pt idx="7655">
                  <c:v>162.0</c:v>
                </c:pt>
                <c:pt idx="7656">
                  <c:v>157.0</c:v>
                </c:pt>
                <c:pt idx="7657">
                  <c:v>155.0</c:v>
                </c:pt>
                <c:pt idx="7658">
                  <c:v>154.0</c:v>
                </c:pt>
                <c:pt idx="7659">
                  <c:v>153.0</c:v>
                </c:pt>
                <c:pt idx="7660">
                  <c:v>150.0</c:v>
                </c:pt>
                <c:pt idx="7661">
                  <c:v>148.0</c:v>
                </c:pt>
                <c:pt idx="7662">
                  <c:v>149.0</c:v>
                </c:pt>
                <c:pt idx="7663">
                  <c:v>149.0</c:v>
                </c:pt>
                <c:pt idx="7664">
                  <c:v>148.0</c:v>
                </c:pt>
                <c:pt idx="7665">
                  <c:v>150.0</c:v>
                </c:pt>
                <c:pt idx="7666">
                  <c:v>149.0</c:v>
                </c:pt>
                <c:pt idx="7667">
                  <c:v>150.0</c:v>
                </c:pt>
                <c:pt idx="7668">
                  <c:v>152.0</c:v>
                </c:pt>
                <c:pt idx="7669">
                  <c:v>152.0</c:v>
                </c:pt>
                <c:pt idx="7670">
                  <c:v>149.0</c:v>
                </c:pt>
                <c:pt idx="7671">
                  <c:v>148.0</c:v>
                </c:pt>
                <c:pt idx="7672">
                  <c:v>149.0</c:v>
                </c:pt>
                <c:pt idx="7673">
                  <c:v>149.0</c:v>
                </c:pt>
                <c:pt idx="7674">
                  <c:v>146.0</c:v>
                </c:pt>
                <c:pt idx="7675">
                  <c:v>149.0</c:v>
                </c:pt>
                <c:pt idx="7676">
                  <c:v>149.0</c:v>
                </c:pt>
                <c:pt idx="7677">
                  <c:v>149.0</c:v>
                </c:pt>
                <c:pt idx="7678">
                  <c:v>149.0</c:v>
                </c:pt>
                <c:pt idx="7679">
                  <c:v>148.0</c:v>
                </c:pt>
                <c:pt idx="7680">
                  <c:v>147.0</c:v>
                </c:pt>
                <c:pt idx="7681">
                  <c:v>146.0</c:v>
                </c:pt>
                <c:pt idx="7682">
                  <c:v>147.0</c:v>
                </c:pt>
                <c:pt idx="7683">
                  <c:v>147.0</c:v>
                </c:pt>
                <c:pt idx="7684">
                  <c:v>148.0</c:v>
                </c:pt>
                <c:pt idx="7685">
                  <c:v>147.0</c:v>
                </c:pt>
                <c:pt idx="7686">
                  <c:v>147.0</c:v>
                </c:pt>
                <c:pt idx="7687">
                  <c:v>150.0</c:v>
                </c:pt>
                <c:pt idx="7688">
                  <c:v>147.0</c:v>
                </c:pt>
                <c:pt idx="7689">
                  <c:v>147.0</c:v>
                </c:pt>
                <c:pt idx="7690">
                  <c:v>148.0</c:v>
                </c:pt>
                <c:pt idx="7691">
                  <c:v>148.0</c:v>
                </c:pt>
                <c:pt idx="7692">
                  <c:v>146.0</c:v>
                </c:pt>
                <c:pt idx="7693">
                  <c:v>148.0</c:v>
                </c:pt>
                <c:pt idx="7694">
                  <c:v>145.0</c:v>
                </c:pt>
                <c:pt idx="7695">
                  <c:v>147.0</c:v>
                </c:pt>
                <c:pt idx="7696">
                  <c:v>148.0</c:v>
                </c:pt>
                <c:pt idx="7697">
                  <c:v>147.0</c:v>
                </c:pt>
                <c:pt idx="7698">
                  <c:v>148.0</c:v>
                </c:pt>
                <c:pt idx="7699">
                  <c:v>148.0</c:v>
                </c:pt>
                <c:pt idx="7700">
                  <c:v>148.0</c:v>
                </c:pt>
                <c:pt idx="7701">
                  <c:v>149.0</c:v>
                </c:pt>
                <c:pt idx="7702">
                  <c:v>147.0</c:v>
                </c:pt>
                <c:pt idx="7703">
                  <c:v>148.0</c:v>
                </c:pt>
                <c:pt idx="7704">
                  <c:v>147.0</c:v>
                </c:pt>
                <c:pt idx="7705">
                  <c:v>147.0</c:v>
                </c:pt>
                <c:pt idx="7706">
                  <c:v>147.0</c:v>
                </c:pt>
                <c:pt idx="7707">
                  <c:v>147.0</c:v>
                </c:pt>
                <c:pt idx="7708">
                  <c:v>147.0</c:v>
                </c:pt>
                <c:pt idx="7709">
                  <c:v>147.0</c:v>
                </c:pt>
                <c:pt idx="7710">
                  <c:v>148.0</c:v>
                </c:pt>
                <c:pt idx="7711">
                  <c:v>149.0</c:v>
                </c:pt>
                <c:pt idx="7712">
                  <c:v>150.0</c:v>
                </c:pt>
                <c:pt idx="7713">
                  <c:v>148.0</c:v>
                </c:pt>
                <c:pt idx="7714">
                  <c:v>149.0</c:v>
                </c:pt>
                <c:pt idx="7715">
                  <c:v>148.0</c:v>
                </c:pt>
                <c:pt idx="7716">
                  <c:v>146.0</c:v>
                </c:pt>
                <c:pt idx="7717">
                  <c:v>148.0</c:v>
                </c:pt>
                <c:pt idx="7718">
                  <c:v>148.0</c:v>
                </c:pt>
                <c:pt idx="7719">
                  <c:v>149.0</c:v>
                </c:pt>
                <c:pt idx="7720">
                  <c:v>146.0</c:v>
                </c:pt>
                <c:pt idx="7721">
                  <c:v>147.0</c:v>
                </c:pt>
                <c:pt idx="7722">
                  <c:v>147.0</c:v>
                </c:pt>
                <c:pt idx="7723">
                  <c:v>146.0</c:v>
                </c:pt>
                <c:pt idx="7724">
                  <c:v>147.0</c:v>
                </c:pt>
                <c:pt idx="7725">
                  <c:v>147.0</c:v>
                </c:pt>
                <c:pt idx="7726">
                  <c:v>146.0</c:v>
                </c:pt>
                <c:pt idx="7727">
                  <c:v>146.0</c:v>
                </c:pt>
                <c:pt idx="7728">
                  <c:v>149.0</c:v>
                </c:pt>
                <c:pt idx="7729">
                  <c:v>146.0</c:v>
                </c:pt>
                <c:pt idx="7730">
                  <c:v>146.0</c:v>
                </c:pt>
                <c:pt idx="7731">
                  <c:v>147.0</c:v>
                </c:pt>
                <c:pt idx="7732">
                  <c:v>145.0</c:v>
                </c:pt>
                <c:pt idx="7733">
                  <c:v>147.0</c:v>
                </c:pt>
                <c:pt idx="7734">
                  <c:v>147.0</c:v>
                </c:pt>
                <c:pt idx="7735">
                  <c:v>146.0</c:v>
                </c:pt>
                <c:pt idx="7736">
                  <c:v>148.0</c:v>
                </c:pt>
                <c:pt idx="7737">
                  <c:v>147.0</c:v>
                </c:pt>
                <c:pt idx="7738">
                  <c:v>145.0</c:v>
                </c:pt>
                <c:pt idx="7739">
                  <c:v>147.0</c:v>
                </c:pt>
                <c:pt idx="7740">
                  <c:v>147.0</c:v>
                </c:pt>
                <c:pt idx="7741">
                  <c:v>147.0</c:v>
                </c:pt>
                <c:pt idx="7742">
                  <c:v>149.0</c:v>
                </c:pt>
                <c:pt idx="7743">
                  <c:v>147.0</c:v>
                </c:pt>
                <c:pt idx="7744">
                  <c:v>147.0</c:v>
                </c:pt>
                <c:pt idx="7745">
                  <c:v>146.0</c:v>
                </c:pt>
                <c:pt idx="7746">
                  <c:v>148.0</c:v>
                </c:pt>
                <c:pt idx="7747">
                  <c:v>149.0</c:v>
                </c:pt>
                <c:pt idx="7748">
                  <c:v>148.0</c:v>
                </c:pt>
                <c:pt idx="7749">
                  <c:v>147.0</c:v>
                </c:pt>
                <c:pt idx="7750">
                  <c:v>147.0</c:v>
                </c:pt>
                <c:pt idx="7751">
                  <c:v>148.0</c:v>
                </c:pt>
                <c:pt idx="7752">
                  <c:v>146.0</c:v>
                </c:pt>
                <c:pt idx="7753">
                  <c:v>147.0</c:v>
                </c:pt>
                <c:pt idx="7754">
                  <c:v>147.0</c:v>
                </c:pt>
                <c:pt idx="7755">
                  <c:v>148.0</c:v>
                </c:pt>
                <c:pt idx="7756">
                  <c:v>146.0</c:v>
                </c:pt>
                <c:pt idx="7757">
                  <c:v>147.0</c:v>
                </c:pt>
                <c:pt idx="7758">
                  <c:v>147.0</c:v>
                </c:pt>
                <c:pt idx="7759">
                  <c:v>146.0</c:v>
                </c:pt>
                <c:pt idx="7760">
                  <c:v>148.0</c:v>
                </c:pt>
                <c:pt idx="7761">
                  <c:v>147.0</c:v>
                </c:pt>
                <c:pt idx="7762">
                  <c:v>147.0</c:v>
                </c:pt>
                <c:pt idx="7763">
                  <c:v>147.0</c:v>
                </c:pt>
                <c:pt idx="7764">
                  <c:v>147.0</c:v>
                </c:pt>
                <c:pt idx="7765">
                  <c:v>147.0</c:v>
                </c:pt>
                <c:pt idx="7766">
                  <c:v>146.0</c:v>
                </c:pt>
                <c:pt idx="7767">
                  <c:v>148.0</c:v>
                </c:pt>
                <c:pt idx="7768">
                  <c:v>148.0</c:v>
                </c:pt>
                <c:pt idx="7769">
                  <c:v>148.0</c:v>
                </c:pt>
                <c:pt idx="7770">
                  <c:v>148.0</c:v>
                </c:pt>
                <c:pt idx="7771">
                  <c:v>146.0</c:v>
                </c:pt>
                <c:pt idx="7772">
                  <c:v>147.0</c:v>
                </c:pt>
                <c:pt idx="7773">
                  <c:v>146.0</c:v>
                </c:pt>
                <c:pt idx="7774">
                  <c:v>147.0</c:v>
                </c:pt>
                <c:pt idx="7775">
                  <c:v>147.0</c:v>
                </c:pt>
                <c:pt idx="7776">
                  <c:v>147.0</c:v>
                </c:pt>
                <c:pt idx="7777">
                  <c:v>148.0</c:v>
                </c:pt>
                <c:pt idx="7778">
                  <c:v>148.0</c:v>
                </c:pt>
                <c:pt idx="7779">
                  <c:v>146.0</c:v>
                </c:pt>
                <c:pt idx="7780">
                  <c:v>147.0</c:v>
                </c:pt>
                <c:pt idx="7781">
                  <c:v>146.0</c:v>
                </c:pt>
                <c:pt idx="7782">
                  <c:v>146.0</c:v>
                </c:pt>
                <c:pt idx="7783">
                  <c:v>147.0</c:v>
                </c:pt>
                <c:pt idx="7784">
                  <c:v>146.0</c:v>
                </c:pt>
                <c:pt idx="7785">
                  <c:v>146.0</c:v>
                </c:pt>
                <c:pt idx="7786">
                  <c:v>148.0</c:v>
                </c:pt>
                <c:pt idx="7787">
                  <c:v>147.0</c:v>
                </c:pt>
                <c:pt idx="7788">
                  <c:v>147.0</c:v>
                </c:pt>
                <c:pt idx="7789">
                  <c:v>146.0</c:v>
                </c:pt>
                <c:pt idx="7790">
                  <c:v>147.0</c:v>
                </c:pt>
                <c:pt idx="7791">
                  <c:v>150.0</c:v>
                </c:pt>
                <c:pt idx="7792">
                  <c:v>149.0</c:v>
                </c:pt>
                <c:pt idx="7793">
                  <c:v>148.0</c:v>
                </c:pt>
                <c:pt idx="7794">
                  <c:v>148.0</c:v>
                </c:pt>
                <c:pt idx="7795">
                  <c:v>148.0</c:v>
                </c:pt>
                <c:pt idx="7796">
                  <c:v>148.0</c:v>
                </c:pt>
                <c:pt idx="7797">
                  <c:v>148.0</c:v>
                </c:pt>
                <c:pt idx="7798">
                  <c:v>147.0</c:v>
                </c:pt>
                <c:pt idx="7799">
                  <c:v>147.0</c:v>
                </c:pt>
                <c:pt idx="7800">
                  <c:v>148.0</c:v>
                </c:pt>
                <c:pt idx="7801">
                  <c:v>146.0</c:v>
                </c:pt>
                <c:pt idx="7802">
                  <c:v>146.0</c:v>
                </c:pt>
                <c:pt idx="7803">
                  <c:v>147.0</c:v>
                </c:pt>
                <c:pt idx="7804">
                  <c:v>146.0</c:v>
                </c:pt>
                <c:pt idx="7805">
                  <c:v>147.0</c:v>
                </c:pt>
                <c:pt idx="7806">
                  <c:v>147.0</c:v>
                </c:pt>
                <c:pt idx="7807">
                  <c:v>146.0</c:v>
                </c:pt>
                <c:pt idx="7808">
                  <c:v>147.0</c:v>
                </c:pt>
                <c:pt idx="7809">
                  <c:v>149.0</c:v>
                </c:pt>
                <c:pt idx="7810">
                  <c:v>146.0</c:v>
                </c:pt>
                <c:pt idx="7811">
                  <c:v>148.0</c:v>
                </c:pt>
                <c:pt idx="7812">
                  <c:v>146.0</c:v>
                </c:pt>
                <c:pt idx="7813">
                  <c:v>146.0</c:v>
                </c:pt>
                <c:pt idx="7814">
                  <c:v>147.0</c:v>
                </c:pt>
                <c:pt idx="7815">
                  <c:v>147.0</c:v>
                </c:pt>
                <c:pt idx="7816">
                  <c:v>145.0</c:v>
                </c:pt>
                <c:pt idx="7817">
                  <c:v>147.0</c:v>
                </c:pt>
                <c:pt idx="7818">
                  <c:v>147.0</c:v>
                </c:pt>
                <c:pt idx="7819">
                  <c:v>146.0</c:v>
                </c:pt>
                <c:pt idx="7820">
                  <c:v>149.0</c:v>
                </c:pt>
                <c:pt idx="7821">
                  <c:v>148.0</c:v>
                </c:pt>
                <c:pt idx="7822">
                  <c:v>146.0</c:v>
                </c:pt>
                <c:pt idx="7823">
                  <c:v>148.0</c:v>
                </c:pt>
                <c:pt idx="7824">
                  <c:v>148.0</c:v>
                </c:pt>
                <c:pt idx="7825">
                  <c:v>148.0</c:v>
                </c:pt>
                <c:pt idx="7826">
                  <c:v>149.0</c:v>
                </c:pt>
                <c:pt idx="7827">
                  <c:v>146.0</c:v>
                </c:pt>
                <c:pt idx="7828">
                  <c:v>146.0</c:v>
                </c:pt>
                <c:pt idx="7829">
                  <c:v>148.0</c:v>
                </c:pt>
                <c:pt idx="7830">
                  <c:v>146.0</c:v>
                </c:pt>
                <c:pt idx="7831">
                  <c:v>146.0</c:v>
                </c:pt>
                <c:pt idx="7832">
                  <c:v>147.0</c:v>
                </c:pt>
                <c:pt idx="7833">
                  <c:v>147.0</c:v>
                </c:pt>
                <c:pt idx="7834">
                  <c:v>147.0</c:v>
                </c:pt>
                <c:pt idx="7835">
                  <c:v>146.0</c:v>
                </c:pt>
                <c:pt idx="7836">
                  <c:v>145.0</c:v>
                </c:pt>
                <c:pt idx="7837">
                  <c:v>148.0</c:v>
                </c:pt>
                <c:pt idx="7838">
                  <c:v>148.0</c:v>
                </c:pt>
                <c:pt idx="7839">
                  <c:v>145.0</c:v>
                </c:pt>
                <c:pt idx="7840">
                  <c:v>149.0</c:v>
                </c:pt>
                <c:pt idx="7841">
                  <c:v>148.0</c:v>
                </c:pt>
                <c:pt idx="7842">
                  <c:v>144.0</c:v>
                </c:pt>
                <c:pt idx="7843">
                  <c:v>147.0</c:v>
                </c:pt>
                <c:pt idx="7844">
                  <c:v>149.0</c:v>
                </c:pt>
                <c:pt idx="7845">
                  <c:v>145.0</c:v>
                </c:pt>
                <c:pt idx="7846">
                  <c:v>147.0</c:v>
                </c:pt>
                <c:pt idx="7847">
                  <c:v>148.0</c:v>
                </c:pt>
                <c:pt idx="7848">
                  <c:v>147.0</c:v>
                </c:pt>
                <c:pt idx="7849">
                  <c:v>146.0</c:v>
                </c:pt>
                <c:pt idx="7850">
                  <c:v>145.0</c:v>
                </c:pt>
                <c:pt idx="7851">
                  <c:v>145.0</c:v>
                </c:pt>
                <c:pt idx="7852">
                  <c:v>145.0</c:v>
                </c:pt>
                <c:pt idx="7853">
                  <c:v>145.0</c:v>
                </c:pt>
                <c:pt idx="7854">
                  <c:v>146.0</c:v>
                </c:pt>
                <c:pt idx="7855">
                  <c:v>146.0</c:v>
                </c:pt>
                <c:pt idx="7856">
                  <c:v>147.0</c:v>
                </c:pt>
                <c:pt idx="7857">
                  <c:v>147.0</c:v>
                </c:pt>
                <c:pt idx="7858">
                  <c:v>147.0</c:v>
                </c:pt>
                <c:pt idx="7859">
                  <c:v>146.0</c:v>
                </c:pt>
                <c:pt idx="7860">
                  <c:v>147.0</c:v>
                </c:pt>
                <c:pt idx="7861">
                  <c:v>147.0</c:v>
                </c:pt>
                <c:pt idx="7862">
                  <c:v>146.0</c:v>
                </c:pt>
                <c:pt idx="7863">
                  <c:v>147.0</c:v>
                </c:pt>
                <c:pt idx="7864">
                  <c:v>146.0</c:v>
                </c:pt>
                <c:pt idx="7865">
                  <c:v>147.0</c:v>
                </c:pt>
                <c:pt idx="7866">
                  <c:v>146.0</c:v>
                </c:pt>
                <c:pt idx="7867">
                  <c:v>125.0</c:v>
                </c:pt>
                <c:pt idx="7868">
                  <c:v>127.0</c:v>
                </c:pt>
                <c:pt idx="7869">
                  <c:v>125.0</c:v>
                </c:pt>
                <c:pt idx="7870">
                  <c:v>127.0</c:v>
                </c:pt>
                <c:pt idx="7871">
                  <c:v>125.0</c:v>
                </c:pt>
                <c:pt idx="7872">
                  <c:v>127.0</c:v>
                </c:pt>
                <c:pt idx="7873">
                  <c:v>125.0</c:v>
                </c:pt>
                <c:pt idx="7874">
                  <c:v>125.0</c:v>
                </c:pt>
                <c:pt idx="7875">
                  <c:v>127.0</c:v>
                </c:pt>
                <c:pt idx="7876">
                  <c:v>125.0</c:v>
                </c:pt>
                <c:pt idx="7877">
                  <c:v>126.0</c:v>
                </c:pt>
                <c:pt idx="7878">
                  <c:v>126.0</c:v>
                </c:pt>
                <c:pt idx="7879">
                  <c:v>125.0</c:v>
                </c:pt>
                <c:pt idx="7880">
                  <c:v>125.0</c:v>
                </c:pt>
                <c:pt idx="7881">
                  <c:v>126.0</c:v>
                </c:pt>
                <c:pt idx="7882">
                  <c:v>127.0</c:v>
                </c:pt>
                <c:pt idx="7883">
                  <c:v>125.0</c:v>
                </c:pt>
                <c:pt idx="7884">
                  <c:v>126.0</c:v>
                </c:pt>
                <c:pt idx="7885">
                  <c:v>126.0</c:v>
                </c:pt>
                <c:pt idx="7886">
                  <c:v>126.0</c:v>
                </c:pt>
                <c:pt idx="7887">
                  <c:v>124.0</c:v>
                </c:pt>
                <c:pt idx="7888">
                  <c:v>125.0</c:v>
                </c:pt>
                <c:pt idx="7889">
                  <c:v>124.0</c:v>
                </c:pt>
                <c:pt idx="7890">
                  <c:v>126.0</c:v>
                </c:pt>
                <c:pt idx="7891">
                  <c:v>126.0</c:v>
                </c:pt>
                <c:pt idx="7892">
                  <c:v>126.0</c:v>
                </c:pt>
                <c:pt idx="7893">
                  <c:v>125.0</c:v>
                </c:pt>
                <c:pt idx="7894">
                  <c:v>125.0</c:v>
                </c:pt>
                <c:pt idx="7895">
                  <c:v>125.0</c:v>
                </c:pt>
                <c:pt idx="7896">
                  <c:v>126.0</c:v>
                </c:pt>
                <c:pt idx="7897">
                  <c:v>125.0</c:v>
                </c:pt>
                <c:pt idx="7898">
                  <c:v>125.0</c:v>
                </c:pt>
                <c:pt idx="7899">
                  <c:v>125.0</c:v>
                </c:pt>
                <c:pt idx="7900">
                  <c:v>124.0</c:v>
                </c:pt>
                <c:pt idx="7901">
                  <c:v>125.0</c:v>
                </c:pt>
                <c:pt idx="7902">
                  <c:v>126.0</c:v>
                </c:pt>
                <c:pt idx="7903">
                  <c:v>126.0</c:v>
                </c:pt>
                <c:pt idx="7904">
                  <c:v>126.0</c:v>
                </c:pt>
                <c:pt idx="7905">
                  <c:v>125.0</c:v>
                </c:pt>
                <c:pt idx="7906">
                  <c:v>125.0</c:v>
                </c:pt>
                <c:pt idx="7907">
                  <c:v>124.0</c:v>
                </c:pt>
                <c:pt idx="7908">
                  <c:v>125.0</c:v>
                </c:pt>
                <c:pt idx="7909">
                  <c:v>126.0</c:v>
                </c:pt>
                <c:pt idx="7910">
                  <c:v>127.0</c:v>
                </c:pt>
                <c:pt idx="7911">
                  <c:v>125.0</c:v>
                </c:pt>
                <c:pt idx="7912">
                  <c:v>126.0</c:v>
                </c:pt>
                <c:pt idx="7913">
                  <c:v>126.0</c:v>
                </c:pt>
                <c:pt idx="7914">
                  <c:v>126.0</c:v>
                </c:pt>
                <c:pt idx="7915">
                  <c:v>126.0</c:v>
                </c:pt>
                <c:pt idx="7916">
                  <c:v>128.0</c:v>
                </c:pt>
                <c:pt idx="7917">
                  <c:v>126.0</c:v>
                </c:pt>
                <c:pt idx="7918">
                  <c:v>125.0</c:v>
                </c:pt>
                <c:pt idx="7919">
                  <c:v>126.0</c:v>
                </c:pt>
                <c:pt idx="7920">
                  <c:v>126.0</c:v>
                </c:pt>
                <c:pt idx="7921">
                  <c:v>126.0</c:v>
                </c:pt>
                <c:pt idx="7922">
                  <c:v>126.0</c:v>
                </c:pt>
                <c:pt idx="7923">
                  <c:v>126.0</c:v>
                </c:pt>
                <c:pt idx="7924">
                  <c:v>125.0</c:v>
                </c:pt>
                <c:pt idx="7925">
                  <c:v>127.0</c:v>
                </c:pt>
                <c:pt idx="7926">
                  <c:v>128.0</c:v>
                </c:pt>
                <c:pt idx="7927">
                  <c:v>126.0</c:v>
                </c:pt>
                <c:pt idx="7928">
                  <c:v>127.0</c:v>
                </c:pt>
                <c:pt idx="7929">
                  <c:v>126.0</c:v>
                </c:pt>
                <c:pt idx="7930">
                  <c:v>126.0</c:v>
                </c:pt>
                <c:pt idx="7931">
                  <c:v>124.0</c:v>
                </c:pt>
                <c:pt idx="7932">
                  <c:v>125.0</c:v>
                </c:pt>
                <c:pt idx="7933">
                  <c:v>125.0</c:v>
                </c:pt>
                <c:pt idx="7934">
                  <c:v>125.0</c:v>
                </c:pt>
                <c:pt idx="7935">
                  <c:v>124.0</c:v>
                </c:pt>
                <c:pt idx="7936">
                  <c:v>124.0</c:v>
                </c:pt>
                <c:pt idx="7937">
                  <c:v>127.0</c:v>
                </c:pt>
                <c:pt idx="7938">
                  <c:v>125.0</c:v>
                </c:pt>
                <c:pt idx="7939">
                  <c:v>127.0</c:v>
                </c:pt>
                <c:pt idx="7940">
                  <c:v>126.0</c:v>
                </c:pt>
                <c:pt idx="7941">
                  <c:v>127.0</c:v>
                </c:pt>
                <c:pt idx="7942">
                  <c:v>126.0</c:v>
                </c:pt>
                <c:pt idx="7943">
                  <c:v>125.0</c:v>
                </c:pt>
                <c:pt idx="7944">
                  <c:v>125.0</c:v>
                </c:pt>
                <c:pt idx="7945">
                  <c:v>124.0</c:v>
                </c:pt>
                <c:pt idx="7946">
                  <c:v>125.0</c:v>
                </c:pt>
                <c:pt idx="7947">
                  <c:v>125.0</c:v>
                </c:pt>
                <c:pt idx="7948">
                  <c:v>127.0</c:v>
                </c:pt>
                <c:pt idx="7949">
                  <c:v>125.0</c:v>
                </c:pt>
                <c:pt idx="7950">
                  <c:v>125.0</c:v>
                </c:pt>
                <c:pt idx="7951">
                  <c:v>124.0</c:v>
                </c:pt>
                <c:pt idx="7952">
                  <c:v>124.0</c:v>
                </c:pt>
                <c:pt idx="7953">
                  <c:v>125.0</c:v>
                </c:pt>
                <c:pt idx="7954">
                  <c:v>126.0</c:v>
                </c:pt>
                <c:pt idx="7955">
                  <c:v>127.0</c:v>
                </c:pt>
                <c:pt idx="7956">
                  <c:v>127.0</c:v>
                </c:pt>
                <c:pt idx="7957">
                  <c:v>127.0</c:v>
                </c:pt>
                <c:pt idx="7958">
                  <c:v>125.0</c:v>
                </c:pt>
                <c:pt idx="7959">
                  <c:v>125.0</c:v>
                </c:pt>
                <c:pt idx="7960">
                  <c:v>125.0</c:v>
                </c:pt>
                <c:pt idx="7961">
                  <c:v>126.0</c:v>
                </c:pt>
                <c:pt idx="7962">
                  <c:v>126.0</c:v>
                </c:pt>
                <c:pt idx="7963">
                  <c:v>125.0</c:v>
                </c:pt>
                <c:pt idx="7964">
                  <c:v>125.0</c:v>
                </c:pt>
                <c:pt idx="7965">
                  <c:v>125.0</c:v>
                </c:pt>
                <c:pt idx="7966">
                  <c:v>125.0</c:v>
                </c:pt>
                <c:pt idx="7967">
                  <c:v>126.0</c:v>
                </c:pt>
                <c:pt idx="7968">
                  <c:v>126.0</c:v>
                </c:pt>
                <c:pt idx="7969">
                  <c:v>125.0</c:v>
                </c:pt>
                <c:pt idx="7970">
                  <c:v>125.0</c:v>
                </c:pt>
                <c:pt idx="7971">
                  <c:v>126.0</c:v>
                </c:pt>
                <c:pt idx="7972">
                  <c:v>125.0</c:v>
                </c:pt>
                <c:pt idx="7973">
                  <c:v>126.0</c:v>
                </c:pt>
                <c:pt idx="7974">
                  <c:v>127.0</c:v>
                </c:pt>
                <c:pt idx="7975">
                  <c:v>125.0</c:v>
                </c:pt>
                <c:pt idx="7976">
                  <c:v>125.0</c:v>
                </c:pt>
                <c:pt idx="7977">
                  <c:v>127.0</c:v>
                </c:pt>
                <c:pt idx="7978">
                  <c:v>127.0</c:v>
                </c:pt>
                <c:pt idx="7979">
                  <c:v>124.0</c:v>
                </c:pt>
                <c:pt idx="7980">
                  <c:v>124.0</c:v>
                </c:pt>
                <c:pt idx="7981">
                  <c:v>127.0</c:v>
                </c:pt>
                <c:pt idx="7982">
                  <c:v>125.0</c:v>
                </c:pt>
                <c:pt idx="7983">
                  <c:v>126.0</c:v>
                </c:pt>
                <c:pt idx="7984">
                  <c:v>126.0</c:v>
                </c:pt>
                <c:pt idx="7985">
                  <c:v>126.0</c:v>
                </c:pt>
                <c:pt idx="7986">
                  <c:v>125.0</c:v>
                </c:pt>
                <c:pt idx="7987">
                  <c:v>127.0</c:v>
                </c:pt>
                <c:pt idx="7988">
                  <c:v>126.0</c:v>
                </c:pt>
                <c:pt idx="7989">
                  <c:v>126.0</c:v>
                </c:pt>
                <c:pt idx="7990">
                  <c:v>124.0</c:v>
                </c:pt>
                <c:pt idx="7991">
                  <c:v>125.0</c:v>
                </c:pt>
                <c:pt idx="7992">
                  <c:v>123.0</c:v>
                </c:pt>
                <c:pt idx="7993">
                  <c:v>125.0</c:v>
                </c:pt>
                <c:pt idx="7994">
                  <c:v>126.0</c:v>
                </c:pt>
                <c:pt idx="7995">
                  <c:v>127.0</c:v>
                </c:pt>
                <c:pt idx="7996">
                  <c:v>126.0</c:v>
                </c:pt>
                <c:pt idx="7997">
                  <c:v>126.0</c:v>
                </c:pt>
                <c:pt idx="7998">
                  <c:v>126.0</c:v>
                </c:pt>
                <c:pt idx="7999">
                  <c:v>126.0</c:v>
                </c:pt>
                <c:pt idx="8000">
                  <c:v>127.0</c:v>
                </c:pt>
                <c:pt idx="8001">
                  <c:v>127.0</c:v>
                </c:pt>
                <c:pt idx="8002">
                  <c:v>129.0</c:v>
                </c:pt>
                <c:pt idx="8003">
                  <c:v>127.0</c:v>
                </c:pt>
                <c:pt idx="8004">
                  <c:v>129.0</c:v>
                </c:pt>
                <c:pt idx="8005">
                  <c:v>129.0</c:v>
                </c:pt>
                <c:pt idx="8006">
                  <c:v>125.0</c:v>
                </c:pt>
                <c:pt idx="8007">
                  <c:v>127.0</c:v>
                </c:pt>
                <c:pt idx="8008">
                  <c:v>125.0</c:v>
                </c:pt>
                <c:pt idx="8009">
                  <c:v>125.0</c:v>
                </c:pt>
                <c:pt idx="8010">
                  <c:v>125.0</c:v>
                </c:pt>
                <c:pt idx="8011">
                  <c:v>126.0</c:v>
                </c:pt>
                <c:pt idx="8012">
                  <c:v>126.0</c:v>
                </c:pt>
                <c:pt idx="8013">
                  <c:v>126.0</c:v>
                </c:pt>
                <c:pt idx="8014">
                  <c:v>126.0</c:v>
                </c:pt>
                <c:pt idx="8015">
                  <c:v>126.0</c:v>
                </c:pt>
                <c:pt idx="8016">
                  <c:v>126.0</c:v>
                </c:pt>
                <c:pt idx="8017">
                  <c:v>125.0</c:v>
                </c:pt>
                <c:pt idx="8018">
                  <c:v>127.0</c:v>
                </c:pt>
                <c:pt idx="8019">
                  <c:v>126.0</c:v>
                </c:pt>
                <c:pt idx="8020">
                  <c:v>124.0</c:v>
                </c:pt>
                <c:pt idx="8021">
                  <c:v>126.0</c:v>
                </c:pt>
                <c:pt idx="8022">
                  <c:v>125.0</c:v>
                </c:pt>
                <c:pt idx="8023">
                  <c:v>125.0</c:v>
                </c:pt>
                <c:pt idx="8024">
                  <c:v>125.0</c:v>
                </c:pt>
                <c:pt idx="8025">
                  <c:v>126.0</c:v>
                </c:pt>
                <c:pt idx="8026">
                  <c:v>124.0</c:v>
                </c:pt>
                <c:pt idx="8027">
                  <c:v>126.0</c:v>
                </c:pt>
                <c:pt idx="8028">
                  <c:v>124.0</c:v>
                </c:pt>
                <c:pt idx="8029">
                  <c:v>126.0</c:v>
                </c:pt>
                <c:pt idx="8030">
                  <c:v>127.0</c:v>
                </c:pt>
                <c:pt idx="8031">
                  <c:v>126.0</c:v>
                </c:pt>
                <c:pt idx="8032">
                  <c:v>126.0</c:v>
                </c:pt>
                <c:pt idx="8033">
                  <c:v>127.0</c:v>
                </c:pt>
                <c:pt idx="8034">
                  <c:v>126.0</c:v>
                </c:pt>
                <c:pt idx="8035">
                  <c:v>126.0</c:v>
                </c:pt>
                <c:pt idx="8036">
                  <c:v>127.0</c:v>
                </c:pt>
                <c:pt idx="8037">
                  <c:v>125.0</c:v>
                </c:pt>
                <c:pt idx="8038">
                  <c:v>127.0</c:v>
                </c:pt>
                <c:pt idx="8039">
                  <c:v>126.0</c:v>
                </c:pt>
                <c:pt idx="8040">
                  <c:v>125.0</c:v>
                </c:pt>
                <c:pt idx="8041">
                  <c:v>126.0</c:v>
                </c:pt>
                <c:pt idx="8042">
                  <c:v>126.0</c:v>
                </c:pt>
                <c:pt idx="8043">
                  <c:v>126.0</c:v>
                </c:pt>
                <c:pt idx="8044">
                  <c:v>126.0</c:v>
                </c:pt>
                <c:pt idx="8045">
                  <c:v>126.0</c:v>
                </c:pt>
                <c:pt idx="8046">
                  <c:v>127.0</c:v>
                </c:pt>
                <c:pt idx="8047">
                  <c:v>127.0</c:v>
                </c:pt>
                <c:pt idx="8048">
                  <c:v>126.0</c:v>
                </c:pt>
                <c:pt idx="8049">
                  <c:v>127.0</c:v>
                </c:pt>
                <c:pt idx="8050">
                  <c:v>126.0</c:v>
                </c:pt>
                <c:pt idx="8051">
                  <c:v>127.0</c:v>
                </c:pt>
                <c:pt idx="8052">
                  <c:v>127.0</c:v>
                </c:pt>
                <c:pt idx="8053">
                  <c:v>126.0</c:v>
                </c:pt>
                <c:pt idx="8054">
                  <c:v>127.0</c:v>
                </c:pt>
                <c:pt idx="8055">
                  <c:v>125.0</c:v>
                </c:pt>
                <c:pt idx="8056">
                  <c:v>124.0</c:v>
                </c:pt>
                <c:pt idx="8057">
                  <c:v>125.0</c:v>
                </c:pt>
                <c:pt idx="8058">
                  <c:v>127.0</c:v>
                </c:pt>
                <c:pt idx="8059">
                  <c:v>127.0</c:v>
                </c:pt>
                <c:pt idx="8060">
                  <c:v>126.0</c:v>
                </c:pt>
                <c:pt idx="8061">
                  <c:v>126.0</c:v>
                </c:pt>
                <c:pt idx="8062">
                  <c:v>125.0</c:v>
                </c:pt>
                <c:pt idx="8063">
                  <c:v>125.0</c:v>
                </c:pt>
                <c:pt idx="8064">
                  <c:v>123.0</c:v>
                </c:pt>
                <c:pt idx="8065">
                  <c:v>125.0</c:v>
                </c:pt>
                <c:pt idx="8066">
                  <c:v>126.0</c:v>
                </c:pt>
                <c:pt idx="8067">
                  <c:v>126.0</c:v>
                </c:pt>
                <c:pt idx="8068">
                  <c:v>125.0</c:v>
                </c:pt>
                <c:pt idx="8069">
                  <c:v>125.0</c:v>
                </c:pt>
                <c:pt idx="8070">
                  <c:v>126.0</c:v>
                </c:pt>
                <c:pt idx="8071">
                  <c:v>126.0</c:v>
                </c:pt>
                <c:pt idx="8072">
                  <c:v>126.0</c:v>
                </c:pt>
                <c:pt idx="8073">
                  <c:v>125.0</c:v>
                </c:pt>
                <c:pt idx="8074">
                  <c:v>125.0</c:v>
                </c:pt>
                <c:pt idx="8075">
                  <c:v>126.0</c:v>
                </c:pt>
                <c:pt idx="8076">
                  <c:v>124.0</c:v>
                </c:pt>
                <c:pt idx="8077">
                  <c:v>125.0</c:v>
                </c:pt>
                <c:pt idx="8078">
                  <c:v>126.0</c:v>
                </c:pt>
                <c:pt idx="8079">
                  <c:v>126.0</c:v>
                </c:pt>
                <c:pt idx="8080">
                  <c:v>125.0</c:v>
                </c:pt>
                <c:pt idx="8081">
                  <c:v>126.0</c:v>
                </c:pt>
                <c:pt idx="8082">
                  <c:v>125.0</c:v>
                </c:pt>
                <c:pt idx="8083">
                  <c:v>127.0</c:v>
                </c:pt>
                <c:pt idx="8084">
                  <c:v>127.0</c:v>
                </c:pt>
                <c:pt idx="8085">
                  <c:v>129.0</c:v>
                </c:pt>
                <c:pt idx="8086">
                  <c:v>127.0</c:v>
                </c:pt>
                <c:pt idx="8087">
                  <c:v>126.0</c:v>
                </c:pt>
                <c:pt idx="8088">
                  <c:v>125.0</c:v>
                </c:pt>
                <c:pt idx="8089">
                  <c:v>125.0</c:v>
                </c:pt>
                <c:pt idx="8090">
                  <c:v>126.0</c:v>
                </c:pt>
                <c:pt idx="8091">
                  <c:v>126.0</c:v>
                </c:pt>
                <c:pt idx="8092">
                  <c:v>126.0</c:v>
                </c:pt>
                <c:pt idx="8093">
                  <c:v>124.0</c:v>
                </c:pt>
                <c:pt idx="8094">
                  <c:v>126.0</c:v>
                </c:pt>
                <c:pt idx="8095">
                  <c:v>128.0</c:v>
                </c:pt>
                <c:pt idx="8096">
                  <c:v>131.0</c:v>
                </c:pt>
                <c:pt idx="8097">
                  <c:v>130.0</c:v>
                </c:pt>
                <c:pt idx="8098">
                  <c:v>127.0</c:v>
                </c:pt>
                <c:pt idx="8099">
                  <c:v>125.0</c:v>
                </c:pt>
                <c:pt idx="8100">
                  <c:v>127.0</c:v>
                </c:pt>
                <c:pt idx="8101">
                  <c:v>126.0</c:v>
                </c:pt>
                <c:pt idx="8102">
                  <c:v>127.0</c:v>
                </c:pt>
                <c:pt idx="8103">
                  <c:v>125.0</c:v>
                </c:pt>
                <c:pt idx="8104">
                  <c:v>128.0</c:v>
                </c:pt>
                <c:pt idx="8105">
                  <c:v>125.0</c:v>
                </c:pt>
                <c:pt idx="8106">
                  <c:v>126.0</c:v>
                </c:pt>
                <c:pt idx="8107">
                  <c:v>126.0</c:v>
                </c:pt>
                <c:pt idx="8108">
                  <c:v>127.0</c:v>
                </c:pt>
                <c:pt idx="8109">
                  <c:v>125.0</c:v>
                </c:pt>
                <c:pt idx="8110">
                  <c:v>128.0</c:v>
                </c:pt>
                <c:pt idx="8111">
                  <c:v>126.0</c:v>
                </c:pt>
                <c:pt idx="8112">
                  <c:v>125.0</c:v>
                </c:pt>
                <c:pt idx="8113">
                  <c:v>125.0</c:v>
                </c:pt>
                <c:pt idx="8114">
                  <c:v>127.0</c:v>
                </c:pt>
                <c:pt idx="8115">
                  <c:v>126.0</c:v>
                </c:pt>
                <c:pt idx="8116">
                  <c:v>128.0</c:v>
                </c:pt>
                <c:pt idx="8117">
                  <c:v>128.0</c:v>
                </c:pt>
                <c:pt idx="8118">
                  <c:v>127.0</c:v>
                </c:pt>
                <c:pt idx="8119">
                  <c:v>127.0</c:v>
                </c:pt>
                <c:pt idx="8120">
                  <c:v>127.0</c:v>
                </c:pt>
                <c:pt idx="8121">
                  <c:v>125.0</c:v>
                </c:pt>
                <c:pt idx="8122">
                  <c:v>124.0</c:v>
                </c:pt>
                <c:pt idx="8123">
                  <c:v>125.0</c:v>
                </c:pt>
                <c:pt idx="8124">
                  <c:v>125.0</c:v>
                </c:pt>
                <c:pt idx="8125">
                  <c:v>126.0</c:v>
                </c:pt>
                <c:pt idx="8126">
                  <c:v>125.0</c:v>
                </c:pt>
                <c:pt idx="8127">
                  <c:v>125.0</c:v>
                </c:pt>
                <c:pt idx="8128">
                  <c:v>125.0</c:v>
                </c:pt>
                <c:pt idx="8129">
                  <c:v>126.0</c:v>
                </c:pt>
                <c:pt idx="8130">
                  <c:v>127.0</c:v>
                </c:pt>
                <c:pt idx="8131">
                  <c:v>126.0</c:v>
                </c:pt>
                <c:pt idx="8132">
                  <c:v>127.0</c:v>
                </c:pt>
                <c:pt idx="8133">
                  <c:v>127.0</c:v>
                </c:pt>
                <c:pt idx="8134">
                  <c:v>128.0</c:v>
                </c:pt>
                <c:pt idx="8135">
                  <c:v>127.0</c:v>
                </c:pt>
                <c:pt idx="8136">
                  <c:v>126.0</c:v>
                </c:pt>
                <c:pt idx="8137">
                  <c:v>126.0</c:v>
                </c:pt>
                <c:pt idx="8138">
                  <c:v>126.0</c:v>
                </c:pt>
                <c:pt idx="8139">
                  <c:v>126.0</c:v>
                </c:pt>
                <c:pt idx="8140">
                  <c:v>125.0</c:v>
                </c:pt>
                <c:pt idx="8141">
                  <c:v>126.0</c:v>
                </c:pt>
                <c:pt idx="8142">
                  <c:v>126.0</c:v>
                </c:pt>
                <c:pt idx="8143">
                  <c:v>125.0</c:v>
                </c:pt>
                <c:pt idx="8144">
                  <c:v>126.0</c:v>
                </c:pt>
                <c:pt idx="8145">
                  <c:v>125.0</c:v>
                </c:pt>
                <c:pt idx="8146">
                  <c:v>126.0</c:v>
                </c:pt>
                <c:pt idx="8147">
                  <c:v>126.0</c:v>
                </c:pt>
                <c:pt idx="8148">
                  <c:v>125.0</c:v>
                </c:pt>
                <c:pt idx="8149">
                  <c:v>127.0</c:v>
                </c:pt>
                <c:pt idx="8150">
                  <c:v>127.0</c:v>
                </c:pt>
                <c:pt idx="8151">
                  <c:v>127.0</c:v>
                </c:pt>
                <c:pt idx="8152">
                  <c:v>127.0</c:v>
                </c:pt>
                <c:pt idx="8153">
                  <c:v>126.0</c:v>
                </c:pt>
                <c:pt idx="8154">
                  <c:v>125.0</c:v>
                </c:pt>
                <c:pt idx="8155">
                  <c:v>125.0</c:v>
                </c:pt>
                <c:pt idx="8156">
                  <c:v>124.0</c:v>
                </c:pt>
                <c:pt idx="8157">
                  <c:v>125.0</c:v>
                </c:pt>
                <c:pt idx="8158">
                  <c:v>125.0</c:v>
                </c:pt>
                <c:pt idx="8159">
                  <c:v>126.0</c:v>
                </c:pt>
                <c:pt idx="8160">
                  <c:v>126.0</c:v>
                </c:pt>
                <c:pt idx="8161">
                  <c:v>126.0</c:v>
                </c:pt>
                <c:pt idx="8162">
                  <c:v>126.0</c:v>
                </c:pt>
                <c:pt idx="8163">
                  <c:v>130.0</c:v>
                </c:pt>
                <c:pt idx="8164">
                  <c:v>137.0</c:v>
                </c:pt>
                <c:pt idx="8165">
                  <c:v>145.0</c:v>
                </c:pt>
                <c:pt idx="8166">
                  <c:v>134.0</c:v>
                </c:pt>
                <c:pt idx="8167">
                  <c:v>126.0</c:v>
                </c:pt>
                <c:pt idx="8168">
                  <c:v>125.0</c:v>
                </c:pt>
                <c:pt idx="8169">
                  <c:v>125.0</c:v>
                </c:pt>
                <c:pt idx="8170">
                  <c:v>126.0</c:v>
                </c:pt>
                <c:pt idx="8171">
                  <c:v>126.0</c:v>
                </c:pt>
                <c:pt idx="8172">
                  <c:v>126.0</c:v>
                </c:pt>
                <c:pt idx="8173">
                  <c:v>125.0</c:v>
                </c:pt>
                <c:pt idx="8174">
                  <c:v>125.0</c:v>
                </c:pt>
                <c:pt idx="8175">
                  <c:v>126.0</c:v>
                </c:pt>
                <c:pt idx="8176">
                  <c:v>124.0</c:v>
                </c:pt>
                <c:pt idx="8177">
                  <c:v>125.0</c:v>
                </c:pt>
                <c:pt idx="8178">
                  <c:v>125.0</c:v>
                </c:pt>
                <c:pt idx="8179">
                  <c:v>127.0</c:v>
                </c:pt>
                <c:pt idx="8180">
                  <c:v>126.0</c:v>
                </c:pt>
                <c:pt idx="8181">
                  <c:v>125.0</c:v>
                </c:pt>
                <c:pt idx="8182">
                  <c:v>128.0</c:v>
                </c:pt>
                <c:pt idx="8183">
                  <c:v>127.0</c:v>
                </c:pt>
                <c:pt idx="8184">
                  <c:v>128.0</c:v>
                </c:pt>
                <c:pt idx="8185">
                  <c:v>127.0</c:v>
                </c:pt>
                <c:pt idx="8186">
                  <c:v>126.0</c:v>
                </c:pt>
                <c:pt idx="8187">
                  <c:v>125.0</c:v>
                </c:pt>
                <c:pt idx="8188">
                  <c:v>126.0</c:v>
                </c:pt>
                <c:pt idx="8189">
                  <c:v>125.0</c:v>
                </c:pt>
                <c:pt idx="8190">
                  <c:v>126.0</c:v>
                </c:pt>
                <c:pt idx="8191">
                  <c:v>126.0</c:v>
                </c:pt>
                <c:pt idx="8192">
                  <c:v>125.0</c:v>
                </c:pt>
                <c:pt idx="8193">
                  <c:v>126.0</c:v>
                </c:pt>
                <c:pt idx="8194">
                  <c:v>125.0</c:v>
                </c:pt>
                <c:pt idx="8195">
                  <c:v>126.0</c:v>
                </c:pt>
                <c:pt idx="8196">
                  <c:v>126.0</c:v>
                </c:pt>
                <c:pt idx="8197">
                  <c:v>126.0</c:v>
                </c:pt>
                <c:pt idx="8198">
                  <c:v>126.0</c:v>
                </c:pt>
                <c:pt idx="8199">
                  <c:v>125.0</c:v>
                </c:pt>
                <c:pt idx="8200">
                  <c:v>126.0</c:v>
                </c:pt>
                <c:pt idx="8201">
                  <c:v>126.0</c:v>
                </c:pt>
                <c:pt idx="8202">
                  <c:v>127.0</c:v>
                </c:pt>
                <c:pt idx="8203">
                  <c:v>126.0</c:v>
                </c:pt>
                <c:pt idx="8204">
                  <c:v>127.0</c:v>
                </c:pt>
                <c:pt idx="8205">
                  <c:v>133.0</c:v>
                </c:pt>
                <c:pt idx="8206">
                  <c:v>140.0</c:v>
                </c:pt>
                <c:pt idx="8207">
                  <c:v>138.0</c:v>
                </c:pt>
                <c:pt idx="8208">
                  <c:v>127.0</c:v>
                </c:pt>
                <c:pt idx="8209">
                  <c:v>126.0</c:v>
                </c:pt>
                <c:pt idx="8210">
                  <c:v>127.0</c:v>
                </c:pt>
                <c:pt idx="8211">
                  <c:v>126.0</c:v>
                </c:pt>
                <c:pt idx="8212">
                  <c:v>126.0</c:v>
                </c:pt>
                <c:pt idx="8213">
                  <c:v>126.0</c:v>
                </c:pt>
                <c:pt idx="8214">
                  <c:v>126.0</c:v>
                </c:pt>
                <c:pt idx="8215">
                  <c:v>124.0</c:v>
                </c:pt>
                <c:pt idx="8216">
                  <c:v>125.0</c:v>
                </c:pt>
                <c:pt idx="8217">
                  <c:v>125.0</c:v>
                </c:pt>
                <c:pt idx="8218">
                  <c:v>124.0</c:v>
                </c:pt>
                <c:pt idx="8219">
                  <c:v>127.0</c:v>
                </c:pt>
                <c:pt idx="8220">
                  <c:v>126.0</c:v>
                </c:pt>
                <c:pt idx="8221">
                  <c:v>125.0</c:v>
                </c:pt>
                <c:pt idx="8222">
                  <c:v>127.0</c:v>
                </c:pt>
                <c:pt idx="8223">
                  <c:v>127.0</c:v>
                </c:pt>
                <c:pt idx="8224">
                  <c:v>127.0</c:v>
                </c:pt>
                <c:pt idx="8225">
                  <c:v>125.0</c:v>
                </c:pt>
                <c:pt idx="8226">
                  <c:v>125.0</c:v>
                </c:pt>
                <c:pt idx="8227">
                  <c:v>126.0</c:v>
                </c:pt>
                <c:pt idx="8228">
                  <c:v>126.0</c:v>
                </c:pt>
                <c:pt idx="8229">
                  <c:v>125.0</c:v>
                </c:pt>
                <c:pt idx="8230">
                  <c:v>125.0</c:v>
                </c:pt>
                <c:pt idx="8231">
                  <c:v>125.0</c:v>
                </c:pt>
                <c:pt idx="8232">
                  <c:v>125.0</c:v>
                </c:pt>
                <c:pt idx="8233">
                  <c:v>123.0</c:v>
                </c:pt>
                <c:pt idx="8234">
                  <c:v>125.0</c:v>
                </c:pt>
                <c:pt idx="8235">
                  <c:v>125.0</c:v>
                </c:pt>
                <c:pt idx="8236">
                  <c:v>127.0</c:v>
                </c:pt>
                <c:pt idx="8237">
                  <c:v>127.0</c:v>
                </c:pt>
                <c:pt idx="8238">
                  <c:v>124.0</c:v>
                </c:pt>
                <c:pt idx="8239">
                  <c:v>126.0</c:v>
                </c:pt>
                <c:pt idx="8240">
                  <c:v>125.0</c:v>
                </c:pt>
                <c:pt idx="8241">
                  <c:v>124.0</c:v>
                </c:pt>
                <c:pt idx="8242">
                  <c:v>125.0</c:v>
                </c:pt>
                <c:pt idx="8243">
                  <c:v>126.0</c:v>
                </c:pt>
                <c:pt idx="8244">
                  <c:v>126.0</c:v>
                </c:pt>
                <c:pt idx="8245">
                  <c:v>124.0</c:v>
                </c:pt>
                <c:pt idx="8246">
                  <c:v>126.0</c:v>
                </c:pt>
                <c:pt idx="8247">
                  <c:v>126.0</c:v>
                </c:pt>
                <c:pt idx="8248">
                  <c:v>125.0</c:v>
                </c:pt>
                <c:pt idx="8249">
                  <c:v>125.0</c:v>
                </c:pt>
                <c:pt idx="8250">
                  <c:v>125.0</c:v>
                </c:pt>
                <c:pt idx="8251">
                  <c:v>125.0</c:v>
                </c:pt>
                <c:pt idx="8252">
                  <c:v>124.0</c:v>
                </c:pt>
                <c:pt idx="8253">
                  <c:v>125.0</c:v>
                </c:pt>
                <c:pt idx="8254">
                  <c:v>126.0</c:v>
                </c:pt>
                <c:pt idx="8255">
                  <c:v>126.0</c:v>
                </c:pt>
                <c:pt idx="8256">
                  <c:v>126.0</c:v>
                </c:pt>
                <c:pt idx="8257">
                  <c:v>127.0</c:v>
                </c:pt>
                <c:pt idx="8258">
                  <c:v>127.0</c:v>
                </c:pt>
                <c:pt idx="8259">
                  <c:v>127.0</c:v>
                </c:pt>
                <c:pt idx="8260">
                  <c:v>127.0</c:v>
                </c:pt>
                <c:pt idx="8261">
                  <c:v>130.0</c:v>
                </c:pt>
                <c:pt idx="8262">
                  <c:v>133.0</c:v>
                </c:pt>
                <c:pt idx="8263">
                  <c:v>133.0</c:v>
                </c:pt>
                <c:pt idx="8264">
                  <c:v>132.0</c:v>
                </c:pt>
                <c:pt idx="8265">
                  <c:v>129.0</c:v>
                </c:pt>
                <c:pt idx="8266">
                  <c:v>127.0</c:v>
                </c:pt>
                <c:pt idx="8267">
                  <c:v>126.0</c:v>
                </c:pt>
                <c:pt idx="8268">
                  <c:v>127.0</c:v>
                </c:pt>
                <c:pt idx="8269">
                  <c:v>126.0</c:v>
                </c:pt>
                <c:pt idx="8270">
                  <c:v>125.0</c:v>
                </c:pt>
                <c:pt idx="8271">
                  <c:v>126.0</c:v>
                </c:pt>
                <c:pt idx="8272">
                  <c:v>127.0</c:v>
                </c:pt>
                <c:pt idx="8273">
                  <c:v>128.0</c:v>
                </c:pt>
                <c:pt idx="8274">
                  <c:v>127.0</c:v>
                </c:pt>
                <c:pt idx="8275">
                  <c:v>127.0</c:v>
                </c:pt>
                <c:pt idx="8276">
                  <c:v>126.0</c:v>
                </c:pt>
                <c:pt idx="8277">
                  <c:v>124.0</c:v>
                </c:pt>
                <c:pt idx="8278">
                  <c:v>124.0</c:v>
                </c:pt>
                <c:pt idx="8279">
                  <c:v>124.0</c:v>
                </c:pt>
                <c:pt idx="8280">
                  <c:v>125.0</c:v>
                </c:pt>
                <c:pt idx="8281">
                  <c:v>125.0</c:v>
                </c:pt>
                <c:pt idx="8282">
                  <c:v>125.0</c:v>
                </c:pt>
                <c:pt idx="8283">
                  <c:v>125.0</c:v>
                </c:pt>
                <c:pt idx="8284">
                  <c:v>125.0</c:v>
                </c:pt>
                <c:pt idx="8285">
                  <c:v>125.0</c:v>
                </c:pt>
                <c:pt idx="8286">
                  <c:v>124.0</c:v>
                </c:pt>
                <c:pt idx="8287">
                  <c:v>125.0</c:v>
                </c:pt>
                <c:pt idx="8288">
                  <c:v>126.0</c:v>
                </c:pt>
                <c:pt idx="8289">
                  <c:v>126.0</c:v>
                </c:pt>
                <c:pt idx="8290">
                  <c:v>123.0</c:v>
                </c:pt>
                <c:pt idx="8291">
                  <c:v>126.0</c:v>
                </c:pt>
                <c:pt idx="8292">
                  <c:v>126.0</c:v>
                </c:pt>
                <c:pt idx="8293">
                  <c:v>124.0</c:v>
                </c:pt>
                <c:pt idx="8294">
                  <c:v>125.0</c:v>
                </c:pt>
                <c:pt idx="8295">
                  <c:v>125.0</c:v>
                </c:pt>
                <c:pt idx="8296">
                  <c:v>126.0</c:v>
                </c:pt>
                <c:pt idx="8297">
                  <c:v>125.0</c:v>
                </c:pt>
                <c:pt idx="8298">
                  <c:v>126.0</c:v>
                </c:pt>
                <c:pt idx="8299">
                  <c:v>125.0</c:v>
                </c:pt>
                <c:pt idx="8300">
                  <c:v>125.0</c:v>
                </c:pt>
                <c:pt idx="8301">
                  <c:v>126.0</c:v>
                </c:pt>
                <c:pt idx="8302">
                  <c:v>126.0</c:v>
                </c:pt>
                <c:pt idx="8303">
                  <c:v>124.0</c:v>
                </c:pt>
                <c:pt idx="8304">
                  <c:v>126.0</c:v>
                </c:pt>
                <c:pt idx="8305">
                  <c:v>126.0</c:v>
                </c:pt>
                <c:pt idx="8306">
                  <c:v>125.0</c:v>
                </c:pt>
                <c:pt idx="8307">
                  <c:v>125.0</c:v>
                </c:pt>
                <c:pt idx="8308">
                  <c:v>125.0</c:v>
                </c:pt>
                <c:pt idx="8309">
                  <c:v>126.0</c:v>
                </c:pt>
                <c:pt idx="8310">
                  <c:v>122.0</c:v>
                </c:pt>
                <c:pt idx="8311">
                  <c:v>126.0</c:v>
                </c:pt>
                <c:pt idx="8312">
                  <c:v>127.0</c:v>
                </c:pt>
                <c:pt idx="8313">
                  <c:v>125.0</c:v>
                </c:pt>
                <c:pt idx="8314">
                  <c:v>125.0</c:v>
                </c:pt>
                <c:pt idx="8315">
                  <c:v>126.0</c:v>
                </c:pt>
                <c:pt idx="8316">
                  <c:v>127.0</c:v>
                </c:pt>
                <c:pt idx="8317">
                  <c:v>126.0</c:v>
                </c:pt>
                <c:pt idx="8318">
                  <c:v>125.0</c:v>
                </c:pt>
                <c:pt idx="8319">
                  <c:v>126.0</c:v>
                </c:pt>
                <c:pt idx="8320">
                  <c:v>126.0</c:v>
                </c:pt>
                <c:pt idx="8321">
                  <c:v>127.0</c:v>
                </c:pt>
                <c:pt idx="8322">
                  <c:v>127.0</c:v>
                </c:pt>
                <c:pt idx="8323">
                  <c:v>127.0</c:v>
                </c:pt>
                <c:pt idx="8324">
                  <c:v>124.0</c:v>
                </c:pt>
                <c:pt idx="8325">
                  <c:v>124.0</c:v>
                </c:pt>
                <c:pt idx="8326">
                  <c:v>126.0</c:v>
                </c:pt>
                <c:pt idx="8327">
                  <c:v>126.0</c:v>
                </c:pt>
                <c:pt idx="8328">
                  <c:v>127.0</c:v>
                </c:pt>
                <c:pt idx="8329">
                  <c:v>125.0</c:v>
                </c:pt>
                <c:pt idx="8330">
                  <c:v>126.0</c:v>
                </c:pt>
                <c:pt idx="8331">
                  <c:v>125.0</c:v>
                </c:pt>
                <c:pt idx="8332">
                  <c:v>126.0</c:v>
                </c:pt>
                <c:pt idx="8333">
                  <c:v>126.0</c:v>
                </c:pt>
                <c:pt idx="8334">
                  <c:v>124.0</c:v>
                </c:pt>
                <c:pt idx="8335">
                  <c:v>125.0</c:v>
                </c:pt>
                <c:pt idx="8336">
                  <c:v>127.0</c:v>
                </c:pt>
                <c:pt idx="8337">
                  <c:v>123.0</c:v>
                </c:pt>
                <c:pt idx="8338">
                  <c:v>125.0</c:v>
                </c:pt>
                <c:pt idx="8339">
                  <c:v>125.0</c:v>
                </c:pt>
                <c:pt idx="8340">
                  <c:v>125.0</c:v>
                </c:pt>
                <c:pt idx="8341">
                  <c:v>125.0</c:v>
                </c:pt>
                <c:pt idx="8342">
                  <c:v>126.0</c:v>
                </c:pt>
                <c:pt idx="8343">
                  <c:v>125.0</c:v>
                </c:pt>
                <c:pt idx="8344">
                  <c:v>125.0</c:v>
                </c:pt>
                <c:pt idx="8345">
                  <c:v>125.0</c:v>
                </c:pt>
                <c:pt idx="8346">
                  <c:v>125.0</c:v>
                </c:pt>
                <c:pt idx="8347">
                  <c:v>125.0</c:v>
                </c:pt>
                <c:pt idx="8348">
                  <c:v>124.0</c:v>
                </c:pt>
                <c:pt idx="8349">
                  <c:v>125.0</c:v>
                </c:pt>
                <c:pt idx="8350">
                  <c:v>125.0</c:v>
                </c:pt>
                <c:pt idx="8351">
                  <c:v>125.0</c:v>
                </c:pt>
                <c:pt idx="8352">
                  <c:v>125.0</c:v>
                </c:pt>
                <c:pt idx="8353">
                  <c:v>124.0</c:v>
                </c:pt>
                <c:pt idx="8354">
                  <c:v>126.0</c:v>
                </c:pt>
                <c:pt idx="8355">
                  <c:v>125.0</c:v>
                </c:pt>
                <c:pt idx="8356">
                  <c:v>125.0</c:v>
                </c:pt>
                <c:pt idx="8357">
                  <c:v>127.0</c:v>
                </c:pt>
                <c:pt idx="8358">
                  <c:v>126.0</c:v>
                </c:pt>
                <c:pt idx="8359">
                  <c:v>125.0</c:v>
                </c:pt>
                <c:pt idx="8360">
                  <c:v>126.0</c:v>
                </c:pt>
                <c:pt idx="8361">
                  <c:v>125.0</c:v>
                </c:pt>
                <c:pt idx="8362">
                  <c:v>127.0</c:v>
                </c:pt>
                <c:pt idx="8363">
                  <c:v>127.0</c:v>
                </c:pt>
                <c:pt idx="8364">
                  <c:v>126.0</c:v>
                </c:pt>
                <c:pt idx="8365">
                  <c:v>125.0</c:v>
                </c:pt>
                <c:pt idx="8366">
                  <c:v>126.0</c:v>
                </c:pt>
                <c:pt idx="8367">
                  <c:v>126.0</c:v>
                </c:pt>
                <c:pt idx="8368">
                  <c:v>124.0</c:v>
                </c:pt>
                <c:pt idx="8369">
                  <c:v>125.0</c:v>
                </c:pt>
                <c:pt idx="8370">
                  <c:v>126.0</c:v>
                </c:pt>
                <c:pt idx="8371">
                  <c:v>125.0</c:v>
                </c:pt>
                <c:pt idx="8372">
                  <c:v>126.0</c:v>
                </c:pt>
                <c:pt idx="8373">
                  <c:v>126.0</c:v>
                </c:pt>
                <c:pt idx="8374">
                  <c:v>124.0</c:v>
                </c:pt>
                <c:pt idx="8375">
                  <c:v>124.0</c:v>
                </c:pt>
                <c:pt idx="8376">
                  <c:v>126.0</c:v>
                </c:pt>
                <c:pt idx="8377">
                  <c:v>125.0</c:v>
                </c:pt>
                <c:pt idx="8378">
                  <c:v>127.0</c:v>
                </c:pt>
                <c:pt idx="8379">
                  <c:v>127.0</c:v>
                </c:pt>
                <c:pt idx="8380">
                  <c:v>126.0</c:v>
                </c:pt>
                <c:pt idx="8381">
                  <c:v>124.0</c:v>
                </c:pt>
                <c:pt idx="8382">
                  <c:v>124.0</c:v>
                </c:pt>
                <c:pt idx="8383">
                  <c:v>128.0</c:v>
                </c:pt>
                <c:pt idx="8384">
                  <c:v>127.0</c:v>
                </c:pt>
                <c:pt idx="8385">
                  <c:v>127.0</c:v>
                </c:pt>
                <c:pt idx="8386">
                  <c:v>127.0</c:v>
                </c:pt>
                <c:pt idx="8387">
                  <c:v>126.0</c:v>
                </c:pt>
                <c:pt idx="8388">
                  <c:v>125.0</c:v>
                </c:pt>
                <c:pt idx="8389">
                  <c:v>125.0</c:v>
                </c:pt>
                <c:pt idx="8390">
                  <c:v>127.0</c:v>
                </c:pt>
                <c:pt idx="8391">
                  <c:v>127.0</c:v>
                </c:pt>
                <c:pt idx="8392">
                  <c:v>126.0</c:v>
                </c:pt>
                <c:pt idx="8393">
                  <c:v>127.0</c:v>
                </c:pt>
                <c:pt idx="8394">
                  <c:v>125.0</c:v>
                </c:pt>
                <c:pt idx="8395">
                  <c:v>125.0</c:v>
                </c:pt>
                <c:pt idx="8396">
                  <c:v>125.0</c:v>
                </c:pt>
                <c:pt idx="8397">
                  <c:v>124.0</c:v>
                </c:pt>
                <c:pt idx="8398">
                  <c:v>126.0</c:v>
                </c:pt>
                <c:pt idx="8399">
                  <c:v>126.0</c:v>
                </c:pt>
                <c:pt idx="8400">
                  <c:v>126.0</c:v>
                </c:pt>
                <c:pt idx="8401">
                  <c:v>126.0</c:v>
                </c:pt>
                <c:pt idx="8402">
                  <c:v>126.0</c:v>
                </c:pt>
                <c:pt idx="8403">
                  <c:v>125.0</c:v>
                </c:pt>
                <c:pt idx="8404">
                  <c:v>125.0</c:v>
                </c:pt>
                <c:pt idx="8405">
                  <c:v>125.0</c:v>
                </c:pt>
                <c:pt idx="8406">
                  <c:v>126.0</c:v>
                </c:pt>
                <c:pt idx="8407">
                  <c:v>125.0</c:v>
                </c:pt>
                <c:pt idx="8408">
                  <c:v>126.0</c:v>
                </c:pt>
                <c:pt idx="8409">
                  <c:v>126.0</c:v>
                </c:pt>
                <c:pt idx="8410">
                  <c:v>125.0</c:v>
                </c:pt>
                <c:pt idx="8411">
                  <c:v>126.0</c:v>
                </c:pt>
                <c:pt idx="8412">
                  <c:v>126.0</c:v>
                </c:pt>
                <c:pt idx="8413">
                  <c:v>126.0</c:v>
                </c:pt>
                <c:pt idx="8414">
                  <c:v>126.0</c:v>
                </c:pt>
                <c:pt idx="8415">
                  <c:v>125.0</c:v>
                </c:pt>
                <c:pt idx="8416">
                  <c:v>123.0</c:v>
                </c:pt>
                <c:pt idx="8417">
                  <c:v>124.0</c:v>
                </c:pt>
                <c:pt idx="8418">
                  <c:v>125.0</c:v>
                </c:pt>
                <c:pt idx="8419">
                  <c:v>123.0</c:v>
                </c:pt>
                <c:pt idx="8420">
                  <c:v>126.0</c:v>
                </c:pt>
                <c:pt idx="8421">
                  <c:v>125.0</c:v>
                </c:pt>
                <c:pt idx="8422">
                  <c:v>126.0</c:v>
                </c:pt>
                <c:pt idx="8423">
                  <c:v>124.0</c:v>
                </c:pt>
                <c:pt idx="8424">
                  <c:v>125.0</c:v>
                </c:pt>
                <c:pt idx="8425">
                  <c:v>127.0</c:v>
                </c:pt>
                <c:pt idx="8426">
                  <c:v>126.0</c:v>
                </c:pt>
                <c:pt idx="8427">
                  <c:v>126.0</c:v>
                </c:pt>
                <c:pt idx="8428">
                  <c:v>124.0</c:v>
                </c:pt>
                <c:pt idx="8429">
                  <c:v>124.0</c:v>
                </c:pt>
                <c:pt idx="8430">
                  <c:v>125.0</c:v>
                </c:pt>
                <c:pt idx="8431">
                  <c:v>125.0</c:v>
                </c:pt>
                <c:pt idx="8432">
                  <c:v>125.0</c:v>
                </c:pt>
                <c:pt idx="8433">
                  <c:v>124.0</c:v>
                </c:pt>
                <c:pt idx="8434">
                  <c:v>125.0</c:v>
                </c:pt>
                <c:pt idx="8435">
                  <c:v>125.0</c:v>
                </c:pt>
                <c:pt idx="8436">
                  <c:v>123.0</c:v>
                </c:pt>
                <c:pt idx="8437">
                  <c:v>126.0</c:v>
                </c:pt>
                <c:pt idx="8438">
                  <c:v>126.0</c:v>
                </c:pt>
                <c:pt idx="8439">
                  <c:v>126.0</c:v>
                </c:pt>
                <c:pt idx="8440">
                  <c:v>125.0</c:v>
                </c:pt>
                <c:pt idx="8441">
                  <c:v>127.0</c:v>
                </c:pt>
                <c:pt idx="8442">
                  <c:v>125.0</c:v>
                </c:pt>
                <c:pt idx="8443">
                  <c:v>126.0</c:v>
                </c:pt>
                <c:pt idx="8444">
                  <c:v>124.0</c:v>
                </c:pt>
                <c:pt idx="8445">
                  <c:v>127.0</c:v>
                </c:pt>
                <c:pt idx="8446">
                  <c:v>127.0</c:v>
                </c:pt>
                <c:pt idx="8447">
                  <c:v>124.0</c:v>
                </c:pt>
                <c:pt idx="8448">
                  <c:v>125.0</c:v>
                </c:pt>
                <c:pt idx="8449">
                  <c:v>125.0</c:v>
                </c:pt>
                <c:pt idx="8450">
                  <c:v>124.0</c:v>
                </c:pt>
                <c:pt idx="8451">
                  <c:v>125.0</c:v>
                </c:pt>
                <c:pt idx="8452">
                  <c:v>124.0</c:v>
                </c:pt>
                <c:pt idx="8453">
                  <c:v>124.0</c:v>
                </c:pt>
                <c:pt idx="8454">
                  <c:v>127.0</c:v>
                </c:pt>
                <c:pt idx="8455">
                  <c:v>127.0</c:v>
                </c:pt>
                <c:pt idx="8456">
                  <c:v>126.0</c:v>
                </c:pt>
                <c:pt idx="8457">
                  <c:v>124.0</c:v>
                </c:pt>
                <c:pt idx="8458">
                  <c:v>125.0</c:v>
                </c:pt>
                <c:pt idx="8459">
                  <c:v>124.0</c:v>
                </c:pt>
                <c:pt idx="8460">
                  <c:v>123.0</c:v>
                </c:pt>
                <c:pt idx="8461">
                  <c:v>125.0</c:v>
                </c:pt>
                <c:pt idx="8462">
                  <c:v>125.0</c:v>
                </c:pt>
                <c:pt idx="8463">
                  <c:v>123.0</c:v>
                </c:pt>
                <c:pt idx="8464">
                  <c:v>124.0</c:v>
                </c:pt>
                <c:pt idx="8465">
                  <c:v>125.0</c:v>
                </c:pt>
                <c:pt idx="8466">
                  <c:v>124.0</c:v>
                </c:pt>
                <c:pt idx="8467">
                  <c:v>125.0</c:v>
                </c:pt>
                <c:pt idx="8468">
                  <c:v>125.0</c:v>
                </c:pt>
                <c:pt idx="8469">
                  <c:v>125.0</c:v>
                </c:pt>
                <c:pt idx="8470">
                  <c:v>124.0</c:v>
                </c:pt>
                <c:pt idx="8471">
                  <c:v>126.0</c:v>
                </c:pt>
                <c:pt idx="8472">
                  <c:v>126.0</c:v>
                </c:pt>
                <c:pt idx="8473">
                  <c:v>124.0</c:v>
                </c:pt>
                <c:pt idx="8474">
                  <c:v>124.0</c:v>
                </c:pt>
                <c:pt idx="8475">
                  <c:v>125.0</c:v>
                </c:pt>
                <c:pt idx="8476">
                  <c:v>126.0</c:v>
                </c:pt>
                <c:pt idx="8477">
                  <c:v>125.0</c:v>
                </c:pt>
                <c:pt idx="8478">
                  <c:v>125.0</c:v>
                </c:pt>
                <c:pt idx="8479">
                  <c:v>125.0</c:v>
                </c:pt>
                <c:pt idx="8480">
                  <c:v>124.0</c:v>
                </c:pt>
                <c:pt idx="8481">
                  <c:v>124.0</c:v>
                </c:pt>
                <c:pt idx="8482">
                  <c:v>125.0</c:v>
                </c:pt>
                <c:pt idx="8483">
                  <c:v>126.0</c:v>
                </c:pt>
                <c:pt idx="8484">
                  <c:v>126.0</c:v>
                </c:pt>
                <c:pt idx="8485">
                  <c:v>125.0</c:v>
                </c:pt>
                <c:pt idx="8486">
                  <c:v>124.0</c:v>
                </c:pt>
                <c:pt idx="8487">
                  <c:v>124.0</c:v>
                </c:pt>
                <c:pt idx="8488">
                  <c:v>124.0</c:v>
                </c:pt>
                <c:pt idx="8489">
                  <c:v>125.0</c:v>
                </c:pt>
                <c:pt idx="8490">
                  <c:v>126.0</c:v>
                </c:pt>
                <c:pt idx="8491">
                  <c:v>125.0</c:v>
                </c:pt>
                <c:pt idx="8492">
                  <c:v>126.0</c:v>
                </c:pt>
                <c:pt idx="8493">
                  <c:v>126.0</c:v>
                </c:pt>
                <c:pt idx="8494">
                  <c:v>126.0</c:v>
                </c:pt>
                <c:pt idx="8495">
                  <c:v>125.0</c:v>
                </c:pt>
                <c:pt idx="8496">
                  <c:v>126.0</c:v>
                </c:pt>
                <c:pt idx="8497">
                  <c:v>124.0</c:v>
                </c:pt>
                <c:pt idx="8498">
                  <c:v>125.0</c:v>
                </c:pt>
                <c:pt idx="8499">
                  <c:v>124.0</c:v>
                </c:pt>
                <c:pt idx="8500">
                  <c:v>123.0</c:v>
                </c:pt>
                <c:pt idx="8501">
                  <c:v>124.0</c:v>
                </c:pt>
                <c:pt idx="8502">
                  <c:v>125.0</c:v>
                </c:pt>
                <c:pt idx="8503">
                  <c:v>125.0</c:v>
                </c:pt>
                <c:pt idx="8504">
                  <c:v>124.0</c:v>
                </c:pt>
                <c:pt idx="8505">
                  <c:v>125.0</c:v>
                </c:pt>
                <c:pt idx="8506">
                  <c:v>126.0</c:v>
                </c:pt>
                <c:pt idx="8507">
                  <c:v>125.0</c:v>
                </c:pt>
                <c:pt idx="8508">
                  <c:v>125.0</c:v>
                </c:pt>
                <c:pt idx="8509">
                  <c:v>125.0</c:v>
                </c:pt>
                <c:pt idx="8510">
                  <c:v>125.0</c:v>
                </c:pt>
                <c:pt idx="8511">
                  <c:v>127.0</c:v>
                </c:pt>
                <c:pt idx="8512">
                  <c:v>125.0</c:v>
                </c:pt>
                <c:pt idx="8513">
                  <c:v>126.0</c:v>
                </c:pt>
                <c:pt idx="8514">
                  <c:v>124.0</c:v>
                </c:pt>
                <c:pt idx="8515">
                  <c:v>124.0</c:v>
                </c:pt>
                <c:pt idx="8516">
                  <c:v>125.0</c:v>
                </c:pt>
                <c:pt idx="8517">
                  <c:v>126.0</c:v>
                </c:pt>
                <c:pt idx="8518">
                  <c:v>126.0</c:v>
                </c:pt>
                <c:pt idx="8519">
                  <c:v>125.0</c:v>
                </c:pt>
                <c:pt idx="8520">
                  <c:v>125.0</c:v>
                </c:pt>
                <c:pt idx="8521">
                  <c:v>125.0</c:v>
                </c:pt>
                <c:pt idx="8522">
                  <c:v>123.0</c:v>
                </c:pt>
                <c:pt idx="8523">
                  <c:v>125.0</c:v>
                </c:pt>
                <c:pt idx="8524">
                  <c:v>126.0</c:v>
                </c:pt>
                <c:pt idx="8525">
                  <c:v>126.0</c:v>
                </c:pt>
                <c:pt idx="8526">
                  <c:v>126.0</c:v>
                </c:pt>
                <c:pt idx="8527">
                  <c:v>125.0</c:v>
                </c:pt>
                <c:pt idx="8528">
                  <c:v>125.0</c:v>
                </c:pt>
                <c:pt idx="8529">
                  <c:v>125.0</c:v>
                </c:pt>
                <c:pt idx="8530">
                  <c:v>125.0</c:v>
                </c:pt>
                <c:pt idx="8531">
                  <c:v>124.0</c:v>
                </c:pt>
                <c:pt idx="8532">
                  <c:v>126.0</c:v>
                </c:pt>
                <c:pt idx="8533">
                  <c:v>124.0</c:v>
                </c:pt>
                <c:pt idx="8534">
                  <c:v>124.0</c:v>
                </c:pt>
                <c:pt idx="8535">
                  <c:v>124.0</c:v>
                </c:pt>
                <c:pt idx="8536">
                  <c:v>126.0</c:v>
                </c:pt>
                <c:pt idx="8537">
                  <c:v>125.0</c:v>
                </c:pt>
                <c:pt idx="8538">
                  <c:v>126.0</c:v>
                </c:pt>
                <c:pt idx="8539">
                  <c:v>123.0</c:v>
                </c:pt>
                <c:pt idx="8540">
                  <c:v>125.0</c:v>
                </c:pt>
                <c:pt idx="8541">
                  <c:v>125.0</c:v>
                </c:pt>
                <c:pt idx="8542">
                  <c:v>124.0</c:v>
                </c:pt>
                <c:pt idx="8543">
                  <c:v>123.0</c:v>
                </c:pt>
                <c:pt idx="8544">
                  <c:v>124.0</c:v>
                </c:pt>
                <c:pt idx="8545">
                  <c:v>124.0</c:v>
                </c:pt>
                <c:pt idx="8546">
                  <c:v>126.0</c:v>
                </c:pt>
                <c:pt idx="8547">
                  <c:v>126.0</c:v>
                </c:pt>
                <c:pt idx="8548">
                  <c:v>123.0</c:v>
                </c:pt>
                <c:pt idx="8549">
                  <c:v>124.0</c:v>
                </c:pt>
                <c:pt idx="8550">
                  <c:v>125.0</c:v>
                </c:pt>
                <c:pt idx="8551">
                  <c:v>125.0</c:v>
                </c:pt>
                <c:pt idx="8552">
                  <c:v>124.0</c:v>
                </c:pt>
                <c:pt idx="8553">
                  <c:v>125.0</c:v>
                </c:pt>
                <c:pt idx="8554">
                  <c:v>125.0</c:v>
                </c:pt>
                <c:pt idx="8555">
                  <c:v>125.0</c:v>
                </c:pt>
                <c:pt idx="8556">
                  <c:v>124.0</c:v>
                </c:pt>
                <c:pt idx="8557">
                  <c:v>125.0</c:v>
                </c:pt>
                <c:pt idx="8558">
                  <c:v>126.0</c:v>
                </c:pt>
                <c:pt idx="8559">
                  <c:v>124.0</c:v>
                </c:pt>
                <c:pt idx="8560">
                  <c:v>125.0</c:v>
                </c:pt>
                <c:pt idx="8561">
                  <c:v>124.0</c:v>
                </c:pt>
                <c:pt idx="8562">
                  <c:v>125.0</c:v>
                </c:pt>
                <c:pt idx="8563">
                  <c:v>125.0</c:v>
                </c:pt>
                <c:pt idx="8564">
                  <c:v>125.0</c:v>
                </c:pt>
                <c:pt idx="8565">
                  <c:v>125.0</c:v>
                </c:pt>
                <c:pt idx="8566">
                  <c:v>123.0</c:v>
                </c:pt>
                <c:pt idx="8567">
                  <c:v>125.0</c:v>
                </c:pt>
                <c:pt idx="8568">
                  <c:v>125.0</c:v>
                </c:pt>
                <c:pt idx="8569">
                  <c:v>125.0</c:v>
                </c:pt>
                <c:pt idx="8570">
                  <c:v>124.0</c:v>
                </c:pt>
                <c:pt idx="8571">
                  <c:v>125.0</c:v>
                </c:pt>
                <c:pt idx="8572">
                  <c:v>125.0</c:v>
                </c:pt>
                <c:pt idx="8573">
                  <c:v>124.0</c:v>
                </c:pt>
                <c:pt idx="8574">
                  <c:v>125.0</c:v>
                </c:pt>
                <c:pt idx="8575">
                  <c:v>126.0</c:v>
                </c:pt>
                <c:pt idx="8576">
                  <c:v>125.0</c:v>
                </c:pt>
                <c:pt idx="8577">
                  <c:v>124.0</c:v>
                </c:pt>
                <c:pt idx="8578">
                  <c:v>125.0</c:v>
                </c:pt>
                <c:pt idx="8579">
                  <c:v>126.0</c:v>
                </c:pt>
                <c:pt idx="8580">
                  <c:v>127.0</c:v>
                </c:pt>
                <c:pt idx="8581">
                  <c:v>124.0</c:v>
                </c:pt>
                <c:pt idx="8582">
                  <c:v>124.0</c:v>
                </c:pt>
                <c:pt idx="8583">
                  <c:v>124.0</c:v>
                </c:pt>
                <c:pt idx="8584">
                  <c:v>125.0</c:v>
                </c:pt>
                <c:pt idx="8585">
                  <c:v>124.0</c:v>
                </c:pt>
                <c:pt idx="8586">
                  <c:v>123.0</c:v>
                </c:pt>
                <c:pt idx="8587">
                  <c:v>123.0</c:v>
                </c:pt>
                <c:pt idx="8588">
                  <c:v>125.0</c:v>
                </c:pt>
                <c:pt idx="8589">
                  <c:v>124.0</c:v>
                </c:pt>
                <c:pt idx="8590">
                  <c:v>124.0</c:v>
                </c:pt>
                <c:pt idx="8591">
                  <c:v>124.0</c:v>
                </c:pt>
                <c:pt idx="8592">
                  <c:v>126.0</c:v>
                </c:pt>
                <c:pt idx="8593">
                  <c:v>123.0</c:v>
                </c:pt>
                <c:pt idx="8594">
                  <c:v>125.0</c:v>
                </c:pt>
                <c:pt idx="8595">
                  <c:v>126.0</c:v>
                </c:pt>
                <c:pt idx="8596">
                  <c:v>126.0</c:v>
                </c:pt>
                <c:pt idx="8597">
                  <c:v>125.0</c:v>
                </c:pt>
                <c:pt idx="8598">
                  <c:v>126.0</c:v>
                </c:pt>
                <c:pt idx="8599">
                  <c:v>125.0</c:v>
                </c:pt>
                <c:pt idx="8600">
                  <c:v>126.0</c:v>
                </c:pt>
                <c:pt idx="8601">
                  <c:v>127.0</c:v>
                </c:pt>
                <c:pt idx="8602">
                  <c:v>127.0</c:v>
                </c:pt>
                <c:pt idx="8603">
                  <c:v>126.0</c:v>
                </c:pt>
                <c:pt idx="8604">
                  <c:v>125.0</c:v>
                </c:pt>
                <c:pt idx="8605">
                  <c:v>126.0</c:v>
                </c:pt>
                <c:pt idx="8606">
                  <c:v>124.0</c:v>
                </c:pt>
                <c:pt idx="8607">
                  <c:v>125.0</c:v>
                </c:pt>
                <c:pt idx="8608">
                  <c:v>126.0</c:v>
                </c:pt>
                <c:pt idx="8609">
                  <c:v>125.0</c:v>
                </c:pt>
                <c:pt idx="8610">
                  <c:v>123.0</c:v>
                </c:pt>
                <c:pt idx="8611">
                  <c:v>124.0</c:v>
                </c:pt>
                <c:pt idx="8612">
                  <c:v>124.0</c:v>
                </c:pt>
                <c:pt idx="8613">
                  <c:v>124.0</c:v>
                </c:pt>
                <c:pt idx="8614">
                  <c:v>124.0</c:v>
                </c:pt>
                <c:pt idx="8615">
                  <c:v>124.0</c:v>
                </c:pt>
                <c:pt idx="8616">
                  <c:v>125.0</c:v>
                </c:pt>
                <c:pt idx="8617">
                  <c:v>124.0</c:v>
                </c:pt>
                <c:pt idx="8618">
                  <c:v>125.0</c:v>
                </c:pt>
                <c:pt idx="8619">
                  <c:v>125.0</c:v>
                </c:pt>
                <c:pt idx="8620">
                  <c:v>126.0</c:v>
                </c:pt>
                <c:pt idx="8621">
                  <c:v>124.0</c:v>
                </c:pt>
                <c:pt idx="8622">
                  <c:v>124.0</c:v>
                </c:pt>
                <c:pt idx="8623">
                  <c:v>124.0</c:v>
                </c:pt>
                <c:pt idx="8624">
                  <c:v>124.0</c:v>
                </c:pt>
                <c:pt idx="8625">
                  <c:v>124.0</c:v>
                </c:pt>
                <c:pt idx="8626">
                  <c:v>124.0</c:v>
                </c:pt>
                <c:pt idx="8627">
                  <c:v>123.0</c:v>
                </c:pt>
                <c:pt idx="8628">
                  <c:v>124.0</c:v>
                </c:pt>
                <c:pt idx="8629">
                  <c:v>124.0</c:v>
                </c:pt>
                <c:pt idx="8630">
                  <c:v>125.0</c:v>
                </c:pt>
                <c:pt idx="8631">
                  <c:v>123.0</c:v>
                </c:pt>
                <c:pt idx="8632">
                  <c:v>123.0</c:v>
                </c:pt>
                <c:pt idx="8633">
                  <c:v>126.0</c:v>
                </c:pt>
                <c:pt idx="8634">
                  <c:v>123.0</c:v>
                </c:pt>
                <c:pt idx="8635">
                  <c:v>124.0</c:v>
                </c:pt>
                <c:pt idx="8636">
                  <c:v>125.0</c:v>
                </c:pt>
                <c:pt idx="8637">
                  <c:v>124.0</c:v>
                </c:pt>
                <c:pt idx="8638">
                  <c:v>124.0</c:v>
                </c:pt>
                <c:pt idx="8639">
                  <c:v>125.0</c:v>
                </c:pt>
                <c:pt idx="8640">
                  <c:v>123.0</c:v>
                </c:pt>
                <c:pt idx="8641">
                  <c:v>124.0</c:v>
                </c:pt>
                <c:pt idx="8642">
                  <c:v>125.0</c:v>
                </c:pt>
                <c:pt idx="8643">
                  <c:v>124.0</c:v>
                </c:pt>
                <c:pt idx="8644">
                  <c:v>125.0</c:v>
                </c:pt>
                <c:pt idx="8645">
                  <c:v>125.0</c:v>
                </c:pt>
                <c:pt idx="8646">
                  <c:v>124.0</c:v>
                </c:pt>
                <c:pt idx="8647">
                  <c:v>125.0</c:v>
                </c:pt>
                <c:pt idx="8648">
                  <c:v>124.0</c:v>
                </c:pt>
                <c:pt idx="8649">
                  <c:v>124.0</c:v>
                </c:pt>
                <c:pt idx="8650">
                  <c:v>122.0</c:v>
                </c:pt>
                <c:pt idx="8651">
                  <c:v>125.0</c:v>
                </c:pt>
                <c:pt idx="8652">
                  <c:v>124.0</c:v>
                </c:pt>
                <c:pt idx="8653">
                  <c:v>125.0</c:v>
                </c:pt>
                <c:pt idx="8654">
                  <c:v>125.0</c:v>
                </c:pt>
                <c:pt idx="8655">
                  <c:v>124.0</c:v>
                </c:pt>
                <c:pt idx="8656">
                  <c:v>124.0</c:v>
                </c:pt>
                <c:pt idx="8657">
                  <c:v>131.0</c:v>
                </c:pt>
                <c:pt idx="8658">
                  <c:v>144.0</c:v>
                </c:pt>
                <c:pt idx="8659">
                  <c:v>142.0</c:v>
                </c:pt>
                <c:pt idx="8660">
                  <c:v>135.0</c:v>
                </c:pt>
                <c:pt idx="8661">
                  <c:v>128.0</c:v>
                </c:pt>
                <c:pt idx="8662">
                  <c:v>127.0</c:v>
                </c:pt>
                <c:pt idx="8663">
                  <c:v>126.0</c:v>
                </c:pt>
                <c:pt idx="8664">
                  <c:v>126.0</c:v>
                </c:pt>
                <c:pt idx="8665">
                  <c:v>125.0</c:v>
                </c:pt>
                <c:pt idx="8666">
                  <c:v>125.0</c:v>
                </c:pt>
                <c:pt idx="8667">
                  <c:v>124.0</c:v>
                </c:pt>
                <c:pt idx="8668">
                  <c:v>124.0</c:v>
                </c:pt>
                <c:pt idx="8669">
                  <c:v>126.0</c:v>
                </c:pt>
                <c:pt idx="8670">
                  <c:v>125.0</c:v>
                </c:pt>
                <c:pt idx="8671">
                  <c:v>123.0</c:v>
                </c:pt>
                <c:pt idx="8672">
                  <c:v>124.0</c:v>
                </c:pt>
                <c:pt idx="8673">
                  <c:v>124.0</c:v>
                </c:pt>
                <c:pt idx="8674">
                  <c:v>126.0</c:v>
                </c:pt>
                <c:pt idx="8675">
                  <c:v>125.0</c:v>
                </c:pt>
                <c:pt idx="8676">
                  <c:v>124.0</c:v>
                </c:pt>
                <c:pt idx="8677">
                  <c:v>127.0</c:v>
                </c:pt>
                <c:pt idx="8678">
                  <c:v>125.0</c:v>
                </c:pt>
                <c:pt idx="8679">
                  <c:v>126.0</c:v>
                </c:pt>
                <c:pt idx="8680">
                  <c:v>124.0</c:v>
                </c:pt>
                <c:pt idx="8681">
                  <c:v>125.0</c:v>
                </c:pt>
                <c:pt idx="8682">
                  <c:v>125.0</c:v>
                </c:pt>
                <c:pt idx="8683">
                  <c:v>123.0</c:v>
                </c:pt>
                <c:pt idx="8684">
                  <c:v>122.0</c:v>
                </c:pt>
                <c:pt idx="8685">
                  <c:v>122.0</c:v>
                </c:pt>
                <c:pt idx="8686">
                  <c:v>125.0</c:v>
                </c:pt>
                <c:pt idx="8687">
                  <c:v>125.0</c:v>
                </c:pt>
                <c:pt idx="8688">
                  <c:v>126.0</c:v>
                </c:pt>
                <c:pt idx="8689">
                  <c:v>124.0</c:v>
                </c:pt>
                <c:pt idx="8690">
                  <c:v>125.0</c:v>
                </c:pt>
                <c:pt idx="8691">
                  <c:v>126.0</c:v>
                </c:pt>
                <c:pt idx="8692">
                  <c:v>124.0</c:v>
                </c:pt>
                <c:pt idx="8693">
                  <c:v>124.0</c:v>
                </c:pt>
                <c:pt idx="8694">
                  <c:v>125.0</c:v>
                </c:pt>
                <c:pt idx="8695">
                  <c:v>124.0</c:v>
                </c:pt>
                <c:pt idx="8696">
                  <c:v>124.0</c:v>
                </c:pt>
                <c:pt idx="8697">
                  <c:v>123.0</c:v>
                </c:pt>
                <c:pt idx="8698">
                  <c:v>123.0</c:v>
                </c:pt>
                <c:pt idx="8699">
                  <c:v>124.0</c:v>
                </c:pt>
                <c:pt idx="8700">
                  <c:v>124.0</c:v>
                </c:pt>
                <c:pt idx="8701">
                  <c:v>125.0</c:v>
                </c:pt>
                <c:pt idx="8702">
                  <c:v>124.0</c:v>
                </c:pt>
                <c:pt idx="8703">
                  <c:v>124.0</c:v>
                </c:pt>
                <c:pt idx="8704">
                  <c:v>124.0</c:v>
                </c:pt>
                <c:pt idx="8705">
                  <c:v>124.0</c:v>
                </c:pt>
                <c:pt idx="8706">
                  <c:v>125.0</c:v>
                </c:pt>
                <c:pt idx="8707">
                  <c:v>125.0</c:v>
                </c:pt>
                <c:pt idx="8708">
                  <c:v>126.0</c:v>
                </c:pt>
                <c:pt idx="8709">
                  <c:v>123.0</c:v>
                </c:pt>
                <c:pt idx="8710">
                  <c:v>125.0</c:v>
                </c:pt>
                <c:pt idx="8711">
                  <c:v>123.0</c:v>
                </c:pt>
                <c:pt idx="8712">
                  <c:v>123.0</c:v>
                </c:pt>
                <c:pt idx="8713">
                  <c:v>124.0</c:v>
                </c:pt>
                <c:pt idx="8714">
                  <c:v>124.0</c:v>
                </c:pt>
                <c:pt idx="8715">
                  <c:v>123.0</c:v>
                </c:pt>
                <c:pt idx="8716">
                  <c:v>123.0</c:v>
                </c:pt>
                <c:pt idx="8717">
                  <c:v>124.0</c:v>
                </c:pt>
                <c:pt idx="8718">
                  <c:v>125.0</c:v>
                </c:pt>
                <c:pt idx="8719">
                  <c:v>124.0</c:v>
                </c:pt>
                <c:pt idx="8720">
                  <c:v>124.0</c:v>
                </c:pt>
                <c:pt idx="8721">
                  <c:v>124.0</c:v>
                </c:pt>
                <c:pt idx="8722">
                  <c:v>125.0</c:v>
                </c:pt>
                <c:pt idx="8723">
                  <c:v>124.0</c:v>
                </c:pt>
                <c:pt idx="8724">
                  <c:v>125.0</c:v>
                </c:pt>
                <c:pt idx="8725">
                  <c:v>125.0</c:v>
                </c:pt>
                <c:pt idx="8726">
                  <c:v>125.0</c:v>
                </c:pt>
                <c:pt idx="8727">
                  <c:v>125.0</c:v>
                </c:pt>
                <c:pt idx="8728">
                  <c:v>125.0</c:v>
                </c:pt>
                <c:pt idx="8729">
                  <c:v>125.0</c:v>
                </c:pt>
                <c:pt idx="8730">
                  <c:v>123.0</c:v>
                </c:pt>
                <c:pt idx="8731">
                  <c:v>126.0</c:v>
                </c:pt>
                <c:pt idx="8732">
                  <c:v>125.0</c:v>
                </c:pt>
                <c:pt idx="8733">
                  <c:v>124.0</c:v>
                </c:pt>
                <c:pt idx="8734">
                  <c:v>125.0</c:v>
                </c:pt>
                <c:pt idx="8735">
                  <c:v>124.0</c:v>
                </c:pt>
                <c:pt idx="8736">
                  <c:v>124.0</c:v>
                </c:pt>
                <c:pt idx="8737">
                  <c:v>123.0</c:v>
                </c:pt>
                <c:pt idx="8738">
                  <c:v>124.0</c:v>
                </c:pt>
                <c:pt idx="8739">
                  <c:v>125.0</c:v>
                </c:pt>
                <c:pt idx="8740">
                  <c:v>123.0</c:v>
                </c:pt>
                <c:pt idx="8741">
                  <c:v>124.0</c:v>
                </c:pt>
                <c:pt idx="8742">
                  <c:v>125.0</c:v>
                </c:pt>
                <c:pt idx="8743">
                  <c:v>123.0</c:v>
                </c:pt>
                <c:pt idx="8744">
                  <c:v>123.0</c:v>
                </c:pt>
                <c:pt idx="8745">
                  <c:v>124.0</c:v>
                </c:pt>
                <c:pt idx="8746">
                  <c:v>125.0</c:v>
                </c:pt>
                <c:pt idx="8747">
                  <c:v>125.0</c:v>
                </c:pt>
                <c:pt idx="8748">
                  <c:v>125.0</c:v>
                </c:pt>
                <c:pt idx="8749">
                  <c:v>125.0</c:v>
                </c:pt>
                <c:pt idx="8750">
                  <c:v>122.0</c:v>
                </c:pt>
                <c:pt idx="8751">
                  <c:v>122.0</c:v>
                </c:pt>
                <c:pt idx="8752">
                  <c:v>126.0</c:v>
                </c:pt>
                <c:pt idx="8753">
                  <c:v>125.0</c:v>
                </c:pt>
                <c:pt idx="8754">
                  <c:v>124.0</c:v>
                </c:pt>
                <c:pt idx="8755">
                  <c:v>125.0</c:v>
                </c:pt>
                <c:pt idx="8756">
                  <c:v>124.0</c:v>
                </c:pt>
                <c:pt idx="8757">
                  <c:v>124.0</c:v>
                </c:pt>
                <c:pt idx="8758">
                  <c:v>124.0</c:v>
                </c:pt>
                <c:pt idx="8759">
                  <c:v>125.0</c:v>
                </c:pt>
                <c:pt idx="8760">
                  <c:v>124.0</c:v>
                </c:pt>
                <c:pt idx="8761">
                  <c:v>125.0</c:v>
                </c:pt>
                <c:pt idx="8762">
                  <c:v>124.0</c:v>
                </c:pt>
                <c:pt idx="8763">
                  <c:v>125.0</c:v>
                </c:pt>
                <c:pt idx="8764">
                  <c:v>123.0</c:v>
                </c:pt>
                <c:pt idx="8765">
                  <c:v>125.0</c:v>
                </c:pt>
                <c:pt idx="8766">
                  <c:v>125.0</c:v>
                </c:pt>
                <c:pt idx="8767">
                  <c:v>123.0</c:v>
                </c:pt>
                <c:pt idx="8768">
                  <c:v>123.0</c:v>
                </c:pt>
                <c:pt idx="8769">
                  <c:v>126.0</c:v>
                </c:pt>
                <c:pt idx="8770">
                  <c:v>124.0</c:v>
                </c:pt>
                <c:pt idx="8771">
                  <c:v>125.0</c:v>
                </c:pt>
                <c:pt idx="8772">
                  <c:v>125.0</c:v>
                </c:pt>
                <c:pt idx="8773">
                  <c:v>123.0</c:v>
                </c:pt>
                <c:pt idx="8774">
                  <c:v>124.0</c:v>
                </c:pt>
                <c:pt idx="8775">
                  <c:v>124.0</c:v>
                </c:pt>
                <c:pt idx="8776">
                  <c:v>125.0</c:v>
                </c:pt>
                <c:pt idx="8777">
                  <c:v>124.0</c:v>
                </c:pt>
                <c:pt idx="8778">
                  <c:v>124.0</c:v>
                </c:pt>
                <c:pt idx="8779">
                  <c:v>124.0</c:v>
                </c:pt>
                <c:pt idx="8780">
                  <c:v>124.0</c:v>
                </c:pt>
                <c:pt idx="8781">
                  <c:v>124.0</c:v>
                </c:pt>
                <c:pt idx="8782">
                  <c:v>124.0</c:v>
                </c:pt>
                <c:pt idx="8783">
                  <c:v>124.0</c:v>
                </c:pt>
                <c:pt idx="8784">
                  <c:v>126.0</c:v>
                </c:pt>
                <c:pt idx="8785">
                  <c:v>122.0</c:v>
                </c:pt>
                <c:pt idx="8786">
                  <c:v>122.0</c:v>
                </c:pt>
                <c:pt idx="8787">
                  <c:v>124.0</c:v>
                </c:pt>
                <c:pt idx="8788">
                  <c:v>123.0</c:v>
                </c:pt>
                <c:pt idx="8789">
                  <c:v>123.0</c:v>
                </c:pt>
                <c:pt idx="8790">
                  <c:v>124.0</c:v>
                </c:pt>
                <c:pt idx="8791">
                  <c:v>125.0</c:v>
                </c:pt>
                <c:pt idx="8792">
                  <c:v>124.0</c:v>
                </c:pt>
                <c:pt idx="8793">
                  <c:v>125.0</c:v>
                </c:pt>
                <c:pt idx="8794">
                  <c:v>123.0</c:v>
                </c:pt>
                <c:pt idx="8795">
                  <c:v>123.0</c:v>
                </c:pt>
                <c:pt idx="8796">
                  <c:v>124.0</c:v>
                </c:pt>
                <c:pt idx="8797">
                  <c:v>125.0</c:v>
                </c:pt>
                <c:pt idx="8798">
                  <c:v>124.0</c:v>
                </c:pt>
                <c:pt idx="8799">
                  <c:v>123.0</c:v>
                </c:pt>
                <c:pt idx="8800">
                  <c:v>124.0</c:v>
                </c:pt>
                <c:pt idx="8801">
                  <c:v>125.0</c:v>
                </c:pt>
                <c:pt idx="8802">
                  <c:v>122.0</c:v>
                </c:pt>
                <c:pt idx="8803">
                  <c:v>126.0</c:v>
                </c:pt>
                <c:pt idx="8804">
                  <c:v>124.0</c:v>
                </c:pt>
                <c:pt idx="8805">
                  <c:v>123.0</c:v>
                </c:pt>
                <c:pt idx="8806">
                  <c:v>125.0</c:v>
                </c:pt>
                <c:pt idx="8807">
                  <c:v>125.0</c:v>
                </c:pt>
                <c:pt idx="8808">
                  <c:v>124.0</c:v>
                </c:pt>
                <c:pt idx="8809">
                  <c:v>125.0</c:v>
                </c:pt>
                <c:pt idx="8810">
                  <c:v>123.0</c:v>
                </c:pt>
                <c:pt idx="8811">
                  <c:v>124.0</c:v>
                </c:pt>
                <c:pt idx="8812">
                  <c:v>124.0</c:v>
                </c:pt>
                <c:pt idx="8813">
                  <c:v>126.0</c:v>
                </c:pt>
                <c:pt idx="8814">
                  <c:v>125.0</c:v>
                </c:pt>
                <c:pt idx="8815">
                  <c:v>124.0</c:v>
                </c:pt>
                <c:pt idx="8816">
                  <c:v>124.0</c:v>
                </c:pt>
                <c:pt idx="8817">
                  <c:v>125.0</c:v>
                </c:pt>
                <c:pt idx="8818">
                  <c:v>124.0</c:v>
                </c:pt>
                <c:pt idx="8819">
                  <c:v>124.0</c:v>
                </c:pt>
                <c:pt idx="8820">
                  <c:v>126.0</c:v>
                </c:pt>
                <c:pt idx="8821">
                  <c:v>125.0</c:v>
                </c:pt>
                <c:pt idx="8822">
                  <c:v>123.0</c:v>
                </c:pt>
                <c:pt idx="8823">
                  <c:v>124.0</c:v>
                </c:pt>
                <c:pt idx="8824">
                  <c:v>125.0</c:v>
                </c:pt>
                <c:pt idx="8825">
                  <c:v>123.0</c:v>
                </c:pt>
                <c:pt idx="8826">
                  <c:v>126.0</c:v>
                </c:pt>
                <c:pt idx="8827">
                  <c:v>124.0</c:v>
                </c:pt>
                <c:pt idx="8828">
                  <c:v>125.0</c:v>
                </c:pt>
                <c:pt idx="8829">
                  <c:v>123.0</c:v>
                </c:pt>
                <c:pt idx="8830">
                  <c:v>124.0</c:v>
                </c:pt>
                <c:pt idx="8831">
                  <c:v>125.0</c:v>
                </c:pt>
                <c:pt idx="8832">
                  <c:v>124.0</c:v>
                </c:pt>
                <c:pt idx="8833">
                  <c:v>125.0</c:v>
                </c:pt>
                <c:pt idx="8834">
                  <c:v>125.0</c:v>
                </c:pt>
                <c:pt idx="8835">
                  <c:v>122.0</c:v>
                </c:pt>
                <c:pt idx="8836">
                  <c:v>124.0</c:v>
                </c:pt>
                <c:pt idx="8837">
                  <c:v>125.0</c:v>
                </c:pt>
                <c:pt idx="8838">
                  <c:v>124.0</c:v>
                </c:pt>
                <c:pt idx="8839">
                  <c:v>124.0</c:v>
                </c:pt>
                <c:pt idx="8840">
                  <c:v>124.0</c:v>
                </c:pt>
                <c:pt idx="8841">
                  <c:v>124.0</c:v>
                </c:pt>
                <c:pt idx="8842">
                  <c:v>125.0</c:v>
                </c:pt>
                <c:pt idx="8843">
                  <c:v>124.0</c:v>
                </c:pt>
                <c:pt idx="8844">
                  <c:v>125.0</c:v>
                </c:pt>
                <c:pt idx="8845">
                  <c:v>125.0</c:v>
                </c:pt>
                <c:pt idx="8846">
                  <c:v>124.0</c:v>
                </c:pt>
                <c:pt idx="8847">
                  <c:v>125.0</c:v>
                </c:pt>
                <c:pt idx="8848">
                  <c:v>124.0</c:v>
                </c:pt>
                <c:pt idx="8849">
                  <c:v>124.0</c:v>
                </c:pt>
                <c:pt idx="8850">
                  <c:v>125.0</c:v>
                </c:pt>
                <c:pt idx="8851">
                  <c:v>125.0</c:v>
                </c:pt>
                <c:pt idx="8852">
                  <c:v>122.0</c:v>
                </c:pt>
                <c:pt idx="8853">
                  <c:v>125.0</c:v>
                </c:pt>
                <c:pt idx="8854">
                  <c:v>124.0</c:v>
                </c:pt>
                <c:pt idx="8855">
                  <c:v>124.0</c:v>
                </c:pt>
                <c:pt idx="8856">
                  <c:v>124.0</c:v>
                </c:pt>
                <c:pt idx="8857">
                  <c:v>124.0</c:v>
                </c:pt>
                <c:pt idx="8858">
                  <c:v>125.0</c:v>
                </c:pt>
                <c:pt idx="8859">
                  <c:v>124.0</c:v>
                </c:pt>
                <c:pt idx="8860">
                  <c:v>124.0</c:v>
                </c:pt>
                <c:pt idx="8861">
                  <c:v>125.0</c:v>
                </c:pt>
                <c:pt idx="8862">
                  <c:v>125.0</c:v>
                </c:pt>
                <c:pt idx="8863">
                  <c:v>124.0</c:v>
                </c:pt>
                <c:pt idx="8864">
                  <c:v>124.0</c:v>
                </c:pt>
                <c:pt idx="8865">
                  <c:v>125.0</c:v>
                </c:pt>
                <c:pt idx="8866">
                  <c:v>124.0</c:v>
                </c:pt>
                <c:pt idx="8867">
                  <c:v>124.0</c:v>
                </c:pt>
                <c:pt idx="8868">
                  <c:v>125.0</c:v>
                </c:pt>
                <c:pt idx="8869">
                  <c:v>124.0</c:v>
                </c:pt>
                <c:pt idx="8870">
                  <c:v>123.0</c:v>
                </c:pt>
                <c:pt idx="8871">
                  <c:v>125.0</c:v>
                </c:pt>
                <c:pt idx="8872">
                  <c:v>125.0</c:v>
                </c:pt>
                <c:pt idx="8873">
                  <c:v>126.0</c:v>
                </c:pt>
                <c:pt idx="8874">
                  <c:v>124.0</c:v>
                </c:pt>
                <c:pt idx="8875">
                  <c:v>125.0</c:v>
                </c:pt>
                <c:pt idx="8876">
                  <c:v>124.0</c:v>
                </c:pt>
                <c:pt idx="8877">
                  <c:v>123.0</c:v>
                </c:pt>
                <c:pt idx="8878">
                  <c:v>125.0</c:v>
                </c:pt>
                <c:pt idx="8879">
                  <c:v>126.0</c:v>
                </c:pt>
                <c:pt idx="8880">
                  <c:v>125.0</c:v>
                </c:pt>
                <c:pt idx="8881">
                  <c:v>125.0</c:v>
                </c:pt>
                <c:pt idx="8882">
                  <c:v>124.0</c:v>
                </c:pt>
                <c:pt idx="8883">
                  <c:v>124.0</c:v>
                </c:pt>
                <c:pt idx="8884">
                  <c:v>123.0</c:v>
                </c:pt>
                <c:pt idx="8885">
                  <c:v>124.0</c:v>
                </c:pt>
                <c:pt idx="8886">
                  <c:v>125.0</c:v>
                </c:pt>
                <c:pt idx="8887">
                  <c:v>125.0</c:v>
                </c:pt>
                <c:pt idx="8888">
                  <c:v>123.0</c:v>
                </c:pt>
                <c:pt idx="8889">
                  <c:v>124.0</c:v>
                </c:pt>
                <c:pt idx="8890">
                  <c:v>124.0</c:v>
                </c:pt>
                <c:pt idx="8891">
                  <c:v>123.0</c:v>
                </c:pt>
                <c:pt idx="8892">
                  <c:v>124.0</c:v>
                </c:pt>
                <c:pt idx="8893">
                  <c:v>123.0</c:v>
                </c:pt>
                <c:pt idx="8894">
                  <c:v>124.0</c:v>
                </c:pt>
                <c:pt idx="8895">
                  <c:v>124.0</c:v>
                </c:pt>
                <c:pt idx="8896">
                  <c:v>123.0</c:v>
                </c:pt>
                <c:pt idx="8897">
                  <c:v>125.0</c:v>
                </c:pt>
                <c:pt idx="8898">
                  <c:v>125.0</c:v>
                </c:pt>
                <c:pt idx="8899">
                  <c:v>126.0</c:v>
                </c:pt>
                <c:pt idx="8900">
                  <c:v>126.0</c:v>
                </c:pt>
                <c:pt idx="8901">
                  <c:v>125.0</c:v>
                </c:pt>
                <c:pt idx="8902">
                  <c:v>124.0</c:v>
                </c:pt>
                <c:pt idx="8903">
                  <c:v>125.0</c:v>
                </c:pt>
                <c:pt idx="8904">
                  <c:v>125.0</c:v>
                </c:pt>
                <c:pt idx="8905">
                  <c:v>125.0</c:v>
                </c:pt>
                <c:pt idx="8906">
                  <c:v>126.0</c:v>
                </c:pt>
                <c:pt idx="8907">
                  <c:v>125.0</c:v>
                </c:pt>
                <c:pt idx="8908">
                  <c:v>124.0</c:v>
                </c:pt>
                <c:pt idx="8909">
                  <c:v>125.0</c:v>
                </c:pt>
                <c:pt idx="8910">
                  <c:v>124.0</c:v>
                </c:pt>
                <c:pt idx="8911">
                  <c:v>123.0</c:v>
                </c:pt>
                <c:pt idx="8912">
                  <c:v>124.0</c:v>
                </c:pt>
                <c:pt idx="8913">
                  <c:v>125.0</c:v>
                </c:pt>
                <c:pt idx="8914">
                  <c:v>123.0</c:v>
                </c:pt>
                <c:pt idx="8915">
                  <c:v>125.0</c:v>
                </c:pt>
                <c:pt idx="8916">
                  <c:v>124.0</c:v>
                </c:pt>
                <c:pt idx="8917">
                  <c:v>126.0</c:v>
                </c:pt>
                <c:pt idx="8918">
                  <c:v>123.0</c:v>
                </c:pt>
                <c:pt idx="8919">
                  <c:v>124.0</c:v>
                </c:pt>
                <c:pt idx="8920">
                  <c:v>125.0</c:v>
                </c:pt>
                <c:pt idx="8921">
                  <c:v>126.0</c:v>
                </c:pt>
                <c:pt idx="8922">
                  <c:v>124.0</c:v>
                </c:pt>
                <c:pt idx="8923">
                  <c:v>125.0</c:v>
                </c:pt>
                <c:pt idx="8924">
                  <c:v>123.0</c:v>
                </c:pt>
                <c:pt idx="8925">
                  <c:v>125.0</c:v>
                </c:pt>
                <c:pt idx="8926">
                  <c:v>125.0</c:v>
                </c:pt>
                <c:pt idx="8927">
                  <c:v>124.0</c:v>
                </c:pt>
                <c:pt idx="8928">
                  <c:v>123.0</c:v>
                </c:pt>
                <c:pt idx="8929">
                  <c:v>125.0</c:v>
                </c:pt>
                <c:pt idx="8930">
                  <c:v>124.0</c:v>
                </c:pt>
                <c:pt idx="8931">
                  <c:v>125.0</c:v>
                </c:pt>
                <c:pt idx="8932">
                  <c:v>124.0</c:v>
                </c:pt>
                <c:pt idx="8933">
                  <c:v>125.0</c:v>
                </c:pt>
                <c:pt idx="8934">
                  <c:v>123.0</c:v>
                </c:pt>
                <c:pt idx="8935">
                  <c:v>124.0</c:v>
                </c:pt>
                <c:pt idx="8936">
                  <c:v>125.0</c:v>
                </c:pt>
                <c:pt idx="8937">
                  <c:v>124.0</c:v>
                </c:pt>
                <c:pt idx="8938">
                  <c:v>123.0</c:v>
                </c:pt>
                <c:pt idx="8939">
                  <c:v>125.0</c:v>
                </c:pt>
                <c:pt idx="8940">
                  <c:v>124.0</c:v>
                </c:pt>
                <c:pt idx="8941">
                  <c:v>123.0</c:v>
                </c:pt>
                <c:pt idx="8942">
                  <c:v>125.0</c:v>
                </c:pt>
                <c:pt idx="8943">
                  <c:v>126.0</c:v>
                </c:pt>
                <c:pt idx="8944">
                  <c:v>126.0</c:v>
                </c:pt>
                <c:pt idx="8945">
                  <c:v>125.0</c:v>
                </c:pt>
                <c:pt idx="8946">
                  <c:v>124.0</c:v>
                </c:pt>
                <c:pt idx="8947">
                  <c:v>124.0</c:v>
                </c:pt>
                <c:pt idx="8948">
                  <c:v>125.0</c:v>
                </c:pt>
                <c:pt idx="8949">
                  <c:v>124.0</c:v>
                </c:pt>
                <c:pt idx="8950">
                  <c:v>125.0</c:v>
                </c:pt>
                <c:pt idx="8951">
                  <c:v>126.0</c:v>
                </c:pt>
                <c:pt idx="8952">
                  <c:v>124.0</c:v>
                </c:pt>
                <c:pt idx="8953">
                  <c:v>123.0</c:v>
                </c:pt>
                <c:pt idx="8954">
                  <c:v>125.0</c:v>
                </c:pt>
                <c:pt idx="8955">
                  <c:v>126.0</c:v>
                </c:pt>
                <c:pt idx="8956">
                  <c:v>124.0</c:v>
                </c:pt>
                <c:pt idx="8957">
                  <c:v>124.0</c:v>
                </c:pt>
                <c:pt idx="8958">
                  <c:v>123.0</c:v>
                </c:pt>
                <c:pt idx="8959">
                  <c:v>124.0</c:v>
                </c:pt>
                <c:pt idx="8960">
                  <c:v>124.0</c:v>
                </c:pt>
                <c:pt idx="8961">
                  <c:v>122.0</c:v>
                </c:pt>
                <c:pt idx="8962">
                  <c:v>123.0</c:v>
                </c:pt>
                <c:pt idx="8963">
                  <c:v>124.0</c:v>
                </c:pt>
                <c:pt idx="8964">
                  <c:v>125.0</c:v>
                </c:pt>
                <c:pt idx="8965">
                  <c:v>124.0</c:v>
                </c:pt>
                <c:pt idx="8966">
                  <c:v>125.0</c:v>
                </c:pt>
                <c:pt idx="8967">
                  <c:v>124.0</c:v>
                </c:pt>
                <c:pt idx="8968">
                  <c:v>124.0</c:v>
                </c:pt>
                <c:pt idx="8969">
                  <c:v>124.0</c:v>
                </c:pt>
                <c:pt idx="8970">
                  <c:v>124.0</c:v>
                </c:pt>
                <c:pt idx="8971">
                  <c:v>123.0</c:v>
                </c:pt>
                <c:pt idx="8972">
                  <c:v>124.0</c:v>
                </c:pt>
                <c:pt idx="8973">
                  <c:v>125.0</c:v>
                </c:pt>
                <c:pt idx="8974">
                  <c:v>123.0</c:v>
                </c:pt>
                <c:pt idx="8975">
                  <c:v>123.0</c:v>
                </c:pt>
                <c:pt idx="8976">
                  <c:v>125.0</c:v>
                </c:pt>
                <c:pt idx="8977">
                  <c:v>123.0</c:v>
                </c:pt>
                <c:pt idx="8978">
                  <c:v>125.0</c:v>
                </c:pt>
                <c:pt idx="8979">
                  <c:v>125.0</c:v>
                </c:pt>
                <c:pt idx="8980">
                  <c:v>125.0</c:v>
                </c:pt>
                <c:pt idx="8981">
                  <c:v>124.0</c:v>
                </c:pt>
                <c:pt idx="8982">
                  <c:v>124.0</c:v>
                </c:pt>
                <c:pt idx="8983">
                  <c:v>124.0</c:v>
                </c:pt>
                <c:pt idx="8984">
                  <c:v>125.0</c:v>
                </c:pt>
                <c:pt idx="8985">
                  <c:v>126.0</c:v>
                </c:pt>
                <c:pt idx="8986">
                  <c:v>125.0</c:v>
                </c:pt>
                <c:pt idx="8987">
                  <c:v>124.0</c:v>
                </c:pt>
                <c:pt idx="8988">
                  <c:v>125.0</c:v>
                </c:pt>
                <c:pt idx="8989">
                  <c:v>124.0</c:v>
                </c:pt>
                <c:pt idx="8990">
                  <c:v>126.0</c:v>
                </c:pt>
                <c:pt idx="8991">
                  <c:v>124.0</c:v>
                </c:pt>
                <c:pt idx="8992">
                  <c:v>124.0</c:v>
                </c:pt>
                <c:pt idx="8993">
                  <c:v>124.0</c:v>
                </c:pt>
                <c:pt idx="8994">
                  <c:v>126.0</c:v>
                </c:pt>
                <c:pt idx="8995">
                  <c:v>124.0</c:v>
                </c:pt>
                <c:pt idx="8996">
                  <c:v>123.0</c:v>
                </c:pt>
                <c:pt idx="8997">
                  <c:v>124.0</c:v>
                </c:pt>
                <c:pt idx="8998">
                  <c:v>126.0</c:v>
                </c:pt>
                <c:pt idx="8999">
                  <c:v>123.0</c:v>
                </c:pt>
                <c:pt idx="9000">
                  <c:v>125.0</c:v>
                </c:pt>
                <c:pt idx="9001">
                  <c:v>125.0</c:v>
                </c:pt>
                <c:pt idx="9002">
                  <c:v>125.0</c:v>
                </c:pt>
                <c:pt idx="9003">
                  <c:v>124.0</c:v>
                </c:pt>
                <c:pt idx="9004">
                  <c:v>123.0</c:v>
                </c:pt>
                <c:pt idx="9005">
                  <c:v>123.0</c:v>
                </c:pt>
                <c:pt idx="9006">
                  <c:v>123.0</c:v>
                </c:pt>
                <c:pt idx="9007">
                  <c:v>124.0</c:v>
                </c:pt>
                <c:pt idx="9008">
                  <c:v>125.0</c:v>
                </c:pt>
                <c:pt idx="9009">
                  <c:v>124.0</c:v>
                </c:pt>
                <c:pt idx="9010">
                  <c:v>123.0</c:v>
                </c:pt>
                <c:pt idx="9011">
                  <c:v>125.0</c:v>
                </c:pt>
                <c:pt idx="9012">
                  <c:v>125.0</c:v>
                </c:pt>
                <c:pt idx="9013">
                  <c:v>124.0</c:v>
                </c:pt>
                <c:pt idx="9014">
                  <c:v>124.0</c:v>
                </c:pt>
                <c:pt idx="9015">
                  <c:v>123.0</c:v>
                </c:pt>
                <c:pt idx="9016">
                  <c:v>124.0</c:v>
                </c:pt>
                <c:pt idx="9017">
                  <c:v>124.0</c:v>
                </c:pt>
                <c:pt idx="9018">
                  <c:v>125.0</c:v>
                </c:pt>
                <c:pt idx="9019">
                  <c:v>123.0</c:v>
                </c:pt>
                <c:pt idx="9020">
                  <c:v>124.0</c:v>
                </c:pt>
                <c:pt idx="9021">
                  <c:v>124.0</c:v>
                </c:pt>
                <c:pt idx="9022">
                  <c:v>125.0</c:v>
                </c:pt>
                <c:pt idx="9023">
                  <c:v>123.0</c:v>
                </c:pt>
                <c:pt idx="9024">
                  <c:v>125.0</c:v>
                </c:pt>
                <c:pt idx="9025">
                  <c:v>125.0</c:v>
                </c:pt>
                <c:pt idx="9026">
                  <c:v>122.0</c:v>
                </c:pt>
                <c:pt idx="9027">
                  <c:v>124.0</c:v>
                </c:pt>
                <c:pt idx="9028">
                  <c:v>125.0</c:v>
                </c:pt>
                <c:pt idx="9029">
                  <c:v>125.0</c:v>
                </c:pt>
                <c:pt idx="9030">
                  <c:v>125.0</c:v>
                </c:pt>
                <c:pt idx="9031">
                  <c:v>125.0</c:v>
                </c:pt>
                <c:pt idx="9032">
                  <c:v>124.0</c:v>
                </c:pt>
                <c:pt idx="9033">
                  <c:v>124.0</c:v>
                </c:pt>
                <c:pt idx="9034">
                  <c:v>124.0</c:v>
                </c:pt>
                <c:pt idx="9035">
                  <c:v>123.0</c:v>
                </c:pt>
                <c:pt idx="9036">
                  <c:v>125.0</c:v>
                </c:pt>
                <c:pt idx="9037">
                  <c:v>125.0</c:v>
                </c:pt>
                <c:pt idx="9038">
                  <c:v>125.0</c:v>
                </c:pt>
                <c:pt idx="9039">
                  <c:v>125.0</c:v>
                </c:pt>
                <c:pt idx="9040">
                  <c:v>125.0</c:v>
                </c:pt>
                <c:pt idx="9041">
                  <c:v>125.0</c:v>
                </c:pt>
                <c:pt idx="9042">
                  <c:v>126.0</c:v>
                </c:pt>
                <c:pt idx="9043">
                  <c:v>125.0</c:v>
                </c:pt>
                <c:pt idx="9044">
                  <c:v>124.0</c:v>
                </c:pt>
                <c:pt idx="9045">
                  <c:v>124.0</c:v>
                </c:pt>
                <c:pt idx="9046">
                  <c:v>124.0</c:v>
                </c:pt>
                <c:pt idx="9047">
                  <c:v>123.0</c:v>
                </c:pt>
                <c:pt idx="9048">
                  <c:v>125.0</c:v>
                </c:pt>
                <c:pt idx="9049">
                  <c:v>125.0</c:v>
                </c:pt>
                <c:pt idx="9050">
                  <c:v>125.0</c:v>
                </c:pt>
                <c:pt idx="9051">
                  <c:v>123.0</c:v>
                </c:pt>
                <c:pt idx="9052">
                  <c:v>124.0</c:v>
                </c:pt>
                <c:pt idx="9053">
                  <c:v>125.0</c:v>
                </c:pt>
                <c:pt idx="9054">
                  <c:v>124.0</c:v>
                </c:pt>
                <c:pt idx="9055">
                  <c:v>125.0</c:v>
                </c:pt>
                <c:pt idx="9056">
                  <c:v>124.0</c:v>
                </c:pt>
                <c:pt idx="9057">
                  <c:v>124.0</c:v>
                </c:pt>
                <c:pt idx="9058">
                  <c:v>124.0</c:v>
                </c:pt>
                <c:pt idx="9059">
                  <c:v>125.0</c:v>
                </c:pt>
                <c:pt idx="9060">
                  <c:v>125.0</c:v>
                </c:pt>
                <c:pt idx="9061">
                  <c:v>124.0</c:v>
                </c:pt>
                <c:pt idx="9062">
                  <c:v>125.0</c:v>
                </c:pt>
                <c:pt idx="9063">
                  <c:v>126.0</c:v>
                </c:pt>
                <c:pt idx="9064">
                  <c:v>125.0</c:v>
                </c:pt>
                <c:pt idx="9065">
                  <c:v>125.0</c:v>
                </c:pt>
                <c:pt idx="9066">
                  <c:v>124.0</c:v>
                </c:pt>
                <c:pt idx="9067">
                  <c:v>125.0</c:v>
                </c:pt>
                <c:pt idx="9068">
                  <c:v>124.0</c:v>
                </c:pt>
                <c:pt idx="9069">
                  <c:v>126.0</c:v>
                </c:pt>
                <c:pt idx="9070">
                  <c:v>126.0</c:v>
                </c:pt>
                <c:pt idx="9071">
                  <c:v>125.0</c:v>
                </c:pt>
                <c:pt idx="9072">
                  <c:v>124.0</c:v>
                </c:pt>
                <c:pt idx="9073">
                  <c:v>124.0</c:v>
                </c:pt>
                <c:pt idx="9074">
                  <c:v>125.0</c:v>
                </c:pt>
                <c:pt idx="9075">
                  <c:v>125.0</c:v>
                </c:pt>
                <c:pt idx="9076">
                  <c:v>125.0</c:v>
                </c:pt>
                <c:pt idx="9077">
                  <c:v>125.0</c:v>
                </c:pt>
                <c:pt idx="9078">
                  <c:v>125.0</c:v>
                </c:pt>
                <c:pt idx="9079">
                  <c:v>125.0</c:v>
                </c:pt>
                <c:pt idx="9080">
                  <c:v>125.0</c:v>
                </c:pt>
                <c:pt idx="9081">
                  <c:v>125.0</c:v>
                </c:pt>
                <c:pt idx="9082">
                  <c:v>124.0</c:v>
                </c:pt>
                <c:pt idx="9083">
                  <c:v>125.0</c:v>
                </c:pt>
                <c:pt idx="9084">
                  <c:v>126.0</c:v>
                </c:pt>
                <c:pt idx="9085">
                  <c:v>122.0</c:v>
                </c:pt>
                <c:pt idx="9086">
                  <c:v>125.0</c:v>
                </c:pt>
                <c:pt idx="9087">
                  <c:v>125.0</c:v>
                </c:pt>
                <c:pt idx="9088">
                  <c:v>125.0</c:v>
                </c:pt>
                <c:pt idx="9089">
                  <c:v>124.0</c:v>
                </c:pt>
                <c:pt idx="9090">
                  <c:v>125.0</c:v>
                </c:pt>
                <c:pt idx="9091">
                  <c:v>124.0</c:v>
                </c:pt>
                <c:pt idx="9092">
                  <c:v>126.0</c:v>
                </c:pt>
                <c:pt idx="9093">
                  <c:v>125.0</c:v>
                </c:pt>
                <c:pt idx="9094">
                  <c:v>124.0</c:v>
                </c:pt>
                <c:pt idx="9095">
                  <c:v>123.0</c:v>
                </c:pt>
                <c:pt idx="9096">
                  <c:v>125.0</c:v>
                </c:pt>
                <c:pt idx="9097">
                  <c:v>123.0</c:v>
                </c:pt>
                <c:pt idx="9098">
                  <c:v>124.0</c:v>
                </c:pt>
                <c:pt idx="9099">
                  <c:v>126.0</c:v>
                </c:pt>
                <c:pt idx="9100">
                  <c:v>125.0</c:v>
                </c:pt>
                <c:pt idx="9101">
                  <c:v>124.0</c:v>
                </c:pt>
                <c:pt idx="9102">
                  <c:v>124.0</c:v>
                </c:pt>
                <c:pt idx="9103">
                  <c:v>126.0</c:v>
                </c:pt>
                <c:pt idx="9104">
                  <c:v>125.0</c:v>
                </c:pt>
                <c:pt idx="9105">
                  <c:v>124.0</c:v>
                </c:pt>
                <c:pt idx="9106">
                  <c:v>126.0</c:v>
                </c:pt>
                <c:pt idx="9107">
                  <c:v>126.0</c:v>
                </c:pt>
                <c:pt idx="9108">
                  <c:v>124.0</c:v>
                </c:pt>
                <c:pt idx="9109">
                  <c:v>124.0</c:v>
                </c:pt>
                <c:pt idx="9110">
                  <c:v>123.0</c:v>
                </c:pt>
                <c:pt idx="9111">
                  <c:v>123.0</c:v>
                </c:pt>
                <c:pt idx="9112">
                  <c:v>124.0</c:v>
                </c:pt>
                <c:pt idx="9113">
                  <c:v>125.0</c:v>
                </c:pt>
                <c:pt idx="9114">
                  <c:v>127.0</c:v>
                </c:pt>
                <c:pt idx="9115">
                  <c:v>123.0</c:v>
                </c:pt>
                <c:pt idx="9116">
                  <c:v>124.0</c:v>
                </c:pt>
                <c:pt idx="9117">
                  <c:v>123.0</c:v>
                </c:pt>
                <c:pt idx="9118">
                  <c:v>124.0</c:v>
                </c:pt>
                <c:pt idx="9119">
                  <c:v>124.0</c:v>
                </c:pt>
                <c:pt idx="9120">
                  <c:v>123.0</c:v>
                </c:pt>
                <c:pt idx="9121">
                  <c:v>126.0</c:v>
                </c:pt>
                <c:pt idx="9122">
                  <c:v>125.0</c:v>
                </c:pt>
                <c:pt idx="9123">
                  <c:v>123.0</c:v>
                </c:pt>
                <c:pt idx="9124">
                  <c:v>124.0</c:v>
                </c:pt>
                <c:pt idx="9125">
                  <c:v>125.0</c:v>
                </c:pt>
                <c:pt idx="9126">
                  <c:v>124.0</c:v>
                </c:pt>
                <c:pt idx="9127">
                  <c:v>124.0</c:v>
                </c:pt>
                <c:pt idx="9128">
                  <c:v>126.0</c:v>
                </c:pt>
                <c:pt idx="9129">
                  <c:v>125.0</c:v>
                </c:pt>
                <c:pt idx="9130">
                  <c:v>126.0</c:v>
                </c:pt>
                <c:pt idx="9131">
                  <c:v>126.0</c:v>
                </c:pt>
                <c:pt idx="9132">
                  <c:v>125.0</c:v>
                </c:pt>
                <c:pt idx="9133">
                  <c:v>127.0</c:v>
                </c:pt>
                <c:pt idx="9134">
                  <c:v>126.0</c:v>
                </c:pt>
                <c:pt idx="9135">
                  <c:v>126.0</c:v>
                </c:pt>
                <c:pt idx="9136">
                  <c:v>125.0</c:v>
                </c:pt>
                <c:pt idx="9137">
                  <c:v>125.0</c:v>
                </c:pt>
                <c:pt idx="9138">
                  <c:v>124.0</c:v>
                </c:pt>
                <c:pt idx="9139">
                  <c:v>124.0</c:v>
                </c:pt>
                <c:pt idx="9140">
                  <c:v>125.0</c:v>
                </c:pt>
                <c:pt idx="9141">
                  <c:v>125.0</c:v>
                </c:pt>
                <c:pt idx="9142">
                  <c:v>126.0</c:v>
                </c:pt>
                <c:pt idx="9143">
                  <c:v>125.0</c:v>
                </c:pt>
                <c:pt idx="9144">
                  <c:v>125.0</c:v>
                </c:pt>
                <c:pt idx="9145">
                  <c:v>125.0</c:v>
                </c:pt>
                <c:pt idx="9146">
                  <c:v>124.0</c:v>
                </c:pt>
                <c:pt idx="9147">
                  <c:v>125.0</c:v>
                </c:pt>
                <c:pt idx="9148">
                  <c:v>124.0</c:v>
                </c:pt>
                <c:pt idx="9149">
                  <c:v>125.0</c:v>
                </c:pt>
                <c:pt idx="9150">
                  <c:v>125.0</c:v>
                </c:pt>
                <c:pt idx="9151">
                  <c:v>126.0</c:v>
                </c:pt>
                <c:pt idx="9152">
                  <c:v>125.0</c:v>
                </c:pt>
                <c:pt idx="9153">
                  <c:v>124.0</c:v>
                </c:pt>
                <c:pt idx="9154">
                  <c:v>126.0</c:v>
                </c:pt>
                <c:pt idx="9155">
                  <c:v>125.0</c:v>
                </c:pt>
                <c:pt idx="9156">
                  <c:v>123.0</c:v>
                </c:pt>
                <c:pt idx="9157">
                  <c:v>125.0</c:v>
                </c:pt>
                <c:pt idx="9158">
                  <c:v>126.0</c:v>
                </c:pt>
                <c:pt idx="9159">
                  <c:v>125.0</c:v>
                </c:pt>
                <c:pt idx="9160">
                  <c:v>124.0</c:v>
                </c:pt>
                <c:pt idx="9161">
                  <c:v>125.0</c:v>
                </c:pt>
                <c:pt idx="9162">
                  <c:v>126.0</c:v>
                </c:pt>
                <c:pt idx="9163">
                  <c:v>125.0</c:v>
                </c:pt>
                <c:pt idx="9164">
                  <c:v>127.0</c:v>
                </c:pt>
                <c:pt idx="9165">
                  <c:v>126.0</c:v>
                </c:pt>
                <c:pt idx="9166">
                  <c:v>124.0</c:v>
                </c:pt>
                <c:pt idx="9167">
                  <c:v>124.0</c:v>
                </c:pt>
                <c:pt idx="9168">
                  <c:v>124.0</c:v>
                </c:pt>
                <c:pt idx="9169">
                  <c:v>125.0</c:v>
                </c:pt>
                <c:pt idx="9170">
                  <c:v>124.0</c:v>
                </c:pt>
                <c:pt idx="9171">
                  <c:v>124.0</c:v>
                </c:pt>
                <c:pt idx="9172">
                  <c:v>125.0</c:v>
                </c:pt>
                <c:pt idx="9173">
                  <c:v>125.0</c:v>
                </c:pt>
                <c:pt idx="9174">
                  <c:v>125.0</c:v>
                </c:pt>
                <c:pt idx="9175">
                  <c:v>126.0</c:v>
                </c:pt>
                <c:pt idx="9176">
                  <c:v>126.0</c:v>
                </c:pt>
                <c:pt idx="9177">
                  <c:v>124.0</c:v>
                </c:pt>
                <c:pt idx="9178">
                  <c:v>124.0</c:v>
                </c:pt>
                <c:pt idx="9179">
                  <c:v>124.0</c:v>
                </c:pt>
                <c:pt idx="9180">
                  <c:v>125.0</c:v>
                </c:pt>
                <c:pt idx="9181">
                  <c:v>127.0</c:v>
                </c:pt>
                <c:pt idx="9182">
                  <c:v>127.0</c:v>
                </c:pt>
                <c:pt idx="9183">
                  <c:v>123.0</c:v>
                </c:pt>
                <c:pt idx="9184">
                  <c:v>126.0</c:v>
                </c:pt>
                <c:pt idx="9185">
                  <c:v>124.0</c:v>
                </c:pt>
                <c:pt idx="9186">
                  <c:v>125.0</c:v>
                </c:pt>
                <c:pt idx="9187">
                  <c:v>125.0</c:v>
                </c:pt>
                <c:pt idx="9188">
                  <c:v>126.0</c:v>
                </c:pt>
                <c:pt idx="9189">
                  <c:v>125.0</c:v>
                </c:pt>
                <c:pt idx="9190">
                  <c:v>124.0</c:v>
                </c:pt>
                <c:pt idx="9191">
                  <c:v>126.0</c:v>
                </c:pt>
                <c:pt idx="9192">
                  <c:v>125.0</c:v>
                </c:pt>
                <c:pt idx="9193">
                  <c:v>125.0</c:v>
                </c:pt>
                <c:pt idx="9194">
                  <c:v>125.0</c:v>
                </c:pt>
                <c:pt idx="9195">
                  <c:v>125.0</c:v>
                </c:pt>
                <c:pt idx="9196">
                  <c:v>125.0</c:v>
                </c:pt>
                <c:pt idx="9197">
                  <c:v>125.0</c:v>
                </c:pt>
                <c:pt idx="9198">
                  <c:v>126.0</c:v>
                </c:pt>
                <c:pt idx="9199">
                  <c:v>125.0</c:v>
                </c:pt>
                <c:pt idx="9200">
                  <c:v>126.0</c:v>
                </c:pt>
                <c:pt idx="9201">
                  <c:v>131.0</c:v>
                </c:pt>
                <c:pt idx="9202">
                  <c:v>127.0</c:v>
                </c:pt>
                <c:pt idx="9203">
                  <c:v>125.0</c:v>
                </c:pt>
                <c:pt idx="9204">
                  <c:v>125.0</c:v>
                </c:pt>
                <c:pt idx="9205">
                  <c:v>125.0</c:v>
                </c:pt>
                <c:pt idx="9206">
                  <c:v>126.0</c:v>
                </c:pt>
                <c:pt idx="9207">
                  <c:v>124.0</c:v>
                </c:pt>
                <c:pt idx="9208">
                  <c:v>124.0</c:v>
                </c:pt>
                <c:pt idx="9209">
                  <c:v>124.0</c:v>
                </c:pt>
                <c:pt idx="9210">
                  <c:v>125.0</c:v>
                </c:pt>
                <c:pt idx="9211">
                  <c:v>125.0</c:v>
                </c:pt>
                <c:pt idx="9212">
                  <c:v>125.0</c:v>
                </c:pt>
                <c:pt idx="9213">
                  <c:v>125.0</c:v>
                </c:pt>
                <c:pt idx="9214">
                  <c:v>124.0</c:v>
                </c:pt>
                <c:pt idx="9215">
                  <c:v>126.0</c:v>
                </c:pt>
                <c:pt idx="9216">
                  <c:v>125.0</c:v>
                </c:pt>
                <c:pt idx="9217">
                  <c:v>125.0</c:v>
                </c:pt>
                <c:pt idx="9218">
                  <c:v>124.0</c:v>
                </c:pt>
                <c:pt idx="9219">
                  <c:v>126.0</c:v>
                </c:pt>
                <c:pt idx="9220">
                  <c:v>126.0</c:v>
                </c:pt>
                <c:pt idx="9221">
                  <c:v>126.0</c:v>
                </c:pt>
                <c:pt idx="9222">
                  <c:v>127.0</c:v>
                </c:pt>
                <c:pt idx="9223">
                  <c:v>125.0</c:v>
                </c:pt>
                <c:pt idx="9224">
                  <c:v>124.0</c:v>
                </c:pt>
                <c:pt idx="9225">
                  <c:v>125.0</c:v>
                </c:pt>
                <c:pt idx="9226">
                  <c:v>125.0</c:v>
                </c:pt>
                <c:pt idx="9227">
                  <c:v>125.0</c:v>
                </c:pt>
                <c:pt idx="9228">
                  <c:v>126.0</c:v>
                </c:pt>
                <c:pt idx="9229">
                  <c:v>126.0</c:v>
                </c:pt>
                <c:pt idx="9230">
                  <c:v>124.0</c:v>
                </c:pt>
                <c:pt idx="9231">
                  <c:v>124.0</c:v>
                </c:pt>
                <c:pt idx="9232">
                  <c:v>125.0</c:v>
                </c:pt>
                <c:pt idx="9233">
                  <c:v>125.0</c:v>
                </c:pt>
                <c:pt idx="9234">
                  <c:v>125.0</c:v>
                </c:pt>
                <c:pt idx="9235">
                  <c:v>124.0</c:v>
                </c:pt>
                <c:pt idx="9236">
                  <c:v>125.0</c:v>
                </c:pt>
                <c:pt idx="9237">
                  <c:v>125.0</c:v>
                </c:pt>
                <c:pt idx="9238">
                  <c:v>125.0</c:v>
                </c:pt>
                <c:pt idx="9239">
                  <c:v>125.0</c:v>
                </c:pt>
                <c:pt idx="9240">
                  <c:v>126.0</c:v>
                </c:pt>
                <c:pt idx="9241">
                  <c:v>125.0</c:v>
                </c:pt>
                <c:pt idx="9242">
                  <c:v>123.0</c:v>
                </c:pt>
                <c:pt idx="9243">
                  <c:v>126.0</c:v>
                </c:pt>
                <c:pt idx="9244">
                  <c:v>125.0</c:v>
                </c:pt>
                <c:pt idx="9245">
                  <c:v>124.0</c:v>
                </c:pt>
                <c:pt idx="9246">
                  <c:v>124.0</c:v>
                </c:pt>
                <c:pt idx="9247">
                  <c:v>124.0</c:v>
                </c:pt>
                <c:pt idx="9248">
                  <c:v>126.0</c:v>
                </c:pt>
                <c:pt idx="9249">
                  <c:v>124.0</c:v>
                </c:pt>
                <c:pt idx="9250">
                  <c:v>125.0</c:v>
                </c:pt>
                <c:pt idx="9251">
                  <c:v>126.0</c:v>
                </c:pt>
                <c:pt idx="9252">
                  <c:v>127.0</c:v>
                </c:pt>
                <c:pt idx="9253">
                  <c:v>129.0</c:v>
                </c:pt>
                <c:pt idx="9254">
                  <c:v>126.0</c:v>
                </c:pt>
                <c:pt idx="9255">
                  <c:v>124.0</c:v>
                </c:pt>
                <c:pt idx="9256">
                  <c:v>125.0</c:v>
                </c:pt>
                <c:pt idx="9257">
                  <c:v>125.0</c:v>
                </c:pt>
                <c:pt idx="9258">
                  <c:v>124.0</c:v>
                </c:pt>
                <c:pt idx="9259">
                  <c:v>123.0</c:v>
                </c:pt>
                <c:pt idx="9260">
                  <c:v>125.0</c:v>
                </c:pt>
                <c:pt idx="9261">
                  <c:v>124.0</c:v>
                </c:pt>
                <c:pt idx="9262">
                  <c:v>125.0</c:v>
                </c:pt>
                <c:pt idx="9263">
                  <c:v>125.0</c:v>
                </c:pt>
                <c:pt idx="9264">
                  <c:v>125.0</c:v>
                </c:pt>
                <c:pt idx="9265">
                  <c:v>125.0</c:v>
                </c:pt>
                <c:pt idx="9266">
                  <c:v>125.0</c:v>
                </c:pt>
                <c:pt idx="9267">
                  <c:v>124.0</c:v>
                </c:pt>
                <c:pt idx="9268">
                  <c:v>124.0</c:v>
                </c:pt>
                <c:pt idx="9269">
                  <c:v>125.0</c:v>
                </c:pt>
                <c:pt idx="9270">
                  <c:v>124.0</c:v>
                </c:pt>
                <c:pt idx="9271">
                  <c:v>126.0</c:v>
                </c:pt>
                <c:pt idx="9272">
                  <c:v>126.0</c:v>
                </c:pt>
                <c:pt idx="9273">
                  <c:v>126.0</c:v>
                </c:pt>
                <c:pt idx="9274">
                  <c:v>127.0</c:v>
                </c:pt>
                <c:pt idx="9275">
                  <c:v>125.0</c:v>
                </c:pt>
                <c:pt idx="9276">
                  <c:v>126.0</c:v>
                </c:pt>
                <c:pt idx="9277">
                  <c:v>124.0</c:v>
                </c:pt>
                <c:pt idx="9278">
                  <c:v>126.0</c:v>
                </c:pt>
                <c:pt idx="9279">
                  <c:v>123.0</c:v>
                </c:pt>
                <c:pt idx="9280">
                  <c:v>125.0</c:v>
                </c:pt>
                <c:pt idx="9281">
                  <c:v>127.0</c:v>
                </c:pt>
                <c:pt idx="9282">
                  <c:v>126.0</c:v>
                </c:pt>
                <c:pt idx="9283">
                  <c:v>125.0</c:v>
                </c:pt>
                <c:pt idx="9284">
                  <c:v>125.0</c:v>
                </c:pt>
                <c:pt idx="9285">
                  <c:v>124.0</c:v>
                </c:pt>
                <c:pt idx="9286">
                  <c:v>125.0</c:v>
                </c:pt>
                <c:pt idx="9287">
                  <c:v>125.0</c:v>
                </c:pt>
                <c:pt idx="9288">
                  <c:v>126.0</c:v>
                </c:pt>
                <c:pt idx="9289">
                  <c:v>125.0</c:v>
                </c:pt>
                <c:pt idx="9290">
                  <c:v>124.0</c:v>
                </c:pt>
                <c:pt idx="9291">
                  <c:v>127.0</c:v>
                </c:pt>
                <c:pt idx="9292">
                  <c:v>127.0</c:v>
                </c:pt>
                <c:pt idx="9293">
                  <c:v>126.0</c:v>
                </c:pt>
                <c:pt idx="9294">
                  <c:v>125.0</c:v>
                </c:pt>
                <c:pt idx="9295">
                  <c:v>125.0</c:v>
                </c:pt>
                <c:pt idx="9296">
                  <c:v>126.0</c:v>
                </c:pt>
                <c:pt idx="9297">
                  <c:v>126.0</c:v>
                </c:pt>
                <c:pt idx="9298">
                  <c:v>125.0</c:v>
                </c:pt>
                <c:pt idx="9299">
                  <c:v>125.0</c:v>
                </c:pt>
                <c:pt idx="9300">
                  <c:v>124.0</c:v>
                </c:pt>
                <c:pt idx="9301">
                  <c:v>126.0</c:v>
                </c:pt>
                <c:pt idx="9302">
                  <c:v>126.0</c:v>
                </c:pt>
                <c:pt idx="9303">
                  <c:v>125.0</c:v>
                </c:pt>
                <c:pt idx="9304">
                  <c:v>126.0</c:v>
                </c:pt>
                <c:pt idx="9305">
                  <c:v>127.0</c:v>
                </c:pt>
                <c:pt idx="9306">
                  <c:v>124.0</c:v>
                </c:pt>
                <c:pt idx="9307">
                  <c:v>127.0</c:v>
                </c:pt>
                <c:pt idx="9308">
                  <c:v>126.0</c:v>
                </c:pt>
                <c:pt idx="9309">
                  <c:v>125.0</c:v>
                </c:pt>
                <c:pt idx="9310">
                  <c:v>126.0</c:v>
                </c:pt>
                <c:pt idx="9311">
                  <c:v>125.0</c:v>
                </c:pt>
                <c:pt idx="9312">
                  <c:v>125.0</c:v>
                </c:pt>
                <c:pt idx="9313">
                  <c:v>126.0</c:v>
                </c:pt>
                <c:pt idx="9314">
                  <c:v>125.0</c:v>
                </c:pt>
                <c:pt idx="9315">
                  <c:v>125.0</c:v>
                </c:pt>
                <c:pt idx="9316">
                  <c:v>123.0</c:v>
                </c:pt>
                <c:pt idx="9317">
                  <c:v>125.0</c:v>
                </c:pt>
                <c:pt idx="9318">
                  <c:v>124.0</c:v>
                </c:pt>
                <c:pt idx="9319">
                  <c:v>125.0</c:v>
                </c:pt>
                <c:pt idx="9320">
                  <c:v>126.0</c:v>
                </c:pt>
                <c:pt idx="9321">
                  <c:v>125.0</c:v>
                </c:pt>
                <c:pt idx="9322">
                  <c:v>125.0</c:v>
                </c:pt>
                <c:pt idx="9323">
                  <c:v>124.0</c:v>
                </c:pt>
                <c:pt idx="9324">
                  <c:v>125.0</c:v>
                </c:pt>
                <c:pt idx="9325">
                  <c:v>127.0</c:v>
                </c:pt>
                <c:pt idx="9326">
                  <c:v>125.0</c:v>
                </c:pt>
                <c:pt idx="9327">
                  <c:v>125.0</c:v>
                </c:pt>
                <c:pt idx="9328">
                  <c:v>124.0</c:v>
                </c:pt>
                <c:pt idx="9329">
                  <c:v>124.0</c:v>
                </c:pt>
                <c:pt idx="9330">
                  <c:v>124.0</c:v>
                </c:pt>
                <c:pt idx="9331">
                  <c:v>125.0</c:v>
                </c:pt>
                <c:pt idx="9332">
                  <c:v>127.0</c:v>
                </c:pt>
                <c:pt idx="9333">
                  <c:v>127.0</c:v>
                </c:pt>
                <c:pt idx="9334">
                  <c:v>126.0</c:v>
                </c:pt>
                <c:pt idx="9335">
                  <c:v>124.0</c:v>
                </c:pt>
                <c:pt idx="9336">
                  <c:v>124.0</c:v>
                </c:pt>
                <c:pt idx="9337">
                  <c:v>125.0</c:v>
                </c:pt>
                <c:pt idx="9338">
                  <c:v>125.0</c:v>
                </c:pt>
                <c:pt idx="9339">
                  <c:v>124.0</c:v>
                </c:pt>
                <c:pt idx="9340">
                  <c:v>126.0</c:v>
                </c:pt>
                <c:pt idx="9341">
                  <c:v>125.0</c:v>
                </c:pt>
                <c:pt idx="9342">
                  <c:v>125.0</c:v>
                </c:pt>
                <c:pt idx="9343">
                  <c:v>127.0</c:v>
                </c:pt>
                <c:pt idx="9344">
                  <c:v>123.0</c:v>
                </c:pt>
                <c:pt idx="9345">
                  <c:v>125.0</c:v>
                </c:pt>
                <c:pt idx="9346">
                  <c:v>125.0</c:v>
                </c:pt>
                <c:pt idx="9347">
                  <c:v>125.0</c:v>
                </c:pt>
                <c:pt idx="9348">
                  <c:v>125.0</c:v>
                </c:pt>
                <c:pt idx="9349">
                  <c:v>127.0</c:v>
                </c:pt>
                <c:pt idx="9350">
                  <c:v>124.0</c:v>
                </c:pt>
                <c:pt idx="9351">
                  <c:v>124.0</c:v>
                </c:pt>
                <c:pt idx="9352">
                  <c:v>124.0</c:v>
                </c:pt>
                <c:pt idx="9353">
                  <c:v>125.0</c:v>
                </c:pt>
                <c:pt idx="9354">
                  <c:v>124.0</c:v>
                </c:pt>
                <c:pt idx="9355">
                  <c:v>124.0</c:v>
                </c:pt>
                <c:pt idx="9356">
                  <c:v>127.0</c:v>
                </c:pt>
                <c:pt idx="9357">
                  <c:v>125.0</c:v>
                </c:pt>
                <c:pt idx="9358">
                  <c:v>125.0</c:v>
                </c:pt>
                <c:pt idx="9359">
                  <c:v>125.0</c:v>
                </c:pt>
                <c:pt idx="9360">
                  <c:v>126.0</c:v>
                </c:pt>
                <c:pt idx="9361">
                  <c:v>125.0</c:v>
                </c:pt>
                <c:pt idx="9362">
                  <c:v>125.0</c:v>
                </c:pt>
                <c:pt idx="9363">
                  <c:v>124.0</c:v>
                </c:pt>
                <c:pt idx="9364">
                  <c:v>125.0</c:v>
                </c:pt>
                <c:pt idx="9365">
                  <c:v>125.0</c:v>
                </c:pt>
                <c:pt idx="9366">
                  <c:v>124.0</c:v>
                </c:pt>
                <c:pt idx="9367">
                  <c:v>123.0</c:v>
                </c:pt>
                <c:pt idx="9368">
                  <c:v>125.0</c:v>
                </c:pt>
                <c:pt idx="9369">
                  <c:v>125.0</c:v>
                </c:pt>
                <c:pt idx="9370">
                  <c:v>125.0</c:v>
                </c:pt>
                <c:pt idx="9371">
                  <c:v>124.0</c:v>
                </c:pt>
                <c:pt idx="9372">
                  <c:v>125.0</c:v>
                </c:pt>
                <c:pt idx="9373">
                  <c:v>126.0</c:v>
                </c:pt>
                <c:pt idx="9374">
                  <c:v>125.0</c:v>
                </c:pt>
                <c:pt idx="9375">
                  <c:v>124.0</c:v>
                </c:pt>
                <c:pt idx="9376">
                  <c:v>124.0</c:v>
                </c:pt>
                <c:pt idx="9377">
                  <c:v>125.0</c:v>
                </c:pt>
                <c:pt idx="9378">
                  <c:v>125.0</c:v>
                </c:pt>
                <c:pt idx="9379">
                  <c:v>124.0</c:v>
                </c:pt>
                <c:pt idx="9380">
                  <c:v>125.0</c:v>
                </c:pt>
                <c:pt idx="9381">
                  <c:v>125.0</c:v>
                </c:pt>
                <c:pt idx="9382">
                  <c:v>124.0</c:v>
                </c:pt>
                <c:pt idx="9383">
                  <c:v>125.0</c:v>
                </c:pt>
                <c:pt idx="9384">
                  <c:v>125.0</c:v>
                </c:pt>
                <c:pt idx="9385">
                  <c:v>125.0</c:v>
                </c:pt>
                <c:pt idx="9386">
                  <c:v>125.0</c:v>
                </c:pt>
                <c:pt idx="9387">
                  <c:v>126.0</c:v>
                </c:pt>
                <c:pt idx="9388">
                  <c:v>124.0</c:v>
                </c:pt>
                <c:pt idx="9389">
                  <c:v>124.0</c:v>
                </c:pt>
                <c:pt idx="9390">
                  <c:v>126.0</c:v>
                </c:pt>
                <c:pt idx="9391">
                  <c:v>125.0</c:v>
                </c:pt>
                <c:pt idx="9392">
                  <c:v>124.0</c:v>
                </c:pt>
                <c:pt idx="9393">
                  <c:v>124.0</c:v>
                </c:pt>
                <c:pt idx="9394">
                  <c:v>127.0</c:v>
                </c:pt>
                <c:pt idx="9395">
                  <c:v>125.0</c:v>
                </c:pt>
                <c:pt idx="9396">
                  <c:v>126.0</c:v>
                </c:pt>
                <c:pt idx="9397">
                  <c:v>126.0</c:v>
                </c:pt>
                <c:pt idx="9398">
                  <c:v>125.0</c:v>
                </c:pt>
                <c:pt idx="9399">
                  <c:v>126.0</c:v>
                </c:pt>
                <c:pt idx="9400">
                  <c:v>124.0</c:v>
                </c:pt>
                <c:pt idx="9401">
                  <c:v>125.0</c:v>
                </c:pt>
                <c:pt idx="9402">
                  <c:v>124.0</c:v>
                </c:pt>
                <c:pt idx="9403">
                  <c:v>125.0</c:v>
                </c:pt>
                <c:pt idx="9404">
                  <c:v>126.0</c:v>
                </c:pt>
                <c:pt idx="9405">
                  <c:v>125.0</c:v>
                </c:pt>
                <c:pt idx="9406">
                  <c:v>124.0</c:v>
                </c:pt>
                <c:pt idx="9407">
                  <c:v>125.0</c:v>
                </c:pt>
                <c:pt idx="9408">
                  <c:v>124.0</c:v>
                </c:pt>
                <c:pt idx="9409">
                  <c:v>125.0</c:v>
                </c:pt>
                <c:pt idx="9410">
                  <c:v>125.0</c:v>
                </c:pt>
                <c:pt idx="9411">
                  <c:v>124.0</c:v>
                </c:pt>
                <c:pt idx="9412">
                  <c:v>124.0</c:v>
                </c:pt>
                <c:pt idx="9413">
                  <c:v>125.0</c:v>
                </c:pt>
                <c:pt idx="9414">
                  <c:v>126.0</c:v>
                </c:pt>
                <c:pt idx="9415">
                  <c:v>126.0</c:v>
                </c:pt>
                <c:pt idx="9416">
                  <c:v>125.0</c:v>
                </c:pt>
                <c:pt idx="9417">
                  <c:v>126.0</c:v>
                </c:pt>
                <c:pt idx="9418">
                  <c:v>126.0</c:v>
                </c:pt>
                <c:pt idx="9419">
                  <c:v>123.0</c:v>
                </c:pt>
                <c:pt idx="9420">
                  <c:v>126.0</c:v>
                </c:pt>
                <c:pt idx="9421">
                  <c:v>125.0</c:v>
                </c:pt>
                <c:pt idx="9422">
                  <c:v>125.0</c:v>
                </c:pt>
                <c:pt idx="9423">
                  <c:v>124.0</c:v>
                </c:pt>
                <c:pt idx="9424">
                  <c:v>124.0</c:v>
                </c:pt>
                <c:pt idx="9425">
                  <c:v>125.0</c:v>
                </c:pt>
                <c:pt idx="9426">
                  <c:v>123.0</c:v>
                </c:pt>
                <c:pt idx="9427">
                  <c:v>126.0</c:v>
                </c:pt>
                <c:pt idx="9428">
                  <c:v>125.0</c:v>
                </c:pt>
                <c:pt idx="9429">
                  <c:v>126.0</c:v>
                </c:pt>
                <c:pt idx="9430">
                  <c:v>126.0</c:v>
                </c:pt>
                <c:pt idx="9431">
                  <c:v>126.0</c:v>
                </c:pt>
                <c:pt idx="9432">
                  <c:v>124.0</c:v>
                </c:pt>
                <c:pt idx="9433">
                  <c:v>123.0</c:v>
                </c:pt>
                <c:pt idx="9434">
                  <c:v>125.0</c:v>
                </c:pt>
                <c:pt idx="9435">
                  <c:v>126.0</c:v>
                </c:pt>
                <c:pt idx="9436">
                  <c:v>124.0</c:v>
                </c:pt>
                <c:pt idx="9437">
                  <c:v>125.0</c:v>
                </c:pt>
                <c:pt idx="9438">
                  <c:v>124.0</c:v>
                </c:pt>
                <c:pt idx="9439">
                  <c:v>125.0</c:v>
                </c:pt>
                <c:pt idx="9440">
                  <c:v>125.0</c:v>
                </c:pt>
                <c:pt idx="9441">
                  <c:v>125.0</c:v>
                </c:pt>
                <c:pt idx="9442">
                  <c:v>126.0</c:v>
                </c:pt>
                <c:pt idx="9443">
                  <c:v>127.0</c:v>
                </c:pt>
                <c:pt idx="9444">
                  <c:v>123.0</c:v>
                </c:pt>
                <c:pt idx="9445">
                  <c:v>124.0</c:v>
                </c:pt>
                <c:pt idx="9446">
                  <c:v>124.0</c:v>
                </c:pt>
                <c:pt idx="9447">
                  <c:v>126.0</c:v>
                </c:pt>
                <c:pt idx="9448">
                  <c:v>125.0</c:v>
                </c:pt>
                <c:pt idx="9449">
                  <c:v>124.0</c:v>
                </c:pt>
                <c:pt idx="9450">
                  <c:v>125.0</c:v>
                </c:pt>
                <c:pt idx="9451">
                  <c:v>124.0</c:v>
                </c:pt>
                <c:pt idx="9452">
                  <c:v>125.0</c:v>
                </c:pt>
                <c:pt idx="9453">
                  <c:v>125.0</c:v>
                </c:pt>
                <c:pt idx="9454">
                  <c:v>124.0</c:v>
                </c:pt>
                <c:pt idx="9455">
                  <c:v>125.0</c:v>
                </c:pt>
                <c:pt idx="9456">
                  <c:v>125.0</c:v>
                </c:pt>
                <c:pt idx="9457">
                  <c:v>124.0</c:v>
                </c:pt>
                <c:pt idx="9458">
                  <c:v>125.0</c:v>
                </c:pt>
                <c:pt idx="9459">
                  <c:v>125.0</c:v>
                </c:pt>
                <c:pt idx="9460">
                  <c:v>126.0</c:v>
                </c:pt>
                <c:pt idx="9461">
                  <c:v>128.0</c:v>
                </c:pt>
                <c:pt idx="9462">
                  <c:v>125.0</c:v>
                </c:pt>
                <c:pt idx="9463">
                  <c:v>124.0</c:v>
                </c:pt>
                <c:pt idx="9464">
                  <c:v>123.0</c:v>
                </c:pt>
                <c:pt idx="9465">
                  <c:v>125.0</c:v>
                </c:pt>
                <c:pt idx="9466">
                  <c:v>126.0</c:v>
                </c:pt>
                <c:pt idx="9467">
                  <c:v>125.0</c:v>
                </c:pt>
                <c:pt idx="9468">
                  <c:v>126.0</c:v>
                </c:pt>
                <c:pt idx="9469">
                  <c:v>127.0</c:v>
                </c:pt>
                <c:pt idx="9470">
                  <c:v>124.0</c:v>
                </c:pt>
                <c:pt idx="9471">
                  <c:v>124.0</c:v>
                </c:pt>
                <c:pt idx="9472">
                  <c:v>125.0</c:v>
                </c:pt>
                <c:pt idx="9473">
                  <c:v>126.0</c:v>
                </c:pt>
                <c:pt idx="9474">
                  <c:v>124.0</c:v>
                </c:pt>
                <c:pt idx="9475">
                  <c:v>125.0</c:v>
                </c:pt>
                <c:pt idx="9476">
                  <c:v>126.0</c:v>
                </c:pt>
                <c:pt idx="9477">
                  <c:v>125.0</c:v>
                </c:pt>
                <c:pt idx="9478">
                  <c:v>124.0</c:v>
                </c:pt>
                <c:pt idx="9479">
                  <c:v>126.0</c:v>
                </c:pt>
                <c:pt idx="9480">
                  <c:v>124.0</c:v>
                </c:pt>
                <c:pt idx="9481">
                  <c:v>126.0</c:v>
                </c:pt>
                <c:pt idx="9482">
                  <c:v>125.0</c:v>
                </c:pt>
                <c:pt idx="9483">
                  <c:v>126.0</c:v>
                </c:pt>
                <c:pt idx="9484">
                  <c:v>126.0</c:v>
                </c:pt>
                <c:pt idx="9485">
                  <c:v>123.0</c:v>
                </c:pt>
                <c:pt idx="9486">
                  <c:v>124.0</c:v>
                </c:pt>
                <c:pt idx="9487">
                  <c:v>124.0</c:v>
                </c:pt>
                <c:pt idx="9488">
                  <c:v>124.0</c:v>
                </c:pt>
                <c:pt idx="9489">
                  <c:v>124.0</c:v>
                </c:pt>
                <c:pt idx="9490">
                  <c:v>124.0</c:v>
                </c:pt>
                <c:pt idx="9491">
                  <c:v>123.0</c:v>
                </c:pt>
                <c:pt idx="9492">
                  <c:v>126.0</c:v>
                </c:pt>
                <c:pt idx="9493">
                  <c:v>125.0</c:v>
                </c:pt>
                <c:pt idx="9494">
                  <c:v>125.0</c:v>
                </c:pt>
                <c:pt idx="9495">
                  <c:v>126.0</c:v>
                </c:pt>
                <c:pt idx="9496">
                  <c:v>125.0</c:v>
                </c:pt>
                <c:pt idx="9497">
                  <c:v>124.0</c:v>
                </c:pt>
                <c:pt idx="9498">
                  <c:v>126.0</c:v>
                </c:pt>
                <c:pt idx="9499">
                  <c:v>124.0</c:v>
                </c:pt>
                <c:pt idx="9500">
                  <c:v>126.0</c:v>
                </c:pt>
                <c:pt idx="9501">
                  <c:v>124.0</c:v>
                </c:pt>
                <c:pt idx="9502">
                  <c:v>123.0</c:v>
                </c:pt>
                <c:pt idx="9503">
                  <c:v>125.0</c:v>
                </c:pt>
                <c:pt idx="9504">
                  <c:v>125.0</c:v>
                </c:pt>
                <c:pt idx="9505">
                  <c:v>126.0</c:v>
                </c:pt>
                <c:pt idx="9506">
                  <c:v>125.0</c:v>
                </c:pt>
                <c:pt idx="9507">
                  <c:v>124.0</c:v>
                </c:pt>
                <c:pt idx="9508">
                  <c:v>124.0</c:v>
                </c:pt>
                <c:pt idx="9509">
                  <c:v>126.0</c:v>
                </c:pt>
                <c:pt idx="9510">
                  <c:v>125.0</c:v>
                </c:pt>
                <c:pt idx="9511">
                  <c:v>125.0</c:v>
                </c:pt>
                <c:pt idx="9512">
                  <c:v>125.0</c:v>
                </c:pt>
                <c:pt idx="9513">
                  <c:v>125.0</c:v>
                </c:pt>
                <c:pt idx="9514">
                  <c:v>124.0</c:v>
                </c:pt>
                <c:pt idx="9515">
                  <c:v>124.0</c:v>
                </c:pt>
                <c:pt idx="9516">
                  <c:v>125.0</c:v>
                </c:pt>
                <c:pt idx="9517">
                  <c:v>125.0</c:v>
                </c:pt>
                <c:pt idx="9518">
                  <c:v>127.0</c:v>
                </c:pt>
                <c:pt idx="9519">
                  <c:v>125.0</c:v>
                </c:pt>
                <c:pt idx="9520">
                  <c:v>125.0</c:v>
                </c:pt>
                <c:pt idx="9521">
                  <c:v>125.0</c:v>
                </c:pt>
                <c:pt idx="9522">
                  <c:v>125.0</c:v>
                </c:pt>
                <c:pt idx="9523">
                  <c:v>125.0</c:v>
                </c:pt>
                <c:pt idx="9524">
                  <c:v>126.0</c:v>
                </c:pt>
                <c:pt idx="9525">
                  <c:v>126.0</c:v>
                </c:pt>
                <c:pt idx="9526">
                  <c:v>125.0</c:v>
                </c:pt>
                <c:pt idx="9527">
                  <c:v>124.0</c:v>
                </c:pt>
                <c:pt idx="9528">
                  <c:v>124.0</c:v>
                </c:pt>
                <c:pt idx="9529">
                  <c:v>124.0</c:v>
                </c:pt>
                <c:pt idx="9530">
                  <c:v>124.0</c:v>
                </c:pt>
                <c:pt idx="9531">
                  <c:v>124.0</c:v>
                </c:pt>
                <c:pt idx="9532">
                  <c:v>125.0</c:v>
                </c:pt>
                <c:pt idx="9533">
                  <c:v>125.0</c:v>
                </c:pt>
                <c:pt idx="9534">
                  <c:v>126.0</c:v>
                </c:pt>
                <c:pt idx="9535">
                  <c:v>124.0</c:v>
                </c:pt>
                <c:pt idx="9536">
                  <c:v>124.0</c:v>
                </c:pt>
                <c:pt idx="9537">
                  <c:v>126.0</c:v>
                </c:pt>
                <c:pt idx="9538">
                  <c:v>124.0</c:v>
                </c:pt>
                <c:pt idx="9539">
                  <c:v>126.0</c:v>
                </c:pt>
                <c:pt idx="9540">
                  <c:v>125.0</c:v>
                </c:pt>
                <c:pt idx="9541">
                  <c:v>125.0</c:v>
                </c:pt>
                <c:pt idx="9542">
                  <c:v>125.0</c:v>
                </c:pt>
                <c:pt idx="9543">
                  <c:v>125.0</c:v>
                </c:pt>
                <c:pt idx="9544">
                  <c:v>124.0</c:v>
                </c:pt>
                <c:pt idx="9545">
                  <c:v>125.0</c:v>
                </c:pt>
                <c:pt idx="9546">
                  <c:v>123.0</c:v>
                </c:pt>
                <c:pt idx="9547">
                  <c:v>126.0</c:v>
                </c:pt>
                <c:pt idx="9548">
                  <c:v>124.0</c:v>
                </c:pt>
                <c:pt idx="9549">
                  <c:v>125.0</c:v>
                </c:pt>
                <c:pt idx="9550">
                  <c:v>125.0</c:v>
                </c:pt>
                <c:pt idx="9551">
                  <c:v>124.0</c:v>
                </c:pt>
                <c:pt idx="9552">
                  <c:v>125.0</c:v>
                </c:pt>
                <c:pt idx="9553">
                  <c:v>124.0</c:v>
                </c:pt>
                <c:pt idx="9554">
                  <c:v>126.0</c:v>
                </c:pt>
                <c:pt idx="9555">
                  <c:v>125.0</c:v>
                </c:pt>
                <c:pt idx="9556">
                  <c:v>125.0</c:v>
                </c:pt>
                <c:pt idx="9557">
                  <c:v>124.0</c:v>
                </c:pt>
                <c:pt idx="9558">
                  <c:v>125.0</c:v>
                </c:pt>
                <c:pt idx="9559">
                  <c:v>126.0</c:v>
                </c:pt>
                <c:pt idx="9560">
                  <c:v>125.0</c:v>
                </c:pt>
                <c:pt idx="9561">
                  <c:v>123.0</c:v>
                </c:pt>
                <c:pt idx="9562">
                  <c:v>124.0</c:v>
                </c:pt>
                <c:pt idx="9563">
                  <c:v>124.0</c:v>
                </c:pt>
                <c:pt idx="9564">
                  <c:v>125.0</c:v>
                </c:pt>
                <c:pt idx="9565">
                  <c:v>125.0</c:v>
                </c:pt>
                <c:pt idx="9566">
                  <c:v>123.0</c:v>
                </c:pt>
                <c:pt idx="9567">
                  <c:v>125.0</c:v>
                </c:pt>
                <c:pt idx="9568">
                  <c:v>124.0</c:v>
                </c:pt>
                <c:pt idx="9569">
                  <c:v>123.0</c:v>
                </c:pt>
                <c:pt idx="9570">
                  <c:v>126.0</c:v>
                </c:pt>
                <c:pt idx="9571">
                  <c:v>126.0</c:v>
                </c:pt>
                <c:pt idx="9572">
                  <c:v>125.0</c:v>
                </c:pt>
                <c:pt idx="9573">
                  <c:v>127.0</c:v>
                </c:pt>
                <c:pt idx="9574">
                  <c:v>129.0</c:v>
                </c:pt>
                <c:pt idx="9575">
                  <c:v>128.0</c:v>
                </c:pt>
                <c:pt idx="9576">
                  <c:v>127.0</c:v>
                </c:pt>
                <c:pt idx="9577">
                  <c:v>127.0</c:v>
                </c:pt>
                <c:pt idx="9578">
                  <c:v>127.0</c:v>
                </c:pt>
                <c:pt idx="9579">
                  <c:v>127.0</c:v>
                </c:pt>
                <c:pt idx="9580">
                  <c:v>126.0</c:v>
                </c:pt>
                <c:pt idx="9581">
                  <c:v>125.0</c:v>
                </c:pt>
                <c:pt idx="9582">
                  <c:v>123.0</c:v>
                </c:pt>
                <c:pt idx="9583">
                  <c:v>126.0</c:v>
                </c:pt>
                <c:pt idx="9584">
                  <c:v>124.0</c:v>
                </c:pt>
                <c:pt idx="9585">
                  <c:v>125.0</c:v>
                </c:pt>
                <c:pt idx="9586">
                  <c:v>125.0</c:v>
                </c:pt>
                <c:pt idx="9587">
                  <c:v>125.0</c:v>
                </c:pt>
                <c:pt idx="9588">
                  <c:v>125.0</c:v>
                </c:pt>
                <c:pt idx="9589">
                  <c:v>124.0</c:v>
                </c:pt>
                <c:pt idx="9590">
                  <c:v>125.0</c:v>
                </c:pt>
                <c:pt idx="9591">
                  <c:v>125.0</c:v>
                </c:pt>
                <c:pt idx="9592">
                  <c:v>126.0</c:v>
                </c:pt>
                <c:pt idx="9593">
                  <c:v>129.0</c:v>
                </c:pt>
                <c:pt idx="9594">
                  <c:v>127.0</c:v>
                </c:pt>
                <c:pt idx="9595">
                  <c:v>126.0</c:v>
                </c:pt>
                <c:pt idx="9596">
                  <c:v>125.0</c:v>
                </c:pt>
                <c:pt idx="9597">
                  <c:v>124.0</c:v>
                </c:pt>
                <c:pt idx="9598">
                  <c:v>124.0</c:v>
                </c:pt>
                <c:pt idx="9599">
                  <c:v>125.0</c:v>
                </c:pt>
                <c:pt idx="9600">
                  <c:v>125.0</c:v>
                </c:pt>
                <c:pt idx="9601">
                  <c:v>125.0</c:v>
                </c:pt>
                <c:pt idx="9602">
                  <c:v>125.0</c:v>
                </c:pt>
                <c:pt idx="9603">
                  <c:v>124.0</c:v>
                </c:pt>
                <c:pt idx="9604">
                  <c:v>124.0</c:v>
                </c:pt>
                <c:pt idx="9605">
                  <c:v>124.0</c:v>
                </c:pt>
                <c:pt idx="9606">
                  <c:v>125.0</c:v>
                </c:pt>
                <c:pt idx="9607">
                  <c:v>125.0</c:v>
                </c:pt>
                <c:pt idx="9608">
                  <c:v>124.0</c:v>
                </c:pt>
                <c:pt idx="9609">
                  <c:v>124.0</c:v>
                </c:pt>
                <c:pt idx="9610">
                  <c:v>124.0</c:v>
                </c:pt>
                <c:pt idx="9611">
                  <c:v>126.0</c:v>
                </c:pt>
                <c:pt idx="9612">
                  <c:v>124.0</c:v>
                </c:pt>
                <c:pt idx="9613">
                  <c:v>124.0</c:v>
                </c:pt>
                <c:pt idx="9614">
                  <c:v>125.0</c:v>
                </c:pt>
                <c:pt idx="9615">
                  <c:v>126.0</c:v>
                </c:pt>
                <c:pt idx="9616">
                  <c:v>126.0</c:v>
                </c:pt>
                <c:pt idx="9617">
                  <c:v>125.0</c:v>
                </c:pt>
                <c:pt idx="9618">
                  <c:v>126.0</c:v>
                </c:pt>
                <c:pt idx="9619">
                  <c:v>125.0</c:v>
                </c:pt>
                <c:pt idx="9620">
                  <c:v>125.0</c:v>
                </c:pt>
                <c:pt idx="9621">
                  <c:v>124.0</c:v>
                </c:pt>
                <c:pt idx="9622">
                  <c:v>125.0</c:v>
                </c:pt>
                <c:pt idx="9623">
                  <c:v>125.0</c:v>
                </c:pt>
                <c:pt idx="9624">
                  <c:v>125.0</c:v>
                </c:pt>
                <c:pt idx="9625">
                  <c:v>126.0</c:v>
                </c:pt>
                <c:pt idx="9626">
                  <c:v>125.0</c:v>
                </c:pt>
                <c:pt idx="9627">
                  <c:v>125.0</c:v>
                </c:pt>
                <c:pt idx="9628">
                  <c:v>126.0</c:v>
                </c:pt>
                <c:pt idx="9629">
                  <c:v>124.0</c:v>
                </c:pt>
                <c:pt idx="9630">
                  <c:v>125.0</c:v>
                </c:pt>
                <c:pt idx="9631">
                  <c:v>125.0</c:v>
                </c:pt>
                <c:pt idx="9632">
                  <c:v>125.0</c:v>
                </c:pt>
                <c:pt idx="9633">
                  <c:v>127.0</c:v>
                </c:pt>
                <c:pt idx="9634">
                  <c:v>125.0</c:v>
                </c:pt>
                <c:pt idx="9635">
                  <c:v>125.0</c:v>
                </c:pt>
                <c:pt idx="9636">
                  <c:v>126.0</c:v>
                </c:pt>
                <c:pt idx="9637">
                  <c:v>123.0</c:v>
                </c:pt>
                <c:pt idx="9638">
                  <c:v>125.0</c:v>
                </c:pt>
                <c:pt idx="9639">
                  <c:v>125.0</c:v>
                </c:pt>
                <c:pt idx="9640">
                  <c:v>126.0</c:v>
                </c:pt>
                <c:pt idx="9641">
                  <c:v>125.0</c:v>
                </c:pt>
                <c:pt idx="9642">
                  <c:v>125.0</c:v>
                </c:pt>
                <c:pt idx="9643">
                  <c:v>127.0</c:v>
                </c:pt>
                <c:pt idx="9644">
                  <c:v>124.0</c:v>
                </c:pt>
                <c:pt idx="9645">
                  <c:v>125.0</c:v>
                </c:pt>
                <c:pt idx="9646">
                  <c:v>124.0</c:v>
                </c:pt>
                <c:pt idx="9647">
                  <c:v>125.0</c:v>
                </c:pt>
                <c:pt idx="9648">
                  <c:v>125.0</c:v>
                </c:pt>
                <c:pt idx="9649">
                  <c:v>125.0</c:v>
                </c:pt>
                <c:pt idx="9650">
                  <c:v>126.0</c:v>
                </c:pt>
                <c:pt idx="9651">
                  <c:v>125.0</c:v>
                </c:pt>
                <c:pt idx="9652">
                  <c:v>124.0</c:v>
                </c:pt>
                <c:pt idx="9653">
                  <c:v>125.0</c:v>
                </c:pt>
                <c:pt idx="9654">
                  <c:v>125.0</c:v>
                </c:pt>
                <c:pt idx="9655">
                  <c:v>125.0</c:v>
                </c:pt>
                <c:pt idx="9656">
                  <c:v>125.0</c:v>
                </c:pt>
                <c:pt idx="9657">
                  <c:v>125.0</c:v>
                </c:pt>
                <c:pt idx="9658">
                  <c:v>125.0</c:v>
                </c:pt>
                <c:pt idx="9659">
                  <c:v>122.0</c:v>
                </c:pt>
                <c:pt idx="9660">
                  <c:v>126.0</c:v>
                </c:pt>
                <c:pt idx="9661">
                  <c:v>126.0</c:v>
                </c:pt>
                <c:pt idx="9662">
                  <c:v>124.0</c:v>
                </c:pt>
                <c:pt idx="9663">
                  <c:v>127.0</c:v>
                </c:pt>
                <c:pt idx="9664">
                  <c:v>127.0</c:v>
                </c:pt>
                <c:pt idx="9665">
                  <c:v>126.0</c:v>
                </c:pt>
                <c:pt idx="9666">
                  <c:v>127.0</c:v>
                </c:pt>
                <c:pt idx="9667">
                  <c:v>126.0</c:v>
                </c:pt>
                <c:pt idx="9668">
                  <c:v>125.0</c:v>
                </c:pt>
                <c:pt idx="9669">
                  <c:v>125.0</c:v>
                </c:pt>
                <c:pt idx="9670">
                  <c:v>124.0</c:v>
                </c:pt>
                <c:pt idx="9671">
                  <c:v>125.0</c:v>
                </c:pt>
                <c:pt idx="9672">
                  <c:v>126.0</c:v>
                </c:pt>
                <c:pt idx="9673">
                  <c:v>124.0</c:v>
                </c:pt>
                <c:pt idx="9674">
                  <c:v>125.0</c:v>
                </c:pt>
                <c:pt idx="9675">
                  <c:v>123.0</c:v>
                </c:pt>
                <c:pt idx="9676">
                  <c:v>124.0</c:v>
                </c:pt>
                <c:pt idx="9677">
                  <c:v>124.0</c:v>
                </c:pt>
                <c:pt idx="9678">
                  <c:v>122.0</c:v>
                </c:pt>
                <c:pt idx="9679">
                  <c:v>124.0</c:v>
                </c:pt>
                <c:pt idx="9680">
                  <c:v>125.0</c:v>
                </c:pt>
                <c:pt idx="9681">
                  <c:v>125.0</c:v>
                </c:pt>
                <c:pt idx="9682">
                  <c:v>122.0</c:v>
                </c:pt>
                <c:pt idx="9683">
                  <c:v>125.0</c:v>
                </c:pt>
                <c:pt idx="9684">
                  <c:v>125.0</c:v>
                </c:pt>
                <c:pt idx="9685">
                  <c:v>124.0</c:v>
                </c:pt>
                <c:pt idx="9686">
                  <c:v>124.0</c:v>
                </c:pt>
                <c:pt idx="9687">
                  <c:v>125.0</c:v>
                </c:pt>
                <c:pt idx="9688">
                  <c:v>124.0</c:v>
                </c:pt>
                <c:pt idx="9689">
                  <c:v>125.0</c:v>
                </c:pt>
                <c:pt idx="9690">
                  <c:v>123.0</c:v>
                </c:pt>
                <c:pt idx="9691">
                  <c:v>124.0</c:v>
                </c:pt>
                <c:pt idx="9692">
                  <c:v>124.0</c:v>
                </c:pt>
                <c:pt idx="9693">
                  <c:v>124.0</c:v>
                </c:pt>
                <c:pt idx="9694">
                  <c:v>124.0</c:v>
                </c:pt>
                <c:pt idx="9695">
                  <c:v>124.0</c:v>
                </c:pt>
                <c:pt idx="9696">
                  <c:v>125.0</c:v>
                </c:pt>
                <c:pt idx="9697">
                  <c:v>125.0</c:v>
                </c:pt>
                <c:pt idx="9698">
                  <c:v>126.0</c:v>
                </c:pt>
                <c:pt idx="9699">
                  <c:v>125.0</c:v>
                </c:pt>
                <c:pt idx="9700">
                  <c:v>127.0</c:v>
                </c:pt>
                <c:pt idx="9701">
                  <c:v>125.0</c:v>
                </c:pt>
                <c:pt idx="9702">
                  <c:v>123.0</c:v>
                </c:pt>
                <c:pt idx="9703">
                  <c:v>123.0</c:v>
                </c:pt>
                <c:pt idx="9704">
                  <c:v>126.0</c:v>
                </c:pt>
                <c:pt idx="9705">
                  <c:v>125.0</c:v>
                </c:pt>
                <c:pt idx="9706">
                  <c:v>125.0</c:v>
                </c:pt>
                <c:pt idx="9707">
                  <c:v>125.0</c:v>
                </c:pt>
                <c:pt idx="9708">
                  <c:v>124.0</c:v>
                </c:pt>
                <c:pt idx="9709">
                  <c:v>124.0</c:v>
                </c:pt>
                <c:pt idx="9710">
                  <c:v>126.0</c:v>
                </c:pt>
                <c:pt idx="9711">
                  <c:v>126.0</c:v>
                </c:pt>
                <c:pt idx="9712">
                  <c:v>126.0</c:v>
                </c:pt>
                <c:pt idx="9713">
                  <c:v>126.0</c:v>
                </c:pt>
                <c:pt idx="9714">
                  <c:v>128.0</c:v>
                </c:pt>
                <c:pt idx="9715">
                  <c:v>125.0</c:v>
                </c:pt>
                <c:pt idx="9716">
                  <c:v>125.0</c:v>
                </c:pt>
                <c:pt idx="9717">
                  <c:v>125.0</c:v>
                </c:pt>
                <c:pt idx="9718">
                  <c:v>124.0</c:v>
                </c:pt>
                <c:pt idx="9719">
                  <c:v>124.0</c:v>
                </c:pt>
                <c:pt idx="9720">
                  <c:v>124.0</c:v>
                </c:pt>
                <c:pt idx="9721">
                  <c:v>127.0</c:v>
                </c:pt>
                <c:pt idx="9722">
                  <c:v>124.0</c:v>
                </c:pt>
                <c:pt idx="9723">
                  <c:v>124.0</c:v>
                </c:pt>
                <c:pt idx="9724">
                  <c:v>125.0</c:v>
                </c:pt>
                <c:pt idx="9725">
                  <c:v>125.0</c:v>
                </c:pt>
                <c:pt idx="9726">
                  <c:v>125.0</c:v>
                </c:pt>
                <c:pt idx="9727">
                  <c:v>125.0</c:v>
                </c:pt>
                <c:pt idx="9728">
                  <c:v>125.0</c:v>
                </c:pt>
                <c:pt idx="9729">
                  <c:v>124.0</c:v>
                </c:pt>
                <c:pt idx="9730">
                  <c:v>124.0</c:v>
                </c:pt>
                <c:pt idx="9731">
                  <c:v>126.0</c:v>
                </c:pt>
                <c:pt idx="9732">
                  <c:v>126.0</c:v>
                </c:pt>
                <c:pt idx="9733">
                  <c:v>125.0</c:v>
                </c:pt>
                <c:pt idx="9734">
                  <c:v>127.0</c:v>
                </c:pt>
                <c:pt idx="9735">
                  <c:v>123.0</c:v>
                </c:pt>
                <c:pt idx="9736">
                  <c:v>124.0</c:v>
                </c:pt>
                <c:pt idx="9737">
                  <c:v>126.0</c:v>
                </c:pt>
                <c:pt idx="9738">
                  <c:v>124.0</c:v>
                </c:pt>
                <c:pt idx="9739">
                  <c:v>124.0</c:v>
                </c:pt>
                <c:pt idx="9740">
                  <c:v>125.0</c:v>
                </c:pt>
                <c:pt idx="9741">
                  <c:v>125.0</c:v>
                </c:pt>
                <c:pt idx="9742">
                  <c:v>124.0</c:v>
                </c:pt>
                <c:pt idx="9743">
                  <c:v>124.0</c:v>
                </c:pt>
                <c:pt idx="9744">
                  <c:v>125.0</c:v>
                </c:pt>
                <c:pt idx="9745">
                  <c:v>124.0</c:v>
                </c:pt>
                <c:pt idx="9746">
                  <c:v>126.0</c:v>
                </c:pt>
                <c:pt idx="9747">
                  <c:v>125.0</c:v>
                </c:pt>
                <c:pt idx="9748">
                  <c:v>124.0</c:v>
                </c:pt>
                <c:pt idx="9749">
                  <c:v>125.0</c:v>
                </c:pt>
                <c:pt idx="9750">
                  <c:v>125.0</c:v>
                </c:pt>
                <c:pt idx="9751">
                  <c:v>124.0</c:v>
                </c:pt>
                <c:pt idx="9752">
                  <c:v>123.0</c:v>
                </c:pt>
                <c:pt idx="9753">
                  <c:v>122.0</c:v>
                </c:pt>
                <c:pt idx="9754">
                  <c:v>126.0</c:v>
                </c:pt>
                <c:pt idx="9755">
                  <c:v>124.0</c:v>
                </c:pt>
                <c:pt idx="9756">
                  <c:v>125.0</c:v>
                </c:pt>
                <c:pt idx="9757">
                  <c:v>124.0</c:v>
                </c:pt>
                <c:pt idx="9758">
                  <c:v>125.0</c:v>
                </c:pt>
                <c:pt idx="9759">
                  <c:v>124.0</c:v>
                </c:pt>
                <c:pt idx="9760">
                  <c:v>125.0</c:v>
                </c:pt>
                <c:pt idx="9761">
                  <c:v>127.0</c:v>
                </c:pt>
                <c:pt idx="9762">
                  <c:v>125.0</c:v>
                </c:pt>
                <c:pt idx="9763">
                  <c:v>124.0</c:v>
                </c:pt>
                <c:pt idx="9764">
                  <c:v>123.0</c:v>
                </c:pt>
                <c:pt idx="9765">
                  <c:v>124.0</c:v>
                </c:pt>
                <c:pt idx="9766">
                  <c:v>125.0</c:v>
                </c:pt>
                <c:pt idx="9767">
                  <c:v>124.0</c:v>
                </c:pt>
                <c:pt idx="9768">
                  <c:v>125.0</c:v>
                </c:pt>
                <c:pt idx="9769">
                  <c:v>126.0</c:v>
                </c:pt>
                <c:pt idx="9770">
                  <c:v>122.0</c:v>
                </c:pt>
                <c:pt idx="9771">
                  <c:v>127.0</c:v>
                </c:pt>
                <c:pt idx="9772">
                  <c:v>125.0</c:v>
                </c:pt>
                <c:pt idx="9773">
                  <c:v>123.0</c:v>
                </c:pt>
                <c:pt idx="9774">
                  <c:v>125.0</c:v>
                </c:pt>
                <c:pt idx="9775">
                  <c:v>124.0</c:v>
                </c:pt>
                <c:pt idx="9776">
                  <c:v>125.0</c:v>
                </c:pt>
                <c:pt idx="9777">
                  <c:v>124.0</c:v>
                </c:pt>
                <c:pt idx="9778">
                  <c:v>125.0</c:v>
                </c:pt>
                <c:pt idx="9779">
                  <c:v>125.0</c:v>
                </c:pt>
                <c:pt idx="9780">
                  <c:v>125.0</c:v>
                </c:pt>
                <c:pt idx="9781">
                  <c:v>124.0</c:v>
                </c:pt>
                <c:pt idx="9782">
                  <c:v>125.0</c:v>
                </c:pt>
                <c:pt idx="9783">
                  <c:v>125.0</c:v>
                </c:pt>
                <c:pt idx="9784">
                  <c:v>125.0</c:v>
                </c:pt>
                <c:pt idx="9785">
                  <c:v>124.0</c:v>
                </c:pt>
                <c:pt idx="9786">
                  <c:v>125.0</c:v>
                </c:pt>
                <c:pt idx="9787">
                  <c:v>124.0</c:v>
                </c:pt>
                <c:pt idx="9788">
                  <c:v>125.0</c:v>
                </c:pt>
                <c:pt idx="9789">
                  <c:v>125.0</c:v>
                </c:pt>
                <c:pt idx="9790">
                  <c:v>124.0</c:v>
                </c:pt>
                <c:pt idx="9791">
                  <c:v>124.0</c:v>
                </c:pt>
                <c:pt idx="9792">
                  <c:v>125.0</c:v>
                </c:pt>
                <c:pt idx="9793">
                  <c:v>125.0</c:v>
                </c:pt>
                <c:pt idx="9794">
                  <c:v>124.0</c:v>
                </c:pt>
                <c:pt idx="9795">
                  <c:v>124.0</c:v>
                </c:pt>
                <c:pt idx="9796">
                  <c:v>126.0</c:v>
                </c:pt>
                <c:pt idx="9797">
                  <c:v>148.0</c:v>
                </c:pt>
                <c:pt idx="9798">
                  <c:v>149.0</c:v>
                </c:pt>
                <c:pt idx="9799">
                  <c:v>148.0</c:v>
                </c:pt>
                <c:pt idx="9800">
                  <c:v>150.0</c:v>
                </c:pt>
                <c:pt idx="9801">
                  <c:v>151.0</c:v>
                </c:pt>
                <c:pt idx="9802">
                  <c:v>149.0</c:v>
                </c:pt>
                <c:pt idx="9803">
                  <c:v>149.0</c:v>
                </c:pt>
                <c:pt idx="9804">
                  <c:v>149.0</c:v>
                </c:pt>
                <c:pt idx="9805">
                  <c:v>150.0</c:v>
                </c:pt>
                <c:pt idx="9806">
                  <c:v>149.0</c:v>
                </c:pt>
                <c:pt idx="9807">
                  <c:v>148.0</c:v>
                </c:pt>
                <c:pt idx="9808">
                  <c:v>151.0</c:v>
                </c:pt>
                <c:pt idx="9809">
                  <c:v>150.0</c:v>
                </c:pt>
                <c:pt idx="9810">
                  <c:v>150.0</c:v>
                </c:pt>
                <c:pt idx="9811">
                  <c:v>151.0</c:v>
                </c:pt>
                <c:pt idx="9812">
                  <c:v>150.0</c:v>
                </c:pt>
                <c:pt idx="9813">
                  <c:v>150.0</c:v>
                </c:pt>
                <c:pt idx="9814">
                  <c:v>152.0</c:v>
                </c:pt>
                <c:pt idx="9815">
                  <c:v>150.0</c:v>
                </c:pt>
                <c:pt idx="9816">
                  <c:v>151.0</c:v>
                </c:pt>
                <c:pt idx="9817">
                  <c:v>151.0</c:v>
                </c:pt>
                <c:pt idx="9818">
                  <c:v>149.0</c:v>
                </c:pt>
                <c:pt idx="9819">
                  <c:v>150.0</c:v>
                </c:pt>
                <c:pt idx="9820">
                  <c:v>150.0</c:v>
                </c:pt>
                <c:pt idx="9821">
                  <c:v>150.0</c:v>
                </c:pt>
                <c:pt idx="9822">
                  <c:v>150.0</c:v>
                </c:pt>
                <c:pt idx="9823">
                  <c:v>150.0</c:v>
                </c:pt>
                <c:pt idx="9824">
                  <c:v>150.0</c:v>
                </c:pt>
                <c:pt idx="9825">
                  <c:v>150.0</c:v>
                </c:pt>
                <c:pt idx="9826">
                  <c:v>148.0</c:v>
                </c:pt>
                <c:pt idx="9827">
                  <c:v>151.0</c:v>
                </c:pt>
                <c:pt idx="9828">
                  <c:v>150.0</c:v>
                </c:pt>
                <c:pt idx="9829">
                  <c:v>149.0</c:v>
                </c:pt>
                <c:pt idx="9830">
                  <c:v>149.0</c:v>
                </c:pt>
                <c:pt idx="9831">
                  <c:v>150.0</c:v>
                </c:pt>
                <c:pt idx="9832">
                  <c:v>149.0</c:v>
                </c:pt>
                <c:pt idx="9833">
                  <c:v>150.0</c:v>
                </c:pt>
                <c:pt idx="9834">
                  <c:v>151.0</c:v>
                </c:pt>
                <c:pt idx="9835">
                  <c:v>149.0</c:v>
                </c:pt>
                <c:pt idx="9836">
                  <c:v>151.0</c:v>
                </c:pt>
                <c:pt idx="9837">
                  <c:v>149.0</c:v>
                </c:pt>
                <c:pt idx="9838">
                  <c:v>149.0</c:v>
                </c:pt>
                <c:pt idx="9839">
                  <c:v>151.0</c:v>
                </c:pt>
                <c:pt idx="9840">
                  <c:v>150.0</c:v>
                </c:pt>
                <c:pt idx="9841">
                  <c:v>150.0</c:v>
                </c:pt>
                <c:pt idx="9842">
                  <c:v>150.0</c:v>
                </c:pt>
                <c:pt idx="9843">
                  <c:v>150.0</c:v>
                </c:pt>
                <c:pt idx="9844">
                  <c:v>150.0</c:v>
                </c:pt>
                <c:pt idx="9845">
                  <c:v>151.0</c:v>
                </c:pt>
                <c:pt idx="9846">
                  <c:v>151.0</c:v>
                </c:pt>
                <c:pt idx="9847">
                  <c:v>149.0</c:v>
                </c:pt>
                <c:pt idx="9848">
                  <c:v>150.0</c:v>
                </c:pt>
                <c:pt idx="9849">
                  <c:v>148.0</c:v>
                </c:pt>
                <c:pt idx="9850">
                  <c:v>149.0</c:v>
                </c:pt>
                <c:pt idx="9851">
                  <c:v>148.0</c:v>
                </c:pt>
                <c:pt idx="9852">
                  <c:v>150.0</c:v>
                </c:pt>
                <c:pt idx="9853">
                  <c:v>150.0</c:v>
                </c:pt>
                <c:pt idx="9854">
                  <c:v>150.0</c:v>
                </c:pt>
                <c:pt idx="9855">
                  <c:v>149.0</c:v>
                </c:pt>
                <c:pt idx="9856">
                  <c:v>149.0</c:v>
                </c:pt>
                <c:pt idx="9857">
                  <c:v>150.0</c:v>
                </c:pt>
                <c:pt idx="9858">
                  <c:v>150.0</c:v>
                </c:pt>
                <c:pt idx="9859">
                  <c:v>151.0</c:v>
                </c:pt>
                <c:pt idx="9860">
                  <c:v>151.0</c:v>
                </c:pt>
                <c:pt idx="9861">
                  <c:v>149.0</c:v>
                </c:pt>
                <c:pt idx="9862">
                  <c:v>150.0</c:v>
                </c:pt>
                <c:pt idx="9863">
                  <c:v>150.0</c:v>
                </c:pt>
                <c:pt idx="9864">
                  <c:v>150.0</c:v>
                </c:pt>
                <c:pt idx="9865">
                  <c:v>148.0</c:v>
                </c:pt>
                <c:pt idx="9866">
                  <c:v>149.0</c:v>
                </c:pt>
                <c:pt idx="9867">
                  <c:v>148.0</c:v>
                </c:pt>
                <c:pt idx="9868">
                  <c:v>150.0</c:v>
                </c:pt>
                <c:pt idx="9869">
                  <c:v>149.0</c:v>
                </c:pt>
                <c:pt idx="9870">
                  <c:v>151.0</c:v>
                </c:pt>
                <c:pt idx="9871">
                  <c:v>149.0</c:v>
                </c:pt>
                <c:pt idx="9872">
                  <c:v>151.0</c:v>
                </c:pt>
                <c:pt idx="9873">
                  <c:v>149.0</c:v>
                </c:pt>
                <c:pt idx="9874">
                  <c:v>149.0</c:v>
                </c:pt>
                <c:pt idx="9875">
                  <c:v>151.0</c:v>
                </c:pt>
                <c:pt idx="9876">
                  <c:v>151.0</c:v>
                </c:pt>
                <c:pt idx="9877">
                  <c:v>149.0</c:v>
                </c:pt>
                <c:pt idx="9878">
                  <c:v>150.0</c:v>
                </c:pt>
                <c:pt idx="9879">
                  <c:v>148.0</c:v>
                </c:pt>
                <c:pt idx="9880">
                  <c:v>151.0</c:v>
                </c:pt>
                <c:pt idx="9881">
                  <c:v>149.0</c:v>
                </c:pt>
                <c:pt idx="9882">
                  <c:v>152.0</c:v>
                </c:pt>
                <c:pt idx="9883">
                  <c:v>149.0</c:v>
                </c:pt>
                <c:pt idx="9884">
                  <c:v>152.0</c:v>
                </c:pt>
                <c:pt idx="9885">
                  <c:v>151.0</c:v>
                </c:pt>
                <c:pt idx="9886">
                  <c:v>152.0</c:v>
                </c:pt>
                <c:pt idx="9887">
                  <c:v>151.0</c:v>
                </c:pt>
                <c:pt idx="9888">
                  <c:v>150.0</c:v>
                </c:pt>
                <c:pt idx="9889">
                  <c:v>153.0</c:v>
                </c:pt>
                <c:pt idx="9890">
                  <c:v>151.0</c:v>
                </c:pt>
                <c:pt idx="9891">
                  <c:v>149.0</c:v>
                </c:pt>
                <c:pt idx="9892">
                  <c:v>150.0</c:v>
                </c:pt>
                <c:pt idx="9893">
                  <c:v>149.0</c:v>
                </c:pt>
                <c:pt idx="9894">
                  <c:v>149.0</c:v>
                </c:pt>
                <c:pt idx="9895">
                  <c:v>150.0</c:v>
                </c:pt>
                <c:pt idx="9896">
                  <c:v>151.0</c:v>
                </c:pt>
                <c:pt idx="9897">
                  <c:v>151.0</c:v>
                </c:pt>
                <c:pt idx="9898">
                  <c:v>150.0</c:v>
                </c:pt>
                <c:pt idx="9899">
                  <c:v>151.0</c:v>
                </c:pt>
                <c:pt idx="9900">
                  <c:v>149.0</c:v>
                </c:pt>
                <c:pt idx="9901">
                  <c:v>151.0</c:v>
                </c:pt>
                <c:pt idx="9902">
                  <c:v>149.0</c:v>
                </c:pt>
                <c:pt idx="9903">
                  <c:v>148.0</c:v>
                </c:pt>
                <c:pt idx="9904">
                  <c:v>150.0</c:v>
                </c:pt>
                <c:pt idx="9905">
                  <c:v>150.0</c:v>
                </c:pt>
                <c:pt idx="9906">
                  <c:v>149.0</c:v>
                </c:pt>
                <c:pt idx="9907">
                  <c:v>150.0</c:v>
                </c:pt>
                <c:pt idx="9908">
                  <c:v>150.0</c:v>
                </c:pt>
                <c:pt idx="9909">
                  <c:v>150.0</c:v>
                </c:pt>
                <c:pt idx="9910">
                  <c:v>151.0</c:v>
                </c:pt>
                <c:pt idx="9911">
                  <c:v>150.0</c:v>
                </c:pt>
                <c:pt idx="9912">
                  <c:v>151.0</c:v>
                </c:pt>
                <c:pt idx="9913">
                  <c:v>150.0</c:v>
                </c:pt>
                <c:pt idx="9914">
                  <c:v>151.0</c:v>
                </c:pt>
                <c:pt idx="9915">
                  <c:v>150.0</c:v>
                </c:pt>
                <c:pt idx="9916">
                  <c:v>150.0</c:v>
                </c:pt>
                <c:pt idx="9917">
                  <c:v>149.0</c:v>
                </c:pt>
                <c:pt idx="9918">
                  <c:v>148.0</c:v>
                </c:pt>
                <c:pt idx="9919">
                  <c:v>148.0</c:v>
                </c:pt>
                <c:pt idx="9920">
                  <c:v>150.0</c:v>
                </c:pt>
                <c:pt idx="9921">
                  <c:v>149.0</c:v>
                </c:pt>
                <c:pt idx="9922">
                  <c:v>149.0</c:v>
                </c:pt>
                <c:pt idx="9923">
                  <c:v>152.0</c:v>
                </c:pt>
                <c:pt idx="9924">
                  <c:v>150.0</c:v>
                </c:pt>
                <c:pt idx="9925">
                  <c:v>149.0</c:v>
                </c:pt>
                <c:pt idx="9926">
                  <c:v>150.0</c:v>
                </c:pt>
                <c:pt idx="9927">
                  <c:v>150.0</c:v>
                </c:pt>
                <c:pt idx="9928">
                  <c:v>150.0</c:v>
                </c:pt>
                <c:pt idx="9929">
                  <c:v>151.0</c:v>
                </c:pt>
                <c:pt idx="9930">
                  <c:v>151.0</c:v>
                </c:pt>
                <c:pt idx="9931">
                  <c:v>149.0</c:v>
                </c:pt>
                <c:pt idx="9932">
                  <c:v>149.0</c:v>
                </c:pt>
                <c:pt idx="9933">
                  <c:v>151.0</c:v>
                </c:pt>
                <c:pt idx="9934">
                  <c:v>151.0</c:v>
                </c:pt>
                <c:pt idx="9935">
                  <c:v>150.0</c:v>
                </c:pt>
                <c:pt idx="9936">
                  <c:v>151.0</c:v>
                </c:pt>
                <c:pt idx="9937">
                  <c:v>150.0</c:v>
                </c:pt>
                <c:pt idx="9938">
                  <c:v>150.0</c:v>
                </c:pt>
                <c:pt idx="9939">
                  <c:v>151.0</c:v>
                </c:pt>
                <c:pt idx="9940">
                  <c:v>149.0</c:v>
                </c:pt>
                <c:pt idx="9941">
                  <c:v>149.0</c:v>
                </c:pt>
                <c:pt idx="9942">
                  <c:v>149.0</c:v>
                </c:pt>
                <c:pt idx="9943">
                  <c:v>150.0</c:v>
                </c:pt>
                <c:pt idx="9944">
                  <c:v>151.0</c:v>
                </c:pt>
                <c:pt idx="9945">
                  <c:v>150.0</c:v>
                </c:pt>
                <c:pt idx="9946">
                  <c:v>152.0</c:v>
                </c:pt>
                <c:pt idx="9947">
                  <c:v>149.0</c:v>
                </c:pt>
                <c:pt idx="9948">
                  <c:v>149.0</c:v>
                </c:pt>
                <c:pt idx="9949">
                  <c:v>150.0</c:v>
                </c:pt>
                <c:pt idx="9950">
                  <c:v>150.0</c:v>
                </c:pt>
                <c:pt idx="9951">
                  <c:v>151.0</c:v>
                </c:pt>
                <c:pt idx="9952">
                  <c:v>150.0</c:v>
                </c:pt>
                <c:pt idx="9953">
                  <c:v>150.0</c:v>
                </c:pt>
                <c:pt idx="9954">
                  <c:v>150.0</c:v>
                </c:pt>
                <c:pt idx="9955">
                  <c:v>150.0</c:v>
                </c:pt>
                <c:pt idx="9956">
                  <c:v>152.0</c:v>
                </c:pt>
                <c:pt idx="9957">
                  <c:v>152.0</c:v>
                </c:pt>
                <c:pt idx="9958">
                  <c:v>150.0</c:v>
                </c:pt>
                <c:pt idx="9959">
                  <c:v>150.0</c:v>
                </c:pt>
                <c:pt idx="9960">
                  <c:v>150.0</c:v>
                </c:pt>
                <c:pt idx="9961">
                  <c:v>149.0</c:v>
                </c:pt>
                <c:pt idx="9962">
                  <c:v>152.0</c:v>
                </c:pt>
                <c:pt idx="9963">
                  <c:v>152.0</c:v>
                </c:pt>
                <c:pt idx="9964">
                  <c:v>148.0</c:v>
                </c:pt>
                <c:pt idx="9965">
                  <c:v>151.0</c:v>
                </c:pt>
                <c:pt idx="9966">
                  <c:v>150.0</c:v>
                </c:pt>
                <c:pt idx="9967">
                  <c:v>149.0</c:v>
                </c:pt>
                <c:pt idx="9968">
                  <c:v>150.0</c:v>
                </c:pt>
                <c:pt idx="9969">
                  <c:v>149.0</c:v>
                </c:pt>
                <c:pt idx="9970">
                  <c:v>151.0</c:v>
                </c:pt>
                <c:pt idx="9971">
                  <c:v>149.0</c:v>
                </c:pt>
                <c:pt idx="9972">
                  <c:v>149.0</c:v>
                </c:pt>
                <c:pt idx="9973">
                  <c:v>149.0</c:v>
                </c:pt>
                <c:pt idx="9974">
                  <c:v>151.0</c:v>
                </c:pt>
                <c:pt idx="9975">
                  <c:v>151.0</c:v>
                </c:pt>
                <c:pt idx="9976">
                  <c:v>150.0</c:v>
                </c:pt>
                <c:pt idx="9977">
                  <c:v>152.0</c:v>
                </c:pt>
                <c:pt idx="9978">
                  <c:v>150.0</c:v>
                </c:pt>
                <c:pt idx="9979">
                  <c:v>150.0</c:v>
                </c:pt>
                <c:pt idx="9980">
                  <c:v>150.0</c:v>
                </c:pt>
                <c:pt idx="9981">
                  <c:v>149.0</c:v>
                </c:pt>
                <c:pt idx="9982">
                  <c:v>151.0</c:v>
                </c:pt>
                <c:pt idx="9983">
                  <c:v>148.0</c:v>
                </c:pt>
                <c:pt idx="9984">
                  <c:v>149.0</c:v>
                </c:pt>
                <c:pt idx="9985">
                  <c:v>150.0</c:v>
                </c:pt>
                <c:pt idx="9986">
                  <c:v>151.0</c:v>
                </c:pt>
                <c:pt idx="9987">
                  <c:v>151.0</c:v>
                </c:pt>
                <c:pt idx="9988">
                  <c:v>150.0</c:v>
                </c:pt>
                <c:pt idx="9989">
                  <c:v>151.0</c:v>
                </c:pt>
                <c:pt idx="9990">
                  <c:v>150.0</c:v>
                </c:pt>
                <c:pt idx="9991">
                  <c:v>150.0</c:v>
                </c:pt>
                <c:pt idx="9992">
                  <c:v>151.0</c:v>
                </c:pt>
                <c:pt idx="9993">
                  <c:v>149.0</c:v>
                </c:pt>
                <c:pt idx="9994">
                  <c:v>150.0</c:v>
                </c:pt>
                <c:pt idx="9995">
                  <c:v>151.0</c:v>
                </c:pt>
                <c:pt idx="9996">
                  <c:v>150.0</c:v>
                </c:pt>
                <c:pt idx="9997">
                  <c:v>150.0</c:v>
                </c:pt>
                <c:pt idx="9998">
                  <c:v>150.0</c:v>
                </c:pt>
                <c:pt idx="9999">
                  <c:v>150.0</c:v>
                </c:pt>
                <c:pt idx="10000">
                  <c:v>151.0</c:v>
                </c:pt>
                <c:pt idx="10001">
                  <c:v>151.0</c:v>
                </c:pt>
                <c:pt idx="10002">
                  <c:v>150.0</c:v>
                </c:pt>
                <c:pt idx="10003">
                  <c:v>150.0</c:v>
                </c:pt>
                <c:pt idx="10004">
                  <c:v>150.0</c:v>
                </c:pt>
                <c:pt idx="10005">
                  <c:v>150.0</c:v>
                </c:pt>
                <c:pt idx="10006">
                  <c:v>151.0</c:v>
                </c:pt>
                <c:pt idx="10007">
                  <c:v>150.0</c:v>
                </c:pt>
                <c:pt idx="10008">
                  <c:v>150.0</c:v>
                </c:pt>
                <c:pt idx="10009">
                  <c:v>150.0</c:v>
                </c:pt>
                <c:pt idx="10010">
                  <c:v>151.0</c:v>
                </c:pt>
                <c:pt idx="10011">
                  <c:v>150.0</c:v>
                </c:pt>
                <c:pt idx="10012">
                  <c:v>150.0</c:v>
                </c:pt>
                <c:pt idx="10013">
                  <c:v>150.0</c:v>
                </c:pt>
                <c:pt idx="10014">
                  <c:v>149.0</c:v>
                </c:pt>
                <c:pt idx="10015">
                  <c:v>148.0</c:v>
                </c:pt>
                <c:pt idx="10016">
                  <c:v>151.0</c:v>
                </c:pt>
                <c:pt idx="10017">
                  <c:v>150.0</c:v>
                </c:pt>
                <c:pt idx="10018">
                  <c:v>149.0</c:v>
                </c:pt>
                <c:pt idx="10019">
                  <c:v>150.0</c:v>
                </c:pt>
                <c:pt idx="10020">
                  <c:v>151.0</c:v>
                </c:pt>
                <c:pt idx="10021">
                  <c:v>151.0</c:v>
                </c:pt>
                <c:pt idx="10022">
                  <c:v>150.0</c:v>
                </c:pt>
                <c:pt idx="10023">
                  <c:v>150.0</c:v>
                </c:pt>
                <c:pt idx="10024">
                  <c:v>150.0</c:v>
                </c:pt>
                <c:pt idx="10025">
                  <c:v>149.0</c:v>
                </c:pt>
                <c:pt idx="10026">
                  <c:v>150.0</c:v>
                </c:pt>
                <c:pt idx="10027">
                  <c:v>149.0</c:v>
                </c:pt>
                <c:pt idx="10028">
                  <c:v>151.0</c:v>
                </c:pt>
                <c:pt idx="10029">
                  <c:v>150.0</c:v>
                </c:pt>
                <c:pt idx="10030">
                  <c:v>151.0</c:v>
                </c:pt>
                <c:pt idx="10031">
                  <c:v>150.0</c:v>
                </c:pt>
                <c:pt idx="10032">
                  <c:v>149.0</c:v>
                </c:pt>
                <c:pt idx="10033">
                  <c:v>150.0</c:v>
                </c:pt>
                <c:pt idx="10034">
                  <c:v>149.0</c:v>
                </c:pt>
                <c:pt idx="10035">
                  <c:v>152.0</c:v>
                </c:pt>
                <c:pt idx="10036">
                  <c:v>150.0</c:v>
                </c:pt>
                <c:pt idx="10037">
                  <c:v>152.0</c:v>
                </c:pt>
                <c:pt idx="10038">
                  <c:v>149.0</c:v>
                </c:pt>
                <c:pt idx="10039">
                  <c:v>151.0</c:v>
                </c:pt>
                <c:pt idx="10040">
                  <c:v>150.0</c:v>
                </c:pt>
                <c:pt idx="10041">
                  <c:v>150.0</c:v>
                </c:pt>
                <c:pt idx="10042">
                  <c:v>152.0</c:v>
                </c:pt>
                <c:pt idx="10043">
                  <c:v>151.0</c:v>
                </c:pt>
                <c:pt idx="10044">
                  <c:v>150.0</c:v>
                </c:pt>
                <c:pt idx="10045">
                  <c:v>150.0</c:v>
                </c:pt>
                <c:pt idx="10046">
                  <c:v>151.0</c:v>
                </c:pt>
                <c:pt idx="10047">
                  <c:v>151.0</c:v>
                </c:pt>
                <c:pt idx="10048">
                  <c:v>151.0</c:v>
                </c:pt>
                <c:pt idx="10049">
                  <c:v>151.0</c:v>
                </c:pt>
                <c:pt idx="10050">
                  <c:v>151.0</c:v>
                </c:pt>
                <c:pt idx="10051">
                  <c:v>151.0</c:v>
                </c:pt>
                <c:pt idx="10052">
                  <c:v>150.0</c:v>
                </c:pt>
                <c:pt idx="10053">
                  <c:v>150.0</c:v>
                </c:pt>
                <c:pt idx="10054">
                  <c:v>149.0</c:v>
                </c:pt>
                <c:pt idx="10055">
                  <c:v>150.0</c:v>
                </c:pt>
                <c:pt idx="10056">
                  <c:v>151.0</c:v>
                </c:pt>
                <c:pt idx="10057">
                  <c:v>150.0</c:v>
                </c:pt>
                <c:pt idx="10058">
                  <c:v>151.0</c:v>
                </c:pt>
                <c:pt idx="10059">
                  <c:v>151.0</c:v>
                </c:pt>
                <c:pt idx="10060">
                  <c:v>151.0</c:v>
                </c:pt>
                <c:pt idx="10061">
                  <c:v>150.0</c:v>
                </c:pt>
                <c:pt idx="10062">
                  <c:v>151.0</c:v>
                </c:pt>
                <c:pt idx="10063">
                  <c:v>150.0</c:v>
                </c:pt>
                <c:pt idx="10064">
                  <c:v>151.0</c:v>
                </c:pt>
                <c:pt idx="10065">
                  <c:v>150.0</c:v>
                </c:pt>
                <c:pt idx="10066">
                  <c:v>150.0</c:v>
                </c:pt>
                <c:pt idx="10067">
                  <c:v>149.0</c:v>
                </c:pt>
                <c:pt idx="10068">
                  <c:v>149.0</c:v>
                </c:pt>
                <c:pt idx="10069">
                  <c:v>150.0</c:v>
                </c:pt>
                <c:pt idx="10070">
                  <c:v>150.0</c:v>
                </c:pt>
                <c:pt idx="10071">
                  <c:v>150.0</c:v>
                </c:pt>
                <c:pt idx="10072">
                  <c:v>151.0</c:v>
                </c:pt>
                <c:pt idx="10073">
                  <c:v>151.0</c:v>
                </c:pt>
                <c:pt idx="10074">
                  <c:v>151.0</c:v>
                </c:pt>
                <c:pt idx="10075">
                  <c:v>150.0</c:v>
                </c:pt>
                <c:pt idx="10076">
                  <c:v>151.0</c:v>
                </c:pt>
                <c:pt idx="10077">
                  <c:v>150.0</c:v>
                </c:pt>
                <c:pt idx="10078">
                  <c:v>150.0</c:v>
                </c:pt>
                <c:pt idx="10079">
                  <c:v>149.0</c:v>
                </c:pt>
                <c:pt idx="10080">
                  <c:v>150.0</c:v>
                </c:pt>
                <c:pt idx="10081">
                  <c:v>150.0</c:v>
                </c:pt>
                <c:pt idx="10082">
                  <c:v>151.0</c:v>
                </c:pt>
                <c:pt idx="10083">
                  <c:v>151.0</c:v>
                </c:pt>
                <c:pt idx="10084">
                  <c:v>152.0</c:v>
                </c:pt>
                <c:pt idx="10085">
                  <c:v>152.0</c:v>
                </c:pt>
                <c:pt idx="10086">
                  <c:v>151.0</c:v>
                </c:pt>
                <c:pt idx="10087">
                  <c:v>151.0</c:v>
                </c:pt>
                <c:pt idx="10088">
                  <c:v>150.0</c:v>
                </c:pt>
                <c:pt idx="10089">
                  <c:v>152.0</c:v>
                </c:pt>
                <c:pt idx="10090">
                  <c:v>152.0</c:v>
                </c:pt>
                <c:pt idx="10091">
                  <c:v>150.0</c:v>
                </c:pt>
                <c:pt idx="10092">
                  <c:v>149.0</c:v>
                </c:pt>
                <c:pt idx="10093">
                  <c:v>150.0</c:v>
                </c:pt>
                <c:pt idx="10094">
                  <c:v>151.0</c:v>
                </c:pt>
                <c:pt idx="10095">
                  <c:v>149.0</c:v>
                </c:pt>
                <c:pt idx="10096">
                  <c:v>150.0</c:v>
                </c:pt>
                <c:pt idx="10097">
                  <c:v>150.0</c:v>
                </c:pt>
                <c:pt idx="10098">
                  <c:v>149.0</c:v>
                </c:pt>
                <c:pt idx="10099">
                  <c:v>150.0</c:v>
                </c:pt>
                <c:pt idx="10100">
                  <c:v>150.0</c:v>
                </c:pt>
                <c:pt idx="10101">
                  <c:v>151.0</c:v>
                </c:pt>
                <c:pt idx="10102">
                  <c:v>152.0</c:v>
                </c:pt>
                <c:pt idx="10103">
                  <c:v>150.0</c:v>
                </c:pt>
                <c:pt idx="10104">
                  <c:v>151.0</c:v>
                </c:pt>
                <c:pt idx="10105">
                  <c:v>151.0</c:v>
                </c:pt>
                <c:pt idx="10106">
                  <c:v>149.0</c:v>
                </c:pt>
                <c:pt idx="10107">
                  <c:v>150.0</c:v>
                </c:pt>
                <c:pt idx="10108">
                  <c:v>150.0</c:v>
                </c:pt>
                <c:pt idx="10109">
                  <c:v>150.0</c:v>
                </c:pt>
                <c:pt idx="10110">
                  <c:v>150.0</c:v>
                </c:pt>
                <c:pt idx="10111">
                  <c:v>149.0</c:v>
                </c:pt>
                <c:pt idx="10112">
                  <c:v>151.0</c:v>
                </c:pt>
                <c:pt idx="10113">
                  <c:v>150.0</c:v>
                </c:pt>
                <c:pt idx="10114">
                  <c:v>150.0</c:v>
                </c:pt>
                <c:pt idx="10115">
                  <c:v>152.0</c:v>
                </c:pt>
                <c:pt idx="10116">
                  <c:v>151.0</c:v>
                </c:pt>
                <c:pt idx="10117">
                  <c:v>151.0</c:v>
                </c:pt>
                <c:pt idx="10118">
                  <c:v>152.0</c:v>
                </c:pt>
                <c:pt idx="10119">
                  <c:v>151.0</c:v>
                </c:pt>
                <c:pt idx="10120">
                  <c:v>150.0</c:v>
                </c:pt>
                <c:pt idx="10121">
                  <c:v>150.0</c:v>
                </c:pt>
                <c:pt idx="10122">
                  <c:v>150.0</c:v>
                </c:pt>
                <c:pt idx="10123">
                  <c:v>150.0</c:v>
                </c:pt>
                <c:pt idx="10124">
                  <c:v>151.0</c:v>
                </c:pt>
                <c:pt idx="10125">
                  <c:v>152.0</c:v>
                </c:pt>
                <c:pt idx="10126">
                  <c:v>151.0</c:v>
                </c:pt>
                <c:pt idx="10127">
                  <c:v>150.0</c:v>
                </c:pt>
                <c:pt idx="10128">
                  <c:v>151.0</c:v>
                </c:pt>
                <c:pt idx="10129">
                  <c:v>151.0</c:v>
                </c:pt>
                <c:pt idx="10130">
                  <c:v>148.0</c:v>
                </c:pt>
                <c:pt idx="10131">
                  <c:v>151.0</c:v>
                </c:pt>
                <c:pt idx="10132">
                  <c:v>151.0</c:v>
                </c:pt>
                <c:pt idx="10133">
                  <c:v>151.0</c:v>
                </c:pt>
                <c:pt idx="10134">
                  <c:v>151.0</c:v>
                </c:pt>
                <c:pt idx="10135">
                  <c:v>151.0</c:v>
                </c:pt>
                <c:pt idx="10136">
                  <c:v>152.0</c:v>
                </c:pt>
                <c:pt idx="10137">
                  <c:v>151.0</c:v>
                </c:pt>
                <c:pt idx="10138">
                  <c:v>150.0</c:v>
                </c:pt>
                <c:pt idx="10139">
                  <c:v>150.0</c:v>
                </c:pt>
                <c:pt idx="10140">
                  <c:v>150.0</c:v>
                </c:pt>
                <c:pt idx="10141">
                  <c:v>152.0</c:v>
                </c:pt>
                <c:pt idx="10142">
                  <c:v>151.0</c:v>
                </c:pt>
                <c:pt idx="10143">
                  <c:v>151.0</c:v>
                </c:pt>
                <c:pt idx="10144">
                  <c:v>150.0</c:v>
                </c:pt>
                <c:pt idx="10145">
                  <c:v>150.0</c:v>
                </c:pt>
                <c:pt idx="10146">
                  <c:v>151.0</c:v>
                </c:pt>
                <c:pt idx="10147">
                  <c:v>150.0</c:v>
                </c:pt>
                <c:pt idx="10148">
                  <c:v>152.0</c:v>
                </c:pt>
                <c:pt idx="10149">
                  <c:v>150.0</c:v>
                </c:pt>
                <c:pt idx="10150">
                  <c:v>154.0</c:v>
                </c:pt>
                <c:pt idx="10151">
                  <c:v>154.0</c:v>
                </c:pt>
                <c:pt idx="10152">
                  <c:v>152.0</c:v>
                </c:pt>
                <c:pt idx="10153">
                  <c:v>153.0</c:v>
                </c:pt>
                <c:pt idx="10154">
                  <c:v>152.0</c:v>
                </c:pt>
                <c:pt idx="10155">
                  <c:v>151.0</c:v>
                </c:pt>
                <c:pt idx="10156">
                  <c:v>152.0</c:v>
                </c:pt>
                <c:pt idx="10157">
                  <c:v>150.0</c:v>
                </c:pt>
                <c:pt idx="10158">
                  <c:v>151.0</c:v>
                </c:pt>
                <c:pt idx="10159">
                  <c:v>151.0</c:v>
                </c:pt>
                <c:pt idx="10160">
                  <c:v>149.0</c:v>
                </c:pt>
                <c:pt idx="10161">
                  <c:v>148.0</c:v>
                </c:pt>
                <c:pt idx="10162">
                  <c:v>151.0</c:v>
                </c:pt>
                <c:pt idx="10163">
                  <c:v>150.0</c:v>
                </c:pt>
                <c:pt idx="10164">
                  <c:v>149.0</c:v>
                </c:pt>
                <c:pt idx="10165">
                  <c:v>150.0</c:v>
                </c:pt>
                <c:pt idx="10166">
                  <c:v>149.0</c:v>
                </c:pt>
                <c:pt idx="10167">
                  <c:v>151.0</c:v>
                </c:pt>
                <c:pt idx="10168">
                  <c:v>150.0</c:v>
                </c:pt>
                <c:pt idx="10169">
                  <c:v>151.0</c:v>
                </c:pt>
                <c:pt idx="10170">
                  <c:v>152.0</c:v>
                </c:pt>
                <c:pt idx="10171">
                  <c:v>150.0</c:v>
                </c:pt>
                <c:pt idx="10172">
                  <c:v>150.0</c:v>
                </c:pt>
                <c:pt idx="10173">
                  <c:v>150.0</c:v>
                </c:pt>
                <c:pt idx="10174">
                  <c:v>149.0</c:v>
                </c:pt>
                <c:pt idx="10175">
                  <c:v>150.0</c:v>
                </c:pt>
                <c:pt idx="10176">
                  <c:v>149.0</c:v>
                </c:pt>
                <c:pt idx="10177">
                  <c:v>151.0</c:v>
                </c:pt>
                <c:pt idx="10178">
                  <c:v>152.0</c:v>
                </c:pt>
                <c:pt idx="10179">
                  <c:v>151.0</c:v>
                </c:pt>
                <c:pt idx="10180">
                  <c:v>150.0</c:v>
                </c:pt>
                <c:pt idx="10181">
                  <c:v>150.0</c:v>
                </c:pt>
                <c:pt idx="10182">
                  <c:v>150.0</c:v>
                </c:pt>
                <c:pt idx="10183">
                  <c:v>149.0</c:v>
                </c:pt>
                <c:pt idx="10184">
                  <c:v>149.0</c:v>
                </c:pt>
                <c:pt idx="10185">
                  <c:v>151.0</c:v>
                </c:pt>
                <c:pt idx="10186">
                  <c:v>152.0</c:v>
                </c:pt>
                <c:pt idx="10187">
                  <c:v>151.0</c:v>
                </c:pt>
                <c:pt idx="10188">
                  <c:v>153.0</c:v>
                </c:pt>
                <c:pt idx="10189">
                  <c:v>151.0</c:v>
                </c:pt>
                <c:pt idx="10190">
                  <c:v>149.0</c:v>
                </c:pt>
                <c:pt idx="10191">
                  <c:v>151.0</c:v>
                </c:pt>
                <c:pt idx="10192">
                  <c:v>152.0</c:v>
                </c:pt>
                <c:pt idx="10193">
                  <c:v>150.0</c:v>
                </c:pt>
                <c:pt idx="10194">
                  <c:v>153.0</c:v>
                </c:pt>
                <c:pt idx="10195">
                  <c:v>152.0</c:v>
                </c:pt>
                <c:pt idx="10196">
                  <c:v>149.0</c:v>
                </c:pt>
                <c:pt idx="10197">
                  <c:v>150.0</c:v>
                </c:pt>
                <c:pt idx="10198">
                  <c:v>152.0</c:v>
                </c:pt>
                <c:pt idx="10199">
                  <c:v>150.0</c:v>
                </c:pt>
                <c:pt idx="10200">
                  <c:v>150.0</c:v>
                </c:pt>
                <c:pt idx="10201">
                  <c:v>152.0</c:v>
                </c:pt>
                <c:pt idx="10202">
                  <c:v>149.0</c:v>
                </c:pt>
                <c:pt idx="10203">
                  <c:v>148.0</c:v>
                </c:pt>
                <c:pt idx="10204">
                  <c:v>151.0</c:v>
                </c:pt>
                <c:pt idx="10205">
                  <c:v>151.0</c:v>
                </c:pt>
                <c:pt idx="10206">
                  <c:v>151.0</c:v>
                </c:pt>
                <c:pt idx="10207">
                  <c:v>150.0</c:v>
                </c:pt>
                <c:pt idx="10208">
                  <c:v>149.0</c:v>
                </c:pt>
                <c:pt idx="10209">
                  <c:v>149.0</c:v>
                </c:pt>
                <c:pt idx="10210">
                  <c:v>151.0</c:v>
                </c:pt>
                <c:pt idx="10211">
                  <c:v>149.0</c:v>
                </c:pt>
                <c:pt idx="10212">
                  <c:v>149.0</c:v>
                </c:pt>
                <c:pt idx="10213">
                  <c:v>150.0</c:v>
                </c:pt>
                <c:pt idx="10214">
                  <c:v>152.0</c:v>
                </c:pt>
                <c:pt idx="10215">
                  <c:v>150.0</c:v>
                </c:pt>
                <c:pt idx="10216">
                  <c:v>151.0</c:v>
                </c:pt>
                <c:pt idx="10217">
                  <c:v>150.0</c:v>
                </c:pt>
                <c:pt idx="10218">
                  <c:v>149.0</c:v>
                </c:pt>
                <c:pt idx="10219">
                  <c:v>152.0</c:v>
                </c:pt>
                <c:pt idx="10220">
                  <c:v>150.0</c:v>
                </c:pt>
                <c:pt idx="10221">
                  <c:v>151.0</c:v>
                </c:pt>
                <c:pt idx="10222">
                  <c:v>151.0</c:v>
                </c:pt>
                <c:pt idx="10223">
                  <c:v>151.0</c:v>
                </c:pt>
                <c:pt idx="10224">
                  <c:v>151.0</c:v>
                </c:pt>
                <c:pt idx="10225">
                  <c:v>149.0</c:v>
                </c:pt>
                <c:pt idx="10226">
                  <c:v>149.0</c:v>
                </c:pt>
                <c:pt idx="10227">
                  <c:v>151.0</c:v>
                </c:pt>
                <c:pt idx="10228">
                  <c:v>150.0</c:v>
                </c:pt>
                <c:pt idx="10229">
                  <c:v>151.0</c:v>
                </c:pt>
                <c:pt idx="10230">
                  <c:v>151.0</c:v>
                </c:pt>
                <c:pt idx="10231">
                  <c:v>151.0</c:v>
                </c:pt>
                <c:pt idx="10232">
                  <c:v>149.0</c:v>
                </c:pt>
                <c:pt idx="10233">
                  <c:v>151.0</c:v>
                </c:pt>
                <c:pt idx="10234">
                  <c:v>150.0</c:v>
                </c:pt>
                <c:pt idx="10235">
                  <c:v>150.0</c:v>
                </c:pt>
                <c:pt idx="10236">
                  <c:v>150.0</c:v>
                </c:pt>
                <c:pt idx="10237">
                  <c:v>151.0</c:v>
                </c:pt>
                <c:pt idx="10238">
                  <c:v>152.0</c:v>
                </c:pt>
                <c:pt idx="10239">
                  <c:v>151.0</c:v>
                </c:pt>
                <c:pt idx="10240">
                  <c:v>153.0</c:v>
                </c:pt>
                <c:pt idx="10241">
                  <c:v>155.0</c:v>
                </c:pt>
                <c:pt idx="10242">
                  <c:v>154.0</c:v>
                </c:pt>
                <c:pt idx="10243">
                  <c:v>151.0</c:v>
                </c:pt>
                <c:pt idx="10244">
                  <c:v>151.0</c:v>
                </c:pt>
                <c:pt idx="10245">
                  <c:v>151.0</c:v>
                </c:pt>
                <c:pt idx="10246">
                  <c:v>150.0</c:v>
                </c:pt>
                <c:pt idx="10247">
                  <c:v>152.0</c:v>
                </c:pt>
                <c:pt idx="10248">
                  <c:v>151.0</c:v>
                </c:pt>
                <c:pt idx="10249">
                  <c:v>149.0</c:v>
                </c:pt>
                <c:pt idx="10250">
                  <c:v>149.0</c:v>
                </c:pt>
                <c:pt idx="10251">
                  <c:v>149.0</c:v>
                </c:pt>
                <c:pt idx="10252">
                  <c:v>150.0</c:v>
                </c:pt>
                <c:pt idx="10253">
                  <c:v>150.0</c:v>
                </c:pt>
                <c:pt idx="10254">
                  <c:v>149.0</c:v>
                </c:pt>
                <c:pt idx="10255">
                  <c:v>150.0</c:v>
                </c:pt>
                <c:pt idx="10256">
                  <c:v>152.0</c:v>
                </c:pt>
                <c:pt idx="10257">
                  <c:v>152.0</c:v>
                </c:pt>
                <c:pt idx="10258">
                  <c:v>149.0</c:v>
                </c:pt>
                <c:pt idx="10259">
                  <c:v>149.0</c:v>
                </c:pt>
                <c:pt idx="10260">
                  <c:v>150.0</c:v>
                </c:pt>
                <c:pt idx="10261">
                  <c:v>150.0</c:v>
                </c:pt>
                <c:pt idx="10262">
                  <c:v>150.0</c:v>
                </c:pt>
                <c:pt idx="10263">
                  <c:v>151.0</c:v>
                </c:pt>
                <c:pt idx="10264">
                  <c:v>149.0</c:v>
                </c:pt>
                <c:pt idx="10265">
                  <c:v>148.0</c:v>
                </c:pt>
                <c:pt idx="10266">
                  <c:v>150.0</c:v>
                </c:pt>
                <c:pt idx="10267">
                  <c:v>153.0</c:v>
                </c:pt>
                <c:pt idx="10268">
                  <c:v>149.0</c:v>
                </c:pt>
                <c:pt idx="10269">
                  <c:v>151.0</c:v>
                </c:pt>
                <c:pt idx="10270">
                  <c:v>149.0</c:v>
                </c:pt>
                <c:pt idx="10271">
                  <c:v>150.0</c:v>
                </c:pt>
                <c:pt idx="10272">
                  <c:v>150.0</c:v>
                </c:pt>
                <c:pt idx="10273">
                  <c:v>148.0</c:v>
                </c:pt>
                <c:pt idx="10274">
                  <c:v>150.0</c:v>
                </c:pt>
                <c:pt idx="10275">
                  <c:v>150.0</c:v>
                </c:pt>
                <c:pt idx="10276">
                  <c:v>149.0</c:v>
                </c:pt>
                <c:pt idx="10277">
                  <c:v>150.0</c:v>
                </c:pt>
                <c:pt idx="10278">
                  <c:v>151.0</c:v>
                </c:pt>
                <c:pt idx="10279">
                  <c:v>149.0</c:v>
                </c:pt>
                <c:pt idx="10280">
                  <c:v>151.0</c:v>
                </c:pt>
                <c:pt idx="10281">
                  <c:v>151.0</c:v>
                </c:pt>
                <c:pt idx="10282">
                  <c:v>150.0</c:v>
                </c:pt>
                <c:pt idx="10283">
                  <c:v>151.0</c:v>
                </c:pt>
                <c:pt idx="10284">
                  <c:v>151.0</c:v>
                </c:pt>
                <c:pt idx="10285">
                  <c:v>150.0</c:v>
                </c:pt>
                <c:pt idx="10286">
                  <c:v>150.0</c:v>
                </c:pt>
                <c:pt idx="10287">
                  <c:v>152.0</c:v>
                </c:pt>
                <c:pt idx="10288">
                  <c:v>150.0</c:v>
                </c:pt>
                <c:pt idx="10289">
                  <c:v>150.0</c:v>
                </c:pt>
                <c:pt idx="10290">
                  <c:v>149.0</c:v>
                </c:pt>
                <c:pt idx="10291">
                  <c:v>149.0</c:v>
                </c:pt>
                <c:pt idx="10292">
                  <c:v>151.0</c:v>
                </c:pt>
                <c:pt idx="10293">
                  <c:v>149.0</c:v>
                </c:pt>
                <c:pt idx="10294">
                  <c:v>151.0</c:v>
                </c:pt>
                <c:pt idx="10295">
                  <c:v>150.0</c:v>
                </c:pt>
                <c:pt idx="10296">
                  <c:v>153.0</c:v>
                </c:pt>
                <c:pt idx="10297">
                  <c:v>153.0</c:v>
                </c:pt>
                <c:pt idx="10298">
                  <c:v>151.0</c:v>
                </c:pt>
                <c:pt idx="10299">
                  <c:v>151.0</c:v>
                </c:pt>
                <c:pt idx="10300">
                  <c:v>147.0</c:v>
                </c:pt>
                <c:pt idx="10301">
                  <c:v>150.0</c:v>
                </c:pt>
                <c:pt idx="10302">
                  <c:v>148.0</c:v>
                </c:pt>
                <c:pt idx="10303">
                  <c:v>150.0</c:v>
                </c:pt>
                <c:pt idx="10304">
                  <c:v>149.0</c:v>
                </c:pt>
                <c:pt idx="10305">
                  <c:v>149.0</c:v>
                </c:pt>
                <c:pt idx="10306">
                  <c:v>150.0</c:v>
                </c:pt>
                <c:pt idx="10307">
                  <c:v>149.0</c:v>
                </c:pt>
                <c:pt idx="10308">
                  <c:v>150.0</c:v>
                </c:pt>
                <c:pt idx="10309">
                  <c:v>151.0</c:v>
                </c:pt>
                <c:pt idx="10310">
                  <c:v>149.0</c:v>
                </c:pt>
                <c:pt idx="10311">
                  <c:v>149.0</c:v>
                </c:pt>
                <c:pt idx="10312">
                  <c:v>150.0</c:v>
                </c:pt>
                <c:pt idx="10313">
                  <c:v>149.0</c:v>
                </c:pt>
                <c:pt idx="10314">
                  <c:v>149.0</c:v>
                </c:pt>
                <c:pt idx="10315">
                  <c:v>149.0</c:v>
                </c:pt>
                <c:pt idx="10316">
                  <c:v>150.0</c:v>
                </c:pt>
                <c:pt idx="10317">
                  <c:v>151.0</c:v>
                </c:pt>
                <c:pt idx="10318">
                  <c:v>149.0</c:v>
                </c:pt>
                <c:pt idx="10319">
                  <c:v>152.0</c:v>
                </c:pt>
                <c:pt idx="10320">
                  <c:v>149.0</c:v>
                </c:pt>
                <c:pt idx="10321">
                  <c:v>149.0</c:v>
                </c:pt>
                <c:pt idx="10322">
                  <c:v>150.0</c:v>
                </c:pt>
                <c:pt idx="10323">
                  <c:v>148.0</c:v>
                </c:pt>
                <c:pt idx="10324">
                  <c:v>152.0</c:v>
                </c:pt>
                <c:pt idx="10325">
                  <c:v>148.0</c:v>
                </c:pt>
                <c:pt idx="10326">
                  <c:v>151.0</c:v>
                </c:pt>
                <c:pt idx="10327">
                  <c:v>150.0</c:v>
                </c:pt>
                <c:pt idx="10328">
                  <c:v>150.0</c:v>
                </c:pt>
                <c:pt idx="10329">
                  <c:v>153.0</c:v>
                </c:pt>
                <c:pt idx="10330">
                  <c:v>154.0</c:v>
                </c:pt>
                <c:pt idx="10331">
                  <c:v>151.0</c:v>
                </c:pt>
                <c:pt idx="10332">
                  <c:v>149.0</c:v>
                </c:pt>
                <c:pt idx="10333">
                  <c:v>151.0</c:v>
                </c:pt>
                <c:pt idx="10334">
                  <c:v>149.0</c:v>
                </c:pt>
                <c:pt idx="10335">
                  <c:v>149.0</c:v>
                </c:pt>
                <c:pt idx="10336">
                  <c:v>150.0</c:v>
                </c:pt>
                <c:pt idx="10337">
                  <c:v>150.0</c:v>
                </c:pt>
                <c:pt idx="10338">
                  <c:v>150.0</c:v>
                </c:pt>
                <c:pt idx="10339">
                  <c:v>149.0</c:v>
                </c:pt>
                <c:pt idx="10340">
                  <c:v>151.0</c:v>
                </c:pt>
                <c:pt idx="10341">
                  <c:v>147.0</c:v>
                </c:pt>
                <c:pt idx="10342">
                  <c:v>149.0</c:v>
                </c:pt>
                <c:pt idx="10343">
                  <c:v>149.0</c:v>
                </c:pt>
                <c:pt idx="10344">
                  <c:v>150.0</c:v>
                </c:pt>
                <c:pt idx="10345">
                  <c:v>149.0</c:v>
                </c:pt>
                <c:pt idx="10346">
                  <c:v>149.0</c:v>
                </c:pt>
                <c:pt idx="10347">
                  <c:v>148.0</c:v>
                </c:pt>
                <c:pt idx="10348">
                  <c:v>150.0</c:v>
                </c:pt>
                <c:pt idx="10349">
                  <c:v>152.0</c:v>
                </c:pt>
                <c:pt idx="10350">
                  <c:v>149.0</c:v>
                </c:pt>
                <c:pt idx="10351">
                  <c:v>150.0</c:v>
                </c:pt>
                <c:pt idx="10352">
                  <c:v>149.0</c:v>
                </c:pt>
                <c:pt idx="10353">
                  <c:v>150.0</c:v>
                </c:pt>
                <c:pt idx="10354">
                  <c:v>149.0</c:v>
                </c:pt>
                <c:pt idx="10355">
                  <c:v>149.0</c:v>
                </c:pt>
                <c:pt idx="10356">
                  <c:v>151.0</c:v>
                </c:pt>
                <c:pt idx="10357">
                  <c:v>151.0</c:v>
                </c:pt>
                <c:pt idx="10358">
                  <c:v>150.0</c:v>
                </c:pt>
                <c:pt idx="10359">
                  <c:v>148.0</c:v>
                </c:pt>
                <c:pt idx="10360">
                  <c:v>150.0</c:v>
                </c:pt>
                <c:pt idx="10361">
                  <c:v>150.0</c:v>
                </c:pt>
                <c:pt idx="10362">
                  <c:v>151.0</c:v>
                </c:pt>
                <c:pt idx="10363">
                  <c:v>150.0</c:v>
                </c:pt>
                <c:pt idx="10364">
                  <c:v>149.0</c:v>
                </c:pt>
                <c:pt idx="10365">
                  <c:v>150.0</c:v>
                </c:pt>
                <c:pt idx="10366">
                  <c:v>151.0</c:v>
                </c:pt>
                <c:pt idx="10367">
                  <c:v>152.0</c:v>
                </c:pt>
                <c:pt idx="10368">
                  <c:v>150.0</c:v>
                </c:pt>
                <c:pt idx="10369">
                  <c:v>149.0</c:v>
                </c:pt>
                <c:pt idx="10370">
                  <c:v>149.0</c:v>
                </c:pt>
                <c:pt idx="10371">
                  <c:v>149.0</c:v>
                </c:pt>
                <c:pt idx="10372">
                  <c:v>151.0</c:v>
                </c:pt>
                <c:pt idx="10373">
                  <c:v>149.0</c:v>
                </c:pt>
                <c:pt idx="10374">
                  <c:v>150.0</c:v>
                </c:pt>
                <c:pt idx="10375">
                  <c:v>151.0</c:v>
                </c:pt>
                <c:pt idx="10376">
                  <c:v>149.0</c:v>
                </c:pt>
                <c:pt idx="10377">
                  <c:v>151.0</c:v>
                </c:pt>
                <c:pt idx="10378">
                  <c:v>151.0</c:v>
                </c:pt>
                <c:pt idx="10379">
                  <c:v>150.0</c:v>
                </c:pt>
                <c:pt idx="10380">
                  <c:v>150.0</c:v>
                </c:pt>
                <c:pt idx="10381">
                  <c:v>149.0</c:v>
                </c:pt>
                <c:pt idx="10382">
                  <c:v>149.0</c:v>
                </c:pt>
                <c:pt idx="10383">
                  <c:v>151.0</c:v>
                </c:pt>
                <c:pt idx="10384">
                  <c:v>150.0</c:v>
                </c:pt>
                <c:pt idx="10385">
                  <c:v>150.0</c:v>
                </c:pt>
                <c:pt idx="10386">
                  <c:v>150.0</c:v>
                </c:pt>
                <c:pt idx="10387">
                  <c:v>150.0</c:v>
                </c:pt>
                <c:pt idx="10388">
                  <c:v>148.0</c:v>
                </c:pt>
                <c:pt idx="10389">
                  <c:v>149.0</c:v>
                </c:pt>
                <c:pt idx="10390">
                  <c:v>150.0</c:v>
                </c:pt>
                <c:pt idx="10391">
                  <c:v>150.0</c:v>
                </c:pt>
                <c:pt idx="10392">
                  <c:v>152.0</c:v>
                </c:pt>
                <c:pt idx="10393">
                  <c:v>151.0</c:v>
                </c:pt>
                <c:pt idx="10394">
                  <c:v>151.0</c:v>
                </c:pt>
                <c:pt idx="10395">
                  <c:v>151.0</c:v>
                </c:pt>
                <c:pt idx="10396">
                  <c:v>149.0</c:v>
                </c:pt>
                <c:pt idx="10397">
                  <c:v>152.0</c:v>
                </c:pt>
                <c:pt idx="10398">
                  <c:v>151.0</c:v>
                </c:pt>
                <c:pt idx="10399">
                  <c:v>150.0</c:v>
                </c:pt>
                <c:pt idx="10400">
                  <c:v>150.0</c:v>
                </c:pt>
                <c:pt idx="10401">
                  <c:v>150.0</c:v>
                </c:pt>
                <c:pt idx="10402">
                  <c:v>150.0</c:v>
                </c:pt>
                <c:pt idx="10403">
                  <c:v>147.0</c:v>
                </c:pt>
                <c:pt idx="10404">
                  <c:v>150.0</c:v>
                </c:pt>
                <c:pt idx="10405">
                  <c:v>149.0</c:v>
                </c:pt>
                <c:pt idx="10406">
                  <c:v>150.0</c:v>
                </c:pt>
                <c:pt idx="10407">
                  <c:v>150.0</c:v>
                </c:pt>
                <c:pt idx="10408">
                  <c:v>150.0</c:v>
                </c:pt>
                <c:pt idx="10409">
                  <c:v>150.0</c:v>
                </c:pt>
                <c:pt idx="10410">
                  <c:v>150.0</c:v>
                </c:pt>
                <c:pt idx="10411">
                  <c:v>149.0</c:v>
                </c:pt>
                <c:pt idx="10412">
                  <c:v>148.0</c:v>
                </c:pt>
                <c:pt idx="10413">
                  <c:v>150.0</c:v>
                </c:pt>
                <c:pt idx="10414">
                  <c:v>150.0</c:v>
                </c:pt>
                <c:pt idx="10415">
                  <c:v>149.0</c:v>
                </c:pt>
                <c:pt idx="10416">
                  <c:v>149.0</c:v>
                </c:pt>
                <c:pt idx="10417">
                  <c:v>149.0</c:v>
                </c:pt>
                <c:pt idx="10418">
                  <c:v>149.0</c:v>
                </c:pt>
                <c:pt idx="10419">
                  <c:v>149.0</c:v>
                </c:pt>
                <c:pt idx="10420">
                  <c:v>149.0</c:v>
                </c:pt>
                <c:pt idx="10421">
                  <c:v>148.0</c:v>
                </c:pt>
                <c:pt idx="10422">
                  <c:v>149.0</c:v>
                </c:pt>
                <c:pt idx="10423">
                  <c:v>149.0</c:v>
                </c:pt>
                <c:pt idx="10424">
                  <c:v>149.0</c:v>
                </c:pt>
                <c:pt idx="10425">
                  <c:v>149.0</c:v>
                </c:pt>
                <c:pt idx="10426">
                  <c:v>150.0</c:v>
                </c:pt>
                <c:pt idx="10427">
                  <c:v>149.0</c:v>
                </c:pt>
                <c:pt idx="10428">
                  <c:v>150.0</c:v>
                </c:pt>
                <c:pt idx="10429">
                  <c:v>150.0</c:v>
                </c:pt>
                <c:pt idx="10430">
                  <c:v>149.0</c:v>
                </c:pt>
                <c:pt idx="10431">
                  <c:v>150.0</c:v>
                </c:pt>
                <c:pt idx="10432">
                  <c:v>151.0</c:v>
                </c:pt>
                <c:pt idx="10433">
                  <c:v>149.0</c:v>
                </c:pt>
                <c:pt idx="10434">
                  <c:v>148.0</c:v>
                </c:pt>
                <c:pt idx="10435">
                  <c:v>150.0</c:v>
                </c:pt>
                <c:pt idx="10436">
                  <c:v>149.0</c:v>
                </c:pt>
                <c:pt idx="10437">
                  <c:v>151.0</c:v>
                </c:pt>
                <c:pt idx="10438">
                  <c:v>150.0</c:v>
                </c:pt>
                <c:pt idx="10439">
                  <c:v>149.0</c:v>
                </c:pt>
                <c:pt idx="10440">
                  <c:v>148.0</c:v>
                </c:pt>
                <c:pt idx="10441">
                  <c:v>149.0</c:v>
                </c:pt>
                <c:pt idx="10442">
                  <c:v>150.0</c:v>
                </c:pt>
                <c:pt idx="10443">
                  <c:v>149.0</c:v>
                </c:pt>
                <c:pt idx="10444">
                  <c:v>149.0</c:v>
                </c:pt>
                <c:pt idx="10445">
                  <c:v>150.0</c:v>
                </c:pt>
                <c:pt idx="10446">
                  <c:v>150.0</c:v>
                </c:pt>
                <c:pt idx="10447">
                  <c:v>149.0</c:v>
                </c:pt>
                <c:pt idx="10448">
                  <c:v>149.0</c:v>
                </c:pt>
                <c:pt idx="10449">
                  <c:v>149.0</c:v>
                </c:pt>
                <c:pt idx="10450">
                  <c:v>150.0</c:v>
                </c:pt>
                <c:pt idx="10451">
                  <c:v>149.0</c:v>
                </c:pt>
                <c:pt idx="10452">
                  <c:v>150.0</c:v>
                </c:pt>
                <c:pt idx="10453">
                  <c:v>150.0</c:v>
                </c:pt>
                <c:pt idx="10454">
                  <c:v>150.0</c:v>
                </c:pt>
                <c:pt idx="10455">
                  <c:v>149.0</c:v>
                </c:pt>
                <c:pt idx="10456">
                  <c:v>150.0</c:v>
                </c:pt>
                <c:pt idx="10457">
                  <c:v>148.0</c:v>
                </c:pt>
                <c:pt idx="10458">
                  <c:v>147.0</c:v>
                </c:pt>
                <c:pt idx="10459">
                  <c:v>150.0</c:v>
                </c:pt>
                <c:pt idx="10460">
                  <c:v>150.0</c:v>
                </c:pt>
                <c:pt idx="10461">
                  <c:v>149.0</c:v>
                </c:pt>
                <c:pt idx="10462">
                  <c:v>150.0</c:v>
                </c:pt>
                <c:pt idx="10463">
                  <c:v>151.0</c:v>
                </c:pt>
                <c:pt idx="10464">
                  <c:v>148.0</c:v>
                </c:pt>
                <c:pt idx="10465">
                  <c:v>148.0</c:v>
                </c:pt>
                <c:pt idx="10466">
                  <c:v>149.0</c:v>
                </c:pt>
                <c:pt idx="10467">
                  <c:v>150.0</c:v>
                </c:pt>
                <c:pt idx="10468">
                  <c:v>149.0</c:v>
                </c:pt>
                <c:pt idx="10469">
                  <c:v>150.0</c:v>
                </c:pt>
                <c:pt idx="10470">
                  <c:v>151.0</c:v>
                </c:pt>
                <c:pt idx="10471">
                  <c:v>151.0</c:v>
                </c:pt>
                <c:pt idx="10472">
                  <c:v>149.0</c:v>
                </c:pt>
                <c:pt idx="10473">
                  <c:v>149.0</c:v>
                </c:pt>
                <c:pt idx="10474">
                  <c:v>151.0</c:v>
                </c:pt>
                <c:pt idx="10475">
                  <c:v>149.0</c:v>
                </c:pt>
                <c:pt idx="10476">
                  <c:v>148.0</c:v>
                </c:pt>
                <c:pt idx="10477">
                  <c:v>148.0</c:v>
                </c:pt>
                <c:pt idx="10478">
                  <c:v>149.0</c:v>
                </c:pt>
                <c:pt idx="10479">
                  <c:v>149.0</c:v>
                </c:pt>
                <c:pt idx="10480">
                  <c:v>149.0</c:v>
                </c:pt>
                <c:pt idx="10481">
                  <c:v>150.0</c:v>
                </c:pt>
                <c:pt idx="10482">
                  <c:v>148.0</c:v>
                </c:pt>
                <c:pt idx="10483">
                  <c:v>150.0</c:v>
                </c:pt>
                <c:pt idx="10484">
                  <c:v>149.0</c:v>
                </c:pt>
                <c:pt idx="10485">
                  <c:v>151.0</c:v>
                </c:pt>
                <c:pt idx="10486">
                  <c:v>151.0</c:v>
                </c:pt>
                <c:pt idx="10487">
                  <c:v>151.0</c:v>
                </c:pt>
                <c:pt idx="10488">
                  <c:v>150.0</c:v>
                </c:pt>
                <c:pt idx="10489">
                  <c:v>151.0</c:v>
                </c:pt>
                <c:pt idx="10490">
                  <c:v>150.0</c:v>
                </c:pt>
                <c:pt idx="10491">
                  <c:v>150.0</c:v>
                </c:pt>
                <c:pt idx="10492">
                  <c:v>150.0</c:v>
                </c:pt>
                <c:pt idx="10493">
                  <c:v>150.0</c:v>
                </c:pt>
                <c:pt idx="10494">
                  <c:v>149.0</c:v>
                </c:pt>
                <c:pt idx="10495">
                  <c:v>148.0</c:v>
                </c:pt>
                <c:pt idx="10496">
                  <c:v>147.0</c:v>
                </c:pt>
                <c:pt idx="10497">
                  <c:v>149.0</c:v>
                </c:pt>
                <c:pt idx="10498">
                  <c:v>149.0</c:v>
                </c:pt>
                <c:pt idx="10499">
                  <c:v>149.0</c:v>
                </c:pt>
                <c:pt idx="10500">
                  <c:v>148.0</c:v>
                </c:pt>
                <c:pt idx="10501">
                  <c:v>149.0</c:v>
                </c:pt>
                <c:pt idx="10502">
                  <c:v>150.0</c:v>
                </c:pt>
                <c:pt idx="10503">
                  <c:v>147.0</c:v>
                </c:pt>
                <c:pt idx="10504">
                  <c:v>150.0</c:v>
                </c:pt>
                <c:pt idx="10505">
                  <c:v>150.0</c:v>
                </c:pt>
                <c:pt idx="10506">
                  <c:v>151.0</c:v>
                </c:pt>
                <c:pt idx="10507">
                  <c:v>149.0</c:v>
                </c:pt>
                <c:pt idx="10508">
                  <c:v>149.0</c:v>
                </c:pt>
                <c:pt idx="10509">
                  <c:v>149.0</c:v>
                </c:pt>
                <c:pt idx="10510">
                  <c:v>149.0</c:v>
                </c:pt>
                <c:pt idx="10511">
                  <c:v>148.0</c:v>
                </c:pt>
                <c:pt idx="10512">
                  <c:v>149.0</c:v>
                </c:pt>
                <c:pt idx="10513">
                  <c:v>150.0</c:v>
                </c:pt>
                <c:pt idx="10514">
                  <c:v>150.0</c:v>
                </c:pt>
                <c:pt idx="10515">
                  <c:v>150.0</c:v>
                </c:pt>
                <c:pt idx="10516">
                  <c:v>148.0</c:v>
                </c:pt>
                <c:pt idx="10517">
                  <c:v>150.0</c:v>
                </c:pt>
                <c:pt idx="10518">
                  <c:v>150.0</c:v>
                </c:pt>
                <c:pt idx="10519">
                  <c:v>150.0</c:v>
                </c:pt>
                <c:pt idx="10520">
                  <c:v>150.0</c:v>
                </c:pt>
                <c:pt idx="10521">
                  <c:v>150.0</c:v>
                </c:pt>
                <c:pt idx="10522">
                  <c:v>148.0</c:v>
                </c:pt>
                <c:pt idx="10523">
                  <c:v>149.0</c:v>
                </c:pt>
                <c:pt idx="10524">
                  <c:v>150.0</c:v>
                </c:pt>
                <c:pt idx="10525">
                  <c:v>149.0</c:v>
                </c:pt>
                <c:pt idx="10526">
                  <c:v>149.0</c:v>
                </c:pt>
                <c:pt idx="10527">
                  <c:v>149.0</c:v>
                </c:pt>
                <c:pt idx="10528">
                  <c:v>148.0</c:v>
                </c:pt>
                <c:pt idx="10529">
                  <c:v>150.0</c:v>
                </c:pt>
                <c:pt idx="10530">
                  <c:v>149.0</c:v>
                </c:pt>
                <c:pt idx="10531">
                  <c:v>150.0</c:v>
                </c:pt>
                <c:pt idx="10532">
                  <c:v>150.0</c:v>
                </c:pt>
                <c:pt idx="10533">
                  <c:v>150.0</c:v>
                </c:pt>
                <c:pt idx="10534">
                  <c:v>149.0</c:v>
                </c:pt>
                <c:pt idx="10535">
                  <c:v>147.0</c:v>
                </c:pt>
                <c:pt idx="10536">
                  <c:v>149.0</c:v>
                </c:pt>
                <c:pt idx="10537">
                  <c:v>149.0</c:v>
                </c:pt>
                <c:pt idx="10538">
                  <c:v>150.0</c:v>
                </c:pt>
                <c:pt idx="10539">
                  <c:v>149.0</c:v>
                </c:pt>
                <c:pt idx="10540">
                  <c:v>151.0</c:v>
                </c:pt>
                <c:pt idx="10541">
                  <c:v>151.0</c:v>
                </c:pt>
                <c:pt idx="10542">
                  <c:v>150.0</c:v>
                </c:pt>
                <c:pt idx="10543">
                  <c:v>150.0</c:v>
                </c:pt>
                <c:pt idx="10544">
                  <c:v>151.0</c:v>
                </c:pt>
                <c:pt idx="10545">
                  <c:v>149.0</c:v>
                </c:pt>
                <c:pt idx="10546">
                  <c:v>149.0</c:v>
                </c:pt>
                <c:pt idx="10547">
                  <c:v>150.0</c:v>
                </c:pt>
                <c:pt idx="10548">
                  <c:v>147.0</c:v>
                </c:pt>
                <c:pt idx="10549">
                  <c:v>150.0</c:v>
                </c:pt>
                <c:pt idx="10550">
                  <c:v>150.0</c:v>
                </c:pt>
                <c:pt idx="10551">
                  <c:v>149.0</c:v>
                </c:pt>
                <c:pt idx="10552">
                  <c:v>149.0</c:v>
                </c:pt>
                <c:pt idx="10553">
                  <c:v>149.0</c:v>
                </c:pt>
                <c:pt idx="10554">
                  <c:v>151.0</c:v>
                </c:pt>
                <c:pt idx="10555">
                  <c:v>151.0</c:v>
                </c:pt>
                <c:pt idx="10556">
                  <c:v>151.0</c:v>
                </c:pt>
                <c:pt idx="10557">
                  <c:v>151.0</c:v>
                </c:pt>
                <c:pt idx="10558">
                  <c:v>149.0</c:v>
                </c:pt>
                <c:pt idx="10559">
                  <c:v>149.0</c:v>
                </c:pt>
                <c:pt idx="10560">
                  <c:v>149.0</c:v>
                </c:pt>
                <c:pt idx="10561">
                  <c:v>150.0</c:v>
                </c:pt>
                <c:pt idx="10562">
                  <c:v>149.0</c:v>
                </c:pt>
                <c:pt idx="10563">
                  <c:v>150.0</c:v>
                </c:pt>
                <c:pt idx="10564">
                  <c:v>148.0</c:v>
                </c:pt>
                <c:pt idx="10565">
                  <c:v>149.0</c:v>
                </c:pt>
                <c:pt idx="10566">
                  <c:v>148.0</c:v>
                </c:pt>
                <c:pt idx="10567">
                  <c:v>149.0</c:v>
                </c:pt>
                <c:pt idx="10568">
                  <c:v>149.0</c:v>
                </c:pt>
                <c:pt idx="10569">
                  <c:v>148.0</c:v>
                </c:pt>
                <c:pt idx="10570">
                  <c:v>150.0</c:v>
                </c:pt>
                <c:pt idx="10571">
                  <c:v>150.0</c:v>
                </c:pt>
                <c:pt idx="10572">
                  <c:v>150.0</c:v>
                </c:pt>
                <c:pt idx="10573">
                  <c:v>149.0</c:v>
                </c:pt>
                <c:pt idx="10574">
                  <c:v>150.0</c:v>
                </c:pt>
                <c:pt idx="10575">
                  <c:v>150.0</c:v>
                </c:pt>
                <c:pt idx="10576">
                  <c:v>150.0</c:v>
                </c:pt>
                <c:pt idx="10577">
                  <c:v>149.0</c:v>
                </c:pt>
                <c:pt idx="10578">
                  <c:v>150.0</c:v>
                </c:pt>
                <c:pt idx="10579">
                  <c:v>148.0</c:v>
                </c:pt>
                <c:pt idx="10580">
                  <c:v>151.0</c:v>
                </c:pt>
                <c:pt idx="10581">
                  <c:v>149.0</c:v>
                </c:pt>
                <c:pt idx="10582">
                  <c:v>149.0</c:v>
                </c:pt>
                <c:pt idx="10583">
                  <c:v>149.0</c:v>
                </c:pt>
                <c:pt idx="10584">
                  <c:v>147.0</c:v>
                </c:pt>
                <c:pt idx="10585">
                  <c:v>148.0</c:v>
                </c:pt>
                <c:pt idx="10586">
                  <c:v>149.0</c:v>
                </c:pt>
                <c:pt idx="10587">
                  <c:v>150.0</c:v>
                </c:pt>
                <c:pt idx="10588">
                  <c:v>149.0</c:v>
                </c:pt>
                <c:pt idx="10589">
                  <c:v>149.0</c:v>
                </c:pt>
                <c:pt idx="10590">
                  <c:v>150.0</c:v>
                </c:pt>
                <c:pt idx="10591">
                  <c:v>149.0</c:v>
                </c:pt>
                <c:pt idx="10592">
                  <c:v>150.0</c:v>
                </c:pt>
                <c:pt idx="10593">
                  <c:v>150.0</c:v>
                </c:pt>
                <c:pt idx="10594">
                  <c:v>148.0</c:v>
                </c:pt>
                <c:pt idx="10595">
                  <c:v>148.0</c:v>
                </c:pt>
                <c:pt idx="10596">
                  <c:v>149.0</c:v>
                </c:pt>
                <c:pt idx="10597">
                  <c:v>149.0</c:v>
                </c:pt>
                <c:pt idx="10598">
                  <c:v>148.0</c:v>
                </c:pt>
                <c:pt idx="10599">
                  <c:v>149.0</c:v>
                </c:pt>
                <c:pt idx="10600">
                  <c:v>149.0</c:v>
                </c:pt>
                <c:pt idx="10601">
                  <c:v>149.0</c:v>
                </c:pt>
                <c:pt idx="10602">
                  <c:v>149.0</c:v>
                </c:pt>
                <c:pt idx="10603">
                  <c:v>150.0</c:v>
                </c:pt>
                <c:pt idx="10604">
                  <c:v>150.0</c:v>
                </c:pt>
                <c:pt idx="10605">
                  <c:v>150.0</c:v>
                </c:pt>
                <c:pt idx="10606">
                  <c:v>150.0</c:v>
                </c:pt>
                <c:pt idx="10607">
                  <c:v>148.0</c:v>
                </c:pt>
                <c:pt idx="10608">
                  <c:v>150.0</c:v>
                </c:pt>
                <c:pt idx="10609">
                  <c:v>149.0</c:v>
                </c:pt>
                <c:pt idx="10610">
                  <c:v>148.0</c:v>
                </c:pt>
                <c:pt idx="10611">
                  <c:v>149.0</c:v>
                </c:pt>
                <c:pt idx="10612">
                  <c:v>150.0</c:v>
                </c:pt>
                <c:pt idx="10613">
                  <c:v>151.0</c:v>
                </c:pt>
                <c:pt idx="10614">
                  <c:v>151.0</c:v>
                </c:pt>
                <c:pt idx="10615">
                  <c:v>148.0</c:v>
                </c:pt>
                <c:pt idx="10616">
                  <c:v>148.0</c:v>
                </c:pt>
                <c:pt idx="10617">
                  <c:v>148.0</c:v>
                </c:pt>
                <c:pt idx="10618">
                  <c:v>149.0</c:v>
                </c:pt>
                <c:pt idx="10619">
                  <c:v>147.0</c:v>
                </c:pt>
                <c:pt idx="10620">
                  <c:v>149.0</c:v>
                </c:pt>
                <c:pt idx="10621">
                  <c:v>151.0</c:v>
                </c:pt>
                <c:pt idx="10622">
                  <c:v>148.0</c:v>
                </c:pt>
                <c:pt idx="10623">
                  <c:v>151.0</c:v>
                </c:pt>
                <c:pt idx="10624">
                  <c:v>148.0</c:v>
                </c:pt>
                <c:pt idx="10625">
                  <c:v>149.0</c:v>
                </c:pt>
                <c:pt idx="10626">
                  <c:v>151.0</c:v>
                </c:pt>
                <c:pt idx="10627">
                  <c:v>149.0</c:v>
                </c:pt>
                <c:pt idx="10628">
                  <c:v>149.0</c:v>
                </c:pt>
                <c:pt idx="10629">
                  <c:v>149.0</c:v>
                </c:pt>
                <c:pt idx="10630">
                  <c:v>149.0</c:v>
                </c:pt>
                <c:pt idx="10631">
                  <c:v>148.0</c:v>
                </c:pt>
                <c:pt idx="10632">
                  <c:v>149.0</c:v>
                </c:pt>
                <c:pt idx="10633">
                  <c:v>149.0</c:v>
                </c:pt>
                <c:pt idx="10634">
                  <c:v>148.0</c:v>
                </c:pt>
                <c:pt idx="10635">
                  <c:v>149.0</c:v>
                </c:pt>
                <c:pt idx="10636">
                  <c:v>149.0</c:v>
                </c:pt>
                <c:pt idx="10637">
                  <c:v>150.0</c:v>
                </c:pt>
                <c:pt idx="10638">
                  <c:v>151.0</c:v>
                </c:pt>
                <c:pt idx="10639">
                  <c:v>148.0</c:v>
                </c:pt>
                <c:pt idx="10640">
                  <c:v>150.0</c:v>
                </c:pt>
                <c:pt idx="10641">
                  <c:v>148.0</c:v>
                </c:pt>
                <c:pt idx="10642">
                  <c:v>150.0</c:v>
                </c:pt>
                <c:pt idx="10643">
                  <c:v>149.0</c:v>
                </c:pt>
                <c:pt idx="10644">
                  <c:v>149.0</c:v>
                </c:pt>
                <c:pt idx="10645">
                  <c:v>149.0</c:v>
                </c:pt>
                <c:pt idx="10646">
                  <c:v>147.0</c:v>
                </c:pt>
                <c:pt idx="10647">
                  <c:v>148.0</c:v>
                </c:pt>
                <c:pt idx="10648">
                  <c:v>147.0</c:v>
                </c:pt>
                <c:pt idx="10649">
                  <c:v>149.0</c:v>
                </c:pt>
                <c:pt idx="10650">
                  <c:v>149.0</c:v>
                </c:pt>
                <c:pt idx="10651">
                  <c:v>148.0</c:v>
                </c:pt>
                <c:pt idx="10652">
                  <c:v>150.0</c:v>
                </c:pt>
                <c:pt idx="10653">
                  <c:v>149.0</c:v>
                </c:pt>
                <c:pt idx="10654">
                  <c:v>148.0</c:v>
                </c:pt>
                <c:pt idx="10655">
                  <c:v>149.0</c:v>
                </c:pt>
                <c:pt idx="10656">
                  <c:v>149.0</c:v>
                </c:pt>
                <c:pt idx="10657">
                  <c:v>148.0</c:v>
                </c:pt>
                <c:pt idx="10658">
                  <c:v>150.0</c:v>
                </c:pt>
                <c:pt idx="10659">
                  <c:v>151.0</c:v>
                </c:pt>
                <c:pt idx="10660">
                  <c:v>151.0</c:v>
                </c:pt>
                <c:pt idx="10661">
                  <c:v>159.0</c:v>
                </c:pt>
                <c:pt idx="10662">
                  <c:v>189.0</c:v>
                </c:pt>
                <c:pt idx="10663">
                  <c:v>181.0</c:v>
                </c:pt>
                <c:pt idx="10664">
                  <c:v>166.0</c:v>
                </c:pt>
                <c:pt idx="10665">
                  <c:v>156.0</c:v>
                </c:pt>
                <c:pt idx="10666">
                  <c:v>153.0</c:v>
                </c:pt>
                <c:pt idx="10667">
                  <c:v>150.0</c:v>
                </c:pt>
                <c:pt idx="10668">
                  <c:v>151.0</c:v>
                </c:pt>
                <c:pt idx="10669">
                  <c:v>149.0</c:v>
                </c:pt>
                <c:pt idx="10670">
                  <c:v>151.0</c:v>
                </c:pt>
                <c:pt idx="10671">
                  <c:v>150.0</c:v>
                </c:pt>
                <c:pt idx="10672">
                  <c:v>151.0</c:v>
                </c:pt>
                <c:pt idx="10673">
                  <c:v>149.0</c:v>
                </c:pt>
                <c:pt idx="10674">
                  <c:v>149.0</c:v>
                </c:pt>
                <c:pt idx="10675">
                  <c:v>149.0</c:v>
                </c:pt>
                <c:pt idx="10676">
                  <c:v>150.0</c:v>
                </c:pt>
                <c:pt idx="10677">
                  <c:v>149.0</c:v>
                </c:pt>
                <c:pt idx="10678">
                  <c:v>150.0</c:v>
                </c:pt>
                <c:pt idx="10679">
                  <c:v>150.0</c:v>
                </c:pt>
                <c:pt idx="10680">
                  <c:v>150.0</c:v>
                </c:pt>
                <c:pt idx="10681">
                  <c:v>150.0</c:v>
                </c:pt>
                <c:pt idx="10682">
                  <c:v>150.0</c:v>
                </c:pt>
                <c:pt idx="10683">
                  <c:v>149.0</c:v>
                </c:pt>
                <c:pt idx="10684">
                  <c:v>149.0</c:v>
                </c:pt>
                <c:pt idx="10685">
                  <c:v>148.0</c:v>
                </c:pt>
                <c:pt idx="10686">
                  <c:v>149.0</c:v>
                </c:pt>
                <c:pt idx="10687">
                  <c:v>150.0</c:v>
                </c:pt>
                <c:pt idx="10688">
                  <c:v>150.0</c:v>
                </c:pt>
                <c:pt idx="10689">
                  <c:v>149.0</c:v>
                </c:pt>
                <c:pt idx="10690">
                  <c:v>150.0</c:v>
                </c:pt>
                <c:pt idx="10691">
                  <c:v>149.0</c:v>
                </c:pt>
                <c:pt idx="10692">
                  <c:v>150.0</c:v>
                </c:pt>
                <c:pt idx="10693">
                  <c:v>150.0</c:v>
                </c:pt>
                <c:pt idx="10694">
                  <c:v>150.0</c:v>
                </c:pt>
                <c:pt idx="10695">
                  <c:v>148.0</c:v>
                </c:pt>
                <c:pt idx="10696">
                  <c:v>149.0</c:v>
                </c:pt>
                <c:pt idx="10697">
                  <c:v>150.0</c:v>
                </c:pt>
                <c:pt idx="10698">
                  <c:v>151.0</c:v>
                </c:pt>
                <c:pt idx="10699">
                  <c:v>151.0</c:v>
                </c:pt>
                <c:pt idx="10700">
                  <c:v>149.0</c:v>
                </c:pt>
                <c:pt idx="10701">
                  <c:v>151.0</c:v>
                </c:pt>
                <c:pt idx="10702">
                  <c:v>150.0</c:v>
                </c:pt>
                <c:pt idx="10703">
                  <c:v>150.0</c:v>
                </c:pt>
                <c:pt idx="10704">
                  <c:v>148.0</c:v>
                </c:pt>
                <c:pt idx="10705">
                  <c:v>150.0</c:v>
                </c:pt>
                <c:pt idx="10706">
                  <c:v>150.0</c:v>
                </c:pt>
                <c:pt idx="10707">
                  <c:v>149.0</c:v>
                </c:pt>
                <c:pt idx="10708">
                  <c:v>151.0</c:v>
                </c:pt>
                <c:pt idx="10709">
                  <c:v>148.0</c:v>
                </c:pt>
                <c:pt idx="10710">
                  <c:v>149.0</c:v>
                </c:pt>
                <c:pt idx="10711">
                  <c:v>150.0</c:v>
                </c:pt>
                <c:pt idx="10712">
                  <c:v>150.0</c:v>
                </c:pt>
                <c:pt idx="10713">
                  <c:v>150.0</c:v>
                </c:pt>
                <c:pt idx="10714">
                  <c:v>149.0</c:v>
                </c:pt>
                <c:pt idx="10715">
                  <c:v>150.0</c:v>
                </c:pt>
                <c:pt idx="10716">
                  <c:v>149.0</c:v>
                </c:pt>
                <c:pt idx="10717">
                  <c:v>148.0</c:v>
                </c:pt>
                <c:pt idx="10718">
                  <c:v>149.0</c:v>
                </c:pt>
                <c:pt idx="10719">
                  <c:v>150.0</c:v>
                </c:pt>
                <c:pt idx="10720">
                  <c:v>149.0</c:v>
                </c:pt>
                <c:pt idx="10721">
                  <c:v>151.0</c:v>
                </c:pt>
                <c:pt idx="10722">
                  <c:v>151.0</c:v>
                </c:pt>
                <c:pt idx="10723">
                  <c:v>150.0</c:v>
                </c:pt>
                <c:pt idx="10724">
                  <c:v>149.0</c:v>
                </c:pt>
                <c:pt idx="10725">
                  <c:v>149.0</c:v>
                </c:pt>
                <c:pt idx="10726">
                  <c:v>148.0</c:v>
                </c:pt>
                <c:pt idx="10727">
                  <c:v>149.0</c:v>
                </c:pt>
                <c:pt idx="10728">
                  <c:v>149.0</c:v>
                </c:pt>
                <c:pt idx="10729">
                  <c:v>149.0</c:v>
                </c:pt>
                <c:pt idx="10730">
                  <c:v>150.0</c:v>
                </c:pt>
                <c:pt idx="10731">
                  <c:v>150.0</c:v>
                </c:pt>
                <c:pt idx="10732">
                  <c:v>150.0</c:v>
                </c:pt>
                <c:pt idx="10733">
                  <c:v>149.0</c:v>
                </c:pt>
                <c:pt idx="10734">
                  <c:v>149.0</c:v>
                </c:pt>
                <c:pt idx="10735">
                  <c:v>151.0</c:v>
                </c:pt>
                <c:pt idx="10736">
                  <c:v>149.0</c:v>
                </c:pt>
                <c:pt idx="10737">
                  <c:v>150.0</c:v>
                </c:pt>
                <c:pt idx="10738">
                  <c:v>156.0</c:v>
                </c:pt>
                <c:pt idx="10739">
                  <c:v>170.0</c:v>
                </c:pt>
                <c:pt idx="10740">
                  <c:v>165.0</c:v>
                </c:pt>
                <c:pt idx="10741">
                  <c:v>157.0</c:v>
                </c:pt>
                <c:pt idx="10742">
                  <c:v>154.0</c:v>
                </c:pt>
                <c:pt idx="10743">
                  <c:v>151.0</c:v>
                </c:pt>
                <c:pt idx="10744">
                  <c:v>152.0</c:v>
                </c:pt>
                <c:pt idx="10745">
                  <c:v>152.0</c:v>
                </c:pt>
                <c:pt idx="10746">
                  <c:v>148.0</c:v>
                </c:pt>
                <c:pt idx="10747">
                  <c:v>149.0</c:v>
                </c:pt>
                <c:pt idx="10748">
                  <c:v>149.0</c:v>
                </c:pt>
                <c:pt idx="10749">
                  <c:v>149.0</c:v>
                </c:pt>
                <c:pt idx="10750">
                  <c:v>149.0</c:v>
                </c:pt>
                <c:pt idx="10751">
                  <c:v>149.0</c:v>
                </c:pt>
                <c:pt idx="10752">
                  <c:v>149.0</c:v>
                </c:pt>
                <c:pt idx="10753">
                  <c:v>147.0</c:v>
                </c:pt>
                <c:pt idx="10754">
                  <c:v>149.0</c:v>
                </c:pt>
                <c:pt idx="10755">
                  <c:v>151.0</c:v>
                </c:pt>
                <c:pt idx="10756">
                  <c:v>149.0</c:v>
                </c:pt>
                <c:pt idx="10757">
                  <c:v>157.0</c:v>
                </c:pt>
                <c:pt idx="10758">
                  <c:v>148.0</c:v>
                </c:pt>
                <c:pt idx="10759">
                  <c:v>149.0</c:v>
                </c:pt>
                <c:pt idx="10760">
                  <c:v>150.0</c:v>
                </c:pt>
                <c:pt idx="10761">
                  <c:v>150.0</c:v>
                </c:pt>
                <c:pt idx="10762">
                  <c:v>150.0</c:v>
                </c:pt>
                <c:pt idx="10763">
                  <c:v>150.0</c:v>
                </c:pt>
                <c:pt idx="10764">
                  <c:v>148.0</c:v>
                </c:pt>
                <c:pt idx="10765">
                  <c:v>148.0</c:v>
                </c:pt>
                <c:pt idx="10766">
                  <c:v>148.0</c:v>
                </c:pt>
                <c:pt idx="10767">
                  <c:v>149.0</c:v>
                </c:pt>
                <c:pt idx="10768">
                  <c:v>149.0</c:v>
                </c:pt>
                <c:pt idx="10769">
                  <c:v>150.0</c:v>
                </c:pt>
                <c:pt idx="10770">
                  <c:v>150.0</c:v>
                </c:pt>
                <c:pt idx="10771">
                  <c:v>149.0</c:v>
                </c:pt>
                <c:pt idx="10772">
                  <c:v>149.0</c:v>
                </c:pt>
                <c:pt idx="10773">
                  <c:v>148.0</c:v>
                </c:pt>
                <c:pt idx="10774">
                  <c:v>151.0</c:v>
                </c:pt>
                <c:pt idx="10775">
                  <c:v>148.0</c:v>
                </c:pt>
                <c:pt idx="10776">
                  <c:v>150.0</c:v>
                </c:pt>
                <c:pt idx="10777">
                  <c:v>151.0</c:v>
                </c:pt>
                <c:pt idx="10778">
                  <c:v>149.0</c:v>
                </c:pt>
                <c:pt idx="10779">
                  <c:v>150.0</c:v>
                </c:pt>
                <c:pt idx="10780">
                  <c:v>148.0</c:v>
                </c:pt>
                <c:pt idx="10781">
                  <c:v>149.0</c:v>
                </c:pt>
                <c:pt idx="10782">
                  <c:v>149.0</c:v>
                </c:pt>
                <c:pt idx="10783">
                  <c:v>150.0</c:v>
                </c:pt>
                <c:pt idx="10784">
                  <c:v>148.0</c:v>
                </c:pt>
                <c:pt idx="10785">
                  <c:v>147.0</c:v>
                </c:pt>
                <c:pt idx="10786">
                  <c:v>148.0</c:v>
                </c:pt>
                <c:pt idx="10787">
                  <c:v>147.0</c:v>
                </c:pt>
                <c:pt idx="10788">
                  <c:v>150.0</c:v>
                </c:pt>
                <c:pt idx="10789">
                  <c:v>150.0</c:v>
                </c:pt>
                <c:pt idx="10790">
                  <c:v>148.0</c:v>
                </c:pt>
                <c:pt idx="10791">
                  <c:v>148.0</c:v>
                </c:pt>
                <c:pt idx="10792">
                  <c:v>148.0</c:v>
                </c:pt>
                <c:pt idx="10793">
                  <c:v>149.0</c:v>
                </c:pt>
                <c:pt idx="10794">
                  <c:v>148.0</c:v>
                </c:pt>
                <c:pt idx="10795">
                  <c:v>149.0</c:v>
                </c:pt>
                <c:pt idx="10796">
                  <c:v>149.0</c:v>
                </c:pt>
                <c:pt idx="10797">
                  <c:v>151.0</c:v>
                </c:pt>
                <c:pt idx="10798">
                  <c:v>149.0</c:v>
                </c:pt>
                <c:pt idx="10799">
                  <c:v>151.0</c:v>
                </c:pt>
                <c:pt idx="10800">
                  <c:v>149.0</c:v>
                </c:pt>
                <c:pt idx="10801">
                  <c:v>149.0</c:v>
                </c:pt>
                <c:pt idx="10802">
                  <c:v>149.0</c:v>
                </c:pt>
                <c:pt idx="10803">
                  <c:v>150.0</c:v>
                </c:pt>
                <c:pt idx="10804">
                  <c:v>148.0</c:v>
                </c:pt>
                <c:pt idx="10805">
                  <c:v>149.0</c:v>
                </c:pt>
                <c:pt idx="10806">
                  <c:v>150.0</c:v>
                </c:pt>
                <c:pt idx="10807">
                  <c:v>149.0</c:v>
                </c:pt>
                <c:pt idx="10808">
                  <c:v>148.0</c:v>
                </c:pt>
                <c:pt idx="10809">
                  <c:v>152.0</c:v>
                </c:pt>
                <c:pt idx="10810">
                  <c:v>149.0</c:v>
                </c:pt>
                <c:pt idx="10811">
                  <c:v>147.0</c:v>
                </c:pt>
                <c:pt idx="10812">
                  <c:v>150.0</c:v>
                </c:pt>
                <c:pt idx="10813">
                  <c:v>151.0</c:v>
                </c:pt>
                <c:pt idx="10814">
                  <c:v>147.0</c:v>
                </c:pt>
                <c:pt idx="10815">
                  <c:v>148.0</c:v>
                </c:pt>
                <c:pt idx="10816">
                  <c:v>149.0</c:v>
                </c:pt>
                <c:pt idx="10817">
                  <c:v>148.0</c:v>
                </c:pt>
                <c:pt idx="10818">
                  <c:v>148.0</c:v>
                </c:pt>
                <c:pt idx="10819">
                  <c:v>148.0</c:v>
                </c:pt>
                <c:pt idx="10820">
                  <c:v>149.0</c:v>
                </c:pt>
                <c:pt idx="10821">
                  <c:v>148.0</c:v>
                </c:pt>
                <c:pt idx="10822">
                  <c:v>148.0</c:v>
                </c:pt>
                <c:pt idx="10823">
                  <c:v>149.0</c:v>
                </c:pt>
                <c:pt idx="10824">
                  <c:v>149.0</c:v>
                </c:pt>
                <c:pt idx="10825">
                  <c:v>148.0</c:v>
                </c:pt>
                <c:pt idx="10826">
                  <c:v>147.0</c:v>
                </c:pt>
                <c:pt idx="10827">
                  <c:v>147.0</c:v>
                </c:pt>
                <c:pt idx="10828">
                  <c:v>149.0</c:v>
                </c:pt>
                <c:pt idx="10829">
                  <c:v>148.0</c:v>
                </c:pt>
                <c:pt idx="10830">
                  <c:v>149.0</c:v>
                </c:pt>
                <c:pt idx="10831">
                  <c:v>149.0</c:v>
                </c:pt>
                <c:pt idx="10832">
                  <c:v>149.0</c:v>
                </c:pt>
                <c:pt idx="10833">
                  <c:v>148.0</c:v>
                </c:pt>
                <c:pt idx="10834">
                  <c:v>150.0</c:v>
                </c:pt>
                <c:pt idx="10835">
                  <c:v>148.0</c:v>
                </c:pt>
                <c:pt idx="10836">
                  <c:v>149.0</c:v>
                </c:pt>
                <c:pt idx="10837">
                  <c:v>151.0</c:v>
                </c:pt>
                <c:pt idx="10838">
                  <c:v>149.0</c:v>
                </c:pt>
                <c:pt idx="10839">
                  <c:v>149.0</c:v>
                </c:pt>
                <c:pt idx="10840">
                  <c:v>149.0</c:v>
                </c:pt>
                <c:pt idx="10841">
                  <c:v>148.0</c:v>
                </c:pt>
                <c:pt idx="10842">
                  <c:v>147.0</c:v>
                </c:pt>
                <c:pt idx="10843">
                  <c:v>148.0</c:v>
                </c:pt>
                <c:pt idx="10844">
                  <c:v>150.0</c:v>
                </c:pt>
                <c:pt idx="10845">
                  <c:v>151.0</c:v>
                </c:pt>
                <c:pt idx="10846">
                  <c:v>149.0</c:v>
                </c:pt>
                <c:pt idx="10847">
                  <c:v>149.0</c:v>
                </c:pt>
                <c:pt idx="10848">
                  <c:v>150.0</c:v>
                </c:pt>
                <c:pt idx="10849">
                  <c:v>149.0</c:v>
                </c:pt>
                <c:pt idx="10850">
                  <c:v>149.0</c:v>
                </c:pt>
                <c:pt idx="10851">
                  <c:v>149.0</c:v>
                </c:pt>
                <c:pt idx="10852">
                  <c:v>149.0</c:v>
                </c:pt>
                <c:pt idx="10853">
                  <c:v>148.0</c:v>
                </c:pt>
                <c:pt idx="10854">
                  <c:v>149.0</c:v>
                </c:pt>
                <c:pt idx="10855">
                  <c:v>148.0</c:v>
                </c:pt>
                <c:pt idx="10856">
                  <c:v>150.0</c:v>
                </c:pt>
                <c:pt idx="10857">
                  <c:v>150.0</c:v>
                </c:pt>
                <c:pt idx="10858">
                  <c:v>149.0</c:v>
                </c:pt>
                <c:pt idx="10859">
                  <c:v>151.0</c:v>
                </c:pt>
                <c:pt idx="10860">
                  <c:v>149.0</c:v>
                </c:pt>
                <c:pt idx="10861">
                  <c:v>147.0</c:v>
                </c:pt>
                <c:pt idx="10862">
                  <c:v>149.0</c:v>
                </c:pt>
                <c:pt idx="10863">
                  <c:v>149.0</c:v>
                </c:pt>
                <c:pt idx="10864">
                  <c:v>150.0</c:v>
                </c:pt>
                <c:pt idx="10865">
                  <c:v>150.0</c:v>
                </c:pt>
                <c:pt idx="10866">
                  <c:v>151.0</c:v>
                </c:pt>
                <c:pt idx="10867">
                  <c:v>148.0</c:v>
                </c:pt>
                <c:pt idx="10868">
                  <c:v>149.0</c:v>
                </c:pt>
                <c:pt idx="10869">
                  <c:v>150.0</c:v>
                </c:pt>
                <c:pt idx="10870">
                  <c:v>151.0</c:v>
                </c:pt>
                <c:pt idx="10871">
                  <c:v>150.0</c:v>
                </c:pt>
                <c:pt idx="10872">
                  <c:v>149.0</c:v>
                </c:pt>
                <c:pt idx="10873">
                  <c:v>149.0</c:v>
                </c:pt>
                <c:pt idx="10874">
                  <c:v>148.0</c:v>
                </c:pt>
                <c:pt idx="10875">
                  <c:v>148.0</c:v>
                </c:pt>
                <c:pt idx="10876">
                  <c:v>150.0</c:v>
                </c:pt>
                <c:pt idx="10877">
                  <c:v>149.0</c:v>
                </c:pt>
                <c:pt idx="10878">
                  <c:v>149.0</c:v>
                </c:pt>
                <c:pt idx="10879">
                  <c:v>149.0</c:v>
                </c:pt>
                <c:pt idx="10880">
                  <c:v>150.0</c:v>
                </c:pt>
                <c:pt idx="10881">
                  <c:v>150.0</c:v>
                </c:pt>
                <c:pt idx="10882">
                  <c:v>149.0</c:v>
                </c:pt>
                <c:pt idx="10883">
                  <c:v>148.0</c:v>
                </c:pt>
                <c:pt idx="10884">
                  <c:v>149.0</c:v>
                </c:pt>
                <c:pt idx="10885">
                  <c:v>148.0</c:v>
                </c:pt>
                <c:pt idx="10886">
                  <c:v>150.0</c:v>
                </c:pt>
                <c:pt idx="10887">
                  <c:v>150.0</c:v>
                </c:pt>
                <c:pt idx="10888">
                  <c:v>149.0</c:v>
                </c:pt>
                <c:pt idx="10889">
                  <c:v>149.0</c:v>
                </c:pt>
                <c:pt idx="10890">
                  <c:v>149.0</c:v>
                </c:pt>
                <c:pt idx="10891">
                  <c:v>150.0</c:v>
                </c:pt>
                <c:pt idx="10892">
                  <c:v>151.0</c:v>
                </c:pt>
                <c:pt idx="10893">
                  <c:v>149.0</c:v>
                </c:pt>
                <c:pt idx="10894">
                  <c:v>149.0</c:v>
                </c:pt>
                <c:pt idx="10895">
                  <c:v>149.0</c:v>
                </c:pt>
                <c:pt idx="10896">
                  <c:v>149.0</c:v>
                </c:pt>
                <c:pt idx="10897">
                  <c:v>151.0</c:v>
                </c:pt>
                <c:pt idx="10898">
                  <c:v>150.0</c:v>
                </c:pt>
                <c:pt idx="10899">
                  <c:v>148.0</c:v>
                </c:pt>
                <c:pt idx="10900">
                  <c:v>149.0</c:v>
                </c:pt>
                <c:pt idx="10901">
                  <c:v>149.0</c:v>
                </c:pt>
                <c:pt idx="10902">
                  <c:v>149.0</c:v>
                </c:pt>
                <c:pt idx="10903">
                  <c:v>150.0</c:v>
                </c:pt>
                <c:pt idx="10904">
                  <c:v>149.0</c:v>
                </c:pt>
                <c:pt idx="10905">
                  <c:v>150.0</c:v>
                </c:pt>
                <c:pt idx="10906">
                  <c:v>151.0</c:v>
                </c:pt>
                <c:pt idx="10907">
                  <c:v>153.0</c:v>
                </c:pt>
                <c:pt idx="10908">
                  <c:v>161.0</c:v>
                </c:pt>
                <c:pt idx="10909">
                  <c:v>164.0</c:v>
                </c:pt>
                <c:pt idx="10910">
                  <c:v>156.0</c:v>
                </c:pt>
                <c:pt idx="10911">
                  <c:v>156.0</c:v>
                </c:pt>
                <c:pt idx="10912">
                  <c:v>153.0</c:v>
                </c:pt>
                <c:pt idx="10913">
                  <c:v>157.0</c:v>
                </c:pt>
                <c:pt idx="10914">
                  <c:v>162.0</c:v>
                </c:pt>
                <c:pt idx="10915">
                  <c:v>158.0</c:v>
                </c:pt>
                <c:pt idx="10916">
                  <c:v>160.0</c:v>
                </c:pt>
                <c:pt idx="10917">
                  <c:v>158.0</c:v>
                </c:pt>
                <c:pt idx="10918">
                  <c:v>155.0</c:v>
                </c:pt>
                <c:pt idx="10919">
                  <c:v>153.0</c:v>
                </c:pt>
                <c:pt idx="10920">
                  <c:v>153.0</c:v>
                </c:pt>
                <c:pt idx="10921">
                  <c:v>151.0</c:v>
                </c:pt>
                <c:pt idx="10922">
                  <c:v>151.0</c:v>
                </c:pt>
                <c:pt idx="10923">
                  <c:v>150.0</c:v>
                </c:pt>
                <c:pt idx="10924">
                  <c:v>150.0</c:v>
                </c:pt>
                <c:pt idx="10925">
                  <c:v>150.0</c:v>
                </c:pt>
                <c:pt idx="10926">
                  <c:v>149.0</c:v>
                </c:pt>
                <c:pt idx="10927">
                  <c:v>151.0</c:v>
                </c:pt>
                <c:pt idx="10928">
                  <c:v>148.0</c:v>
                </c:pt>
                <c:pt idx="10929">
                  <c:v>150.0</c:v>
                </c:pt>
                <c:pt idx="10930">
                  <c:v>149.0</c:v>
                </c:pt>
                <c:pt idx="10931">
                  <c:v>149.0</c:v>
                </c:pt>
                <c:pt idx="10932">
                  <c:v>149.0</c:v>
                </c:pt>
                <c:pt idx="10933">
                  <c:v>150.0</c:v>
                </c:pt>
                <c:pt idx="10934">
                  <c:v>151.0</c:v>
                </c:pt>
                <c:pt idx="10935">
                  <c:v>148.0</c:v>
                </c:pt>
                <c:pt idx="10936">
                  <c:v>149.0</c:v>
                </c:pt>
                <c:pt idx="10937">
                  <c:v>149.0</c:v>
                </c:pt>
                <c:pt idx="10938">
                  <c:v>149.0</c:v>
                </c:pt>
                <c:pt idx="10939">
                  <c:v>148.0</c:v>
                </c:pt>
                <c:pt idx="10940">
                  <c:v>148.0</c:v>
                </c:pt>
                <c:pt idx="10941">
                  <c:v>150.0</c:v>
                </c:pt>
                <c:pt idx="10942">
                  <c:v>150.0</c:v>
                </c:pt>
                <c:pt idx="10943">
                  <c:v>149.0</c:v>
                </c:pt>
                <c:pt idx="10944">
                  <c:v>149.0</c:v>
                </c:pt>
                <c:pt idx="10945">
                  <c:v>150.0</c:v>
                </c:pt>
                <c:pt idx="10946">
                  <c:v>150.0</c:v>
                </c:pt>
                <c:pt idx="10947">
                  <c:v>149.0</c:v>
                </c:pt>
                <c:pt idx="10948">
                  <c:v>149.0</c:v>
                </c:pt>
                <c:pt idx="10949">
                  <c:v>147.0</c:v>
                </c:pt>
                <c:pt idx="10950">
                  <c:v>150.0</c:v>
                </c:pt>
                <c:pt idx="10951">
                  <c:v>150.0</c:v>
                </c:pt>
                <c:pt idx="10952">
                  <c:v>149.0</c:v>
                </c:pt>
                <c:pt idx="10953">
                  <c:v>148.0</c:v>
                </c:pt>
                <c:pt idx="10954">
                  <c:v>150.0</c:v>
                </c:pt>
                <c:pt idx="10955">
                  <c:v>149.0</c:v>
                </c:pt>
                <c:pt idx="10956">
                  <c:v>149.0</c:v>
                </c:pt>
                <c:pt idx="10957">
                  <c:v>149.0</c:v>
                </c:pt>
                <c:pt idx="10958">
                  <c:v>150.0</c:v>
                </c:pt>
                <c:pt idx="10959">
                  <c:v>149.0</c:v>
                </c:pt>
                <c:pt idx="10960">
                  <c:v>148.0</c:v>
                </c:pt>
                <c:pt idx="10961">
                  <c:v>149.0</c:v>
                </c:pt>
                <c:pt idx="10962">
                  <c:v>149.0</c:v>
                </c:pt>
                <c:pt idx="10963">
                  <c:v>150.0</c:v>
                </c:pt>
                <c:pt idx="10964">
                  <c:v>149.0</c:v>
                </c:pt>
                <c:pt idx="10965">
                  <c:v>149.0</c:v>
                </c:pt>
                <c:pt idx="10966">
                  <c:v>149.0</c:v>
                </c:pt>
                <c:pt idx="10967">
                  <c:v>150.0</c:v>
                </c:pt>
                <c:pt idx="10968">
                  <c:v>149.0</c:v>
                </c:pt>
                <c:pt idx="10969">
                  <c:v>149.0</c:v>
                </c:pt>
                <c:pt idx="10970">
                  <c:v>149.0</c:v>
                </c:pt>
                <c:pt idx="10971">
                  <c:v>149.0</c:v>
                </c:pt>
                <c:pt idx="10972">
                  <c:v>150.0</c:v>
                </c:pt>
                <c:pt idx="10973">
                  <c:v>149.0</c:v>
                </c:pt>
                <c:pt idx="10974">
                  <c:v>150.0</c:v>
                </c:pt>
                <c:pt idx="10975">
                  <c:v>150.0</c:v>
                </c:pt>
                <c:pt idx="10976">
                  <c:v>149.0</c:v>
                </c:pt>
                <c:pt idx="10977">
                  <c:v>150.0</c:v>
                </c:pt>
                <c:pt idx="10978">
                  <c:v>149.0</c:v>
                </c:pt>
                <c:pt idx="10979">
                  <c:v>149.0</c:v>
                </c:pt>
                <c:pt idx="10980">
                  <c:v>149.0</c:v>
                </c:pt>
                <c:pt idx="10981">
                  <c:v>151.0</c:v>
                </c:pt>
                <c:pt idx="10982">
                  <c:v>148.0</c:v>
                </c:pt>
                <c:pt idx="10983">
                  <c:v>151.0</c:v>
                </c:pt>
                <c:pt idx="10984">
                  <c:v>149.0</c:v>
                </c:pt>
                <c:pt idx="10985">
                  <c:v>147.0</c:v>
                </c:pt>
                <c:pt idx="10986">
                  <c:v>149.0</c:v>
                </c:pt>
                <c:pt idx="10987">
                  <c:v>147.0</c:v>
                </c:pt>
                <c:pt idx="10988">
                  <c:v>149.0</c:v>
                </c:pt>
                <c:pt idx="10989">
                  <c:v>148.0</c:v>
                </c:pt>
                <c:pt idx="10990">
                  <c:v>149.0</c:v>
                </c:pt>
                <c:pt idx="10991">
                  <c:v>149.0</c:v>
                </c:pt>
                <c:pt idx="10992">
                  <c:v>150.0</c:v>
                </c:pt>
                <c:pt idx="10993">
                  <c:v>149.0</c:v>
                </c:pt>
                <c:pt idx="10994">
                  <c:v>149.0</c:v>
                </c:pt>
                <c:pt idx="10995">
                  <c:v>150.0</c:v>
                </c:pt>
                <c:pt idx="10996">
                  <c:v>150.0</c:v>
                </c:pt>
                <c:pt idx="10997">
                  <c:v>150.0</c:v>
                </c:pt>
                <c:pt idx="10998">
                  <c:v>149.0</c:v>
                </c:pt>
                <c:pt idx="10999">
                  <c:v>149.0</c:v>
                </c:pt>
                <c:pt idx="11000">
                  <c:v>149.0</c:v>
                </c:pt>
                <c:pt idx="11001">
                  <c:v>149.0</c:v>
                </c:pt>
                <c:pt idx="11002">
                  <c:v>150.0</c:v>
                </c:pt>
                <c:pt idx="11003">
                  <c:v>148.0</c:v>
                </c:pt>
                <c:pt idx="11004">
                  <c:v>149.0</c:v>
                </c:pt>
                <c:pt idx="11005">
                  <c:v>150.0</c:v>
                </c:pt>
                <c:pt idx="11006">
                  <c:v>150.0</c:v>
                </c:pt>
                <c:pt idx="11007">
                  <c:v>150.0</c:v>
                </c:pt>
                <c:pt idx="11008">
                  <c:v>149.0</c:v>
                </c:pt>
                <c:pt idx="11009">
                  <c:v>150.0</c:v>
                </c:pt>
                <c:pt idx="11010">
                  <c:v>146.0</c:v>
                </c:pt>
                <c:pt idx="11011">
                  <c:v>150.0</c:v>
                </c:pt>
                <c:pt idx="11012">
                  <c:v>148.0</c:v>
                </c:pt>
                <c:pt idx="11013">
                  <c:v>148.0</c:v>
                </c:pt>
                <c:pt idx="11014">
                  <c:v>149.0</c:v>
                </c:pt>
                <c:pt idx="11015">
                  <c:v>150.0</c:v>
                </c:pt>
                <c:pt idx="11016">
                  <c:v>149.0</c:v>
                </c:pt>
                <c:pt idx="11017">
                  <c:v>148.0</c:v>
                </c:pt>
                <c:pt idx="11018">
                  <c:v>149.0</c:v>
                </c:pt>
                <c:pt idx="11019">
                  <c:v>147.0</c:v>
                </c:pt>
                <c:pt idx="11020">
                  <c:v>149.0</c:v>
                </c:pt>
                <c:pt idx="11021">
                  <c:v>149.0</c:v>
                </c:pt>
                <c:pt idx="11022">
                  <c:v>148.0</c:v>
                </c:pt>
                <c:pt idx="11023">
                  <c:v>150.0</c:v>
                </c:pt>
                <c:pt idx="11024">
                  <c:v>150.0</c:v>
                </c:pt>
                <c:pt idx="11025">
                  <c:v>148.0</c:v>
                </c:pt>
                <c:pt idx="11026">
                  <c:v>148.0</c:v>
                </c:pt>
                <c:pt idx="11027">
                  <c:v>150.0</c:v>
                </c:pt>
                <c:pt idx="11028">
                  <c:v>150.0</c:v>
                </c:pt>
                <c:pt idx="11029">
                  <c:v>150.0</c:v>
                </c:pt>
                <c:pt idx="11030">
                  <c:v>148.0</c:v>
                </c:pt>
                <c:pt idx="11031">
                  <c:v>149.0</c:v>
                </c:pt>
                <c:pt idx="11032">
                  <c:v>146.0</c:v>
                </c:pt>
                <c:pt idx="11033">
                  <c:v>151.0</c:v>
                </c:pt>
                <c:pt idx="11034">
                  <c:v>150.0</c:v>
                </c:pt>
                <c:pt idx="11035">
                  <c:v>149.0</c:v>
                </c:pt>
                <c:pt idx="11036">
                  <c:v>149.0</c:v>
                </c:pt>
                <c:pt idx="11037">
                  <c:v>148.0</c:v>
                </c:pt>
                <c:pt idx="11038">
                  <c:v>149.0</c:v>
                </c:pt>
                <c:pt idx="11039">
                  <c:v>148.0</c:v>
                </c:pt>
                <c:pt idx="11040">
                  <c:v>150.0</c:v>
                </c:pt>
                <c:pt idx="11041">
                  <c:v>149.0</c:v>
                </c:pt>
                <c:pt idx="11042">
                  <c:v>148.0</c:v>
                </c:pt>
                <c:pt idx="11043">
                  <c:v>149.0</c:v>
                </c:pt>
                <c:pt idx="11044">
                  <c:v>150.0</c:v>
                </c:pt>
                <c:pt idx="11045">
                  <c:v>150.0</c:v>
                </c:pt>
                <c:pt idx="11046">
                  <c:v>149.0</c:v>
                </c:pt>
                <c:pt idx="11047">
                  <c:v>149.0</c:v>
                </c:pt>
                <c:pt idx="11048">
                  <c:v>150.0</c:v>
                </c:pt>
                <c:pt idx="11049">
                  <c:v>149.0</c:v>
                </c:pt>
                <c:pt idx="11050">
                  <c:v>147.0</c:v>
                </c:pt>
                <c:pt idx="11051">
                  <c:v>149.0</c:v>
                </c:pt>
                <c:pt idx="11052">
                  <c:v>150.0</c:v>
                </c:pt>
                <c:pt idx="11053">
                  <c:v>151.0</c:v>
                </c:pt>
                <c:pt idx="11054">
                  <c:v>151.0</c:v>
                </c:pt>
                <c:pt idx="11055">
                  <c:v>149.0</c:v>
                </c:pt>
                <c:pt idx="11056">
                  <c:v>151.0</c:v>
                </c:pt>
                <c:pt idx="11057">
                  <c:v>149.0</c:v>
                </c:pt>
                <c:pt idx="11058">
                  <c:v>149.0</c:v>
                </c:pt>
                <c:pt idx="11059">
                  <c:v>150.0</c:v>
                </c:pt>
                <c:pt idx="11060">
                  <c:v>149.0</c:v>
                </c:pt>
                <c:pt idx="11061">
                  <c:v>149.0</c:v>
                </c:pt>
                <c:pt idx="11062">
                  <c:v>148.0</c:v>
                </c:pt>
                <c:pt idx="11063">
                  <c:v>149.0</c:v>
                </c:pt>
                <c:pt idx="11064">
                  <c:v>149.0</c:v>
                </c:pt>
                <c:pt idx="11065">
                  <c:v>151.0</c:v>
                </c:pt>
                <c:pt idx="11066">
                  <c:v>150.0</c:v>
                </c:pt>
                <c:pt idx="11067">
                  <c:v>148.0</c:v>
                </c:pt>
                <c:pt idx="11068">
                  <c:v>149.0</c:v>
                </c:pt>
                <c:pt idx="11069">
                  <c:v>149.0</c:v>
                </c:pt>
                <c:pt idx="11070">
                  <c:v>149.0</c:v>
                </c:pt>
                <c:pt idx="11071">
                  <c:v>148.0</c:v>
                </c:pt>
                <c:pt idx="11072">
                  <c:v>150.0</c:v>
                </c:pt>
                <c:pt idx="11073">
                  <c:v>151.0</c:v>
                </c:pt>
                <c:pt idx="11074">
                  <c:v>149.0</c:v>
                </c:pt>
                <c:pt idx="11075">
                  <c:v>149.0</c:v>
                </c:pt>
                <c:pt idx="11076">
                  <c:v>148.0</c:v>
                </c:pt>
                <c:pt idx="11077">
                  <c:v>150.0</c:v>
                </c:pt>
                <c:pt idx="11078">
                  <c:v>150.0</c:v>
                </c:pt>
                <c:pt idx="11079">
                  <c:v>150.0</c:v>
                </c:pt>
                <c:pt idx="11080">
                  <c:v>150.0</c:v>
                </c:pt>
                <c:pt idx="11081">
                  <c:v>148.0</c:v>
                </c:pt>
                <c:pt idx="11082">
                  <c:v>149.0</c:v>
                </c:pt>
                <c:pt idx="11083">
                  <c:v>149.0</c:v>
                </c:pt>
                <c:pt idx="11084">
                  <c:v>150.0</c:v>
                </c:pt>
                <c:pt idx="11085">
                  <c:v>148.0</c:v>
                </c:pt>
                <c:pt idx="11086">
                  <c:v>148.0</c:v>
                </c:pt>
                <c:pt idx="11087">
                  <c:v>150.0</c:v>
                </c:pt>
                <c:pt idx="11088">
                  <c:v>148.0</c:v>
                </c:pt>
                <c:pt idx="11089">
                  <c:v>149.0</c:v>
                </c:pt>
                <c:pt idx="11090">
                  <c:v>149.0</c:v>
                </c:pt>
                <c:pt idx="11091">
                  <c:v>149.0</c:v>
                </c:pt>
                <c:pt idx="11092">
                  <c:v>148.0</c:v>
                </c:pt>
                <c:pt idx="11093">
                  <c:v>149.0</c:v>
                </c:pt>
                <c:pt idx="11094">
                  <c:v>149.0</c:v>
                </c:pt>
                <c:pt idx="11095">
                  <c:v>148.0</c:v>
                </c:pt>
                <c:pt idx="11096">
                  <c:v>149.0</c:v>
                </c:pt>
                <c:pt idx="11097">
                  <c:v>149.0</c:v>
                </c:pt>
                <c:pt idx="11098">
                  <c:v>150.0</c:v>
                </c:pt>
                <c:pt idx="11099">
                  <c:v>150.0</c:v>
                </c:pt>
                <c:pt idx="11100">
                  <c:v>148.0</c:v>
                </c:pt>
                <c:pt idx="11101">
                  <c:v>148.0</c:v>
                </c:pt>
                <c:pt idx="11102">
                  <c:v>149.0</c:v>
                </c:pt>
                <c:pt idx="11103">
                  <c:v>148.0</c:v>
                </c:pt>
                <c:pt idx="11104">
                  <c:v>150.0</c:v>
                </c:pt>
                <c:pt idx="11105">
                  <c:v>149.0</c:v>
                </c:pt>
                <c:pt idx="11106">
                  <c:v>151.0</c:v>
                </c:pt>
                <c:pt idx="11107">
                  <c:v>148.0</c:v>
                </c:pt>
                <c:pt idx="11108">
                  <c:v>149.0</c:v>
                </c:pt>
                <c:pt idx="11109">
                  <c:v>150.0</c:v>
                </c:pt>
                <c:pt idx="11110">
                  <c:v>147.0</c:v>
                </c:pt>
                <c:pt idx="11111">
                  <c:v>148.0</c:v>
                </c:pt>
                <c:pt idx="11112">
                  <c:v>148.0</c:v>
                </c:pt>
                <c:pt idx="11113">
                  <c:v>150.0</c:v>
                </c:pt>
                <c:pt idx="11114">
                  <c:v>149.0</c:v>
                </c:pt>
                <c:pt idx="11115">
                  <c:v>150.0</c:v>
                </c:pt>
                <c:pt idx="11116">
                  <c:v>148.0</c:v>
                </c:pt>
                <c:pt idx="11117">
                  <c:v>149.0</c:v>
                </c:pt>
                <c:pt idx="11118">
                  <c:v>149.0</c:v>
                </c:pt>
                <c:pt idx="11119">
                  <c:v>148.0</c:v>
                </c:pt>
                <c:pt idx="11120">
                  <c:v>150.0</c:v>
                </c:pt>
                <c:pt idx="11121">
                  <c:v>148.0</c:v>
                </c:pt>
                <c:pt idx="11122">
                  <c:v>150.0</c:v>
                </c:pt>
                <c:pt idx="11123">
                  <c:v>147.0</c:v>
                </c:pt>
                <c:pt idx="11124">
                  <c:v>150.0</c:v>
                </c:pt>
                <c:pt idx="11125">
                  <c:v>150.0</c:v>
                </c:pt>
                <c:pt idx="11126">
                  <c:v>150.0</c:v>
                </c:pt>
                <c:pt idx="11127">
                  <c:v>148.0</c:v>
                </c:pt>
                <c:pt idx="11128">
                  <c:v>149.0</c:v>
                </c:pt>
                <c:pt idx="11129">
                  <c:v>150.0</c:v>
                </c:pt>
                <c:pt idx="11130">
                  <c:v>150.0</c:v>
                </c:pt>
                <c:pt idx="11131">
                  <c:v>150.0</c:v>
                </c:pt>
                <c:pt idx="11132">
                  <c:v>149.0</c:v>
                </c:pt>
                <c:pt idx="11133">
                  <c:v>149.0</c:v>
                </c:pt>
                <c:pt idx="11134">
                  <c:v>149.0</c:v>
                </c:pt>
                <c:pt idx="11135">
                  <c:v>149.0</c:v>
                </c:pt>
                <c:pt idx="11136">
                  <c:v>148.0</c:v>
                </c:pt>
                <c:pt idx="11137">
                  <c:v>148.0</c:v>
                </c:pt>
                <c:pt idx="11138">
                  <c:v>147.0</c:v>
                </c:pt>
                <c:pt idx="11139">
                  <c:v>149.0</c:v>
                </c:pt>
                <c:pt idx="11140">
                  <c:v>148.0</c:v>
                </c:pt>
                <c:pt idx="11141">
                  <c:v>151.0</c:v>
                </c:pt>
                <c:pt idx="11142">
                  <c:v>148.0</c:v>
                </c:pt>
                <c:pt idx="11143">
                  <c:v>148.0</c:v>
                </c:pt>
                <c:pt idx="11144">
                  <c:v>149.0</c:v>
                </c:pt>
                <c:pt idx="11145">
                  <c:v>148.0</c:v>
                </c:pt>
                <c:pt idx="11146">
                  <c:v>148.0</c:v>
                </c:pt>
                <c:pt idx="11147">
                  <c:v>149.0</c:v>
                </c:pt>
                <c:pt idx="11148">
                  <c:v>149.0</c:v>
                </c:pt>
                <c:pt idx="11149">
                  <c:v>151.0</c:v>
                </c:pt>
                <c:pt idx="11150">
                  <c:v>151.0</c:v>
                </c:pt>
                <c:pt idx="11151">
                  <c:v>150.0</c:v>
                </c:pt>
                <c:pt idx="11152">
                  <c:v>149.0</c:v>
                </c:pt>
                <c:pt idx="11153">
                  <c:v>149.0</c:v>
                </c:pt>
                <c:pt idx="11154">
                  <c:v>150.0</c:v>
                </c:pt>
                <c:pt idx="11155">
                  <c:v>149.0</c:v>
                </c:pt>
                <c:pt idx="11156">
                  <c:v>150.0</c:v>
                </c:pt>
                <c:pt idx="11157">
                  <c:v>150.0</c:v>
                </c:pt>
                <c:pt idx="11158">
                  <c:v>149.0</c:v>
                </c:pt>
                <c:pt idx="11159">
                  <c:v>148.0</c:v>
                </c:pt>
                <c:pt idx="11160">
                  <c:v>149.0</c:v>
                </c:pt>
                <c:pt idx="11161">
                  <c:v>151.0</c:v>
                </c:pt>
                <c:pt idx="11162">
                  <c:v>149.0</c:v>
                </c:pt>
                <c:pt idx="11163">
                  <c:v>149.0</c:v>
                </c:pt>
                <c:pt idx="11164">
                  <c:v>148.0</c:v>
                </c:pt>
                <c:pt idx="11165">
                  <c:v>151.0</c:v>
                </c:pt>
                <c:pt idx="11166">
                  <c:v>150.0</c:v>
                </c:pt>
                <c:pt idx="11167">
                  <c:v>149.0</c:v>
                </c:pt>
                <c:pt idx="11168">
                  <c:v>151.0</c:v>
                </c:pt>
                <c:pt idx="11169">
                  <c:v>148.0</c:v>
                </c:pt>
                <c:pt idx="11170">
                  <c:v>150.0</c:v>
                </c:pt>
                <c:pt idx="11171">
                  <c:v>148.0</c:v>
                </c:pt>
                <c:pt idx="11172">
                  <c:v>150.0</c:v>
                </c:pt>
                <c:pt idx="11173">
                  <c:v>149.0</c:v>
                </c:pt>
                <c:pt idx="11174">
                  <c:v>148.0</c:v>
                </c:pt>
                <c:pt idx="11175">
                  <c:v>150.0</c:v>
                </c:pt>
                <c:pt idx="11176">
                  <c:v>149.0</c:v>
                </c:pt>
                <c:pt idx="11177">
                  <c:v>149.0</c:v>
                </c:pt>
                <c:pt idx="11178">
                  <c:v>150.0</c:v>
                </c:pt>
                <c:pt idx="11179">
                  <c:v>150.0</c:v>
                </c:pt>
                <c:pt idx="11180">
                  <c:v>149.0</c:v>
                </c:pt>
                <c:pt idx="11181">
                  <c:v>149.0</c:v>
                </c:pt>
                <c:pt idx="11182">
                  <c:v>149.0</c:v>
                </c:pt>
                <c:pt idx="11183">
                  <c:v>150.0</c:v>
                </c:pt>
                <c:pt idx="11184">
                  <c:v>151.0</c:v>
                </c:pt>
                <c:pt idx="11185">
                  <c:v>150.0</c:v>
                </c:pt>
                <c:pt idx="11186">
                  <c:v>151.0</c:v>
                </c:pt>
                <c:pt idx="11187">
                  <c:v>148.0</c:v>
                </c:pt>
                <c:pt idx="11188">
                  <c:v>149.0</c:v>
                </c:pt>
                <c:pt idx="11189">
                  <c:v>149.0</c:v>
                </c:pt>
                <c:pt idx="11190">
                  <c:v>149.0</c:v>
                </c:pt>
                <c:pt idx="11191">
                  <c:v>150.0</c:v>
                </c:pt>
                <c:pt idx="11192">
                  <c:v>151.0</c:v>
                </c:pt>
                <c:pt idx="11193">
                  <c:v>151.0</c:v>
                </c:pt>
                <c:pt idx="11194">
                  <c:v>151.0</c:v>
                </c:pt>
                <c:pt idx="11195">
                  <c:v>151.0</c:v>
                </c:pt>
                <c:pt idx="11196">
                  <c:v>151.0</c:v>
                </c:pt>
                <c:pt idx="11197">
                  <c:v>149.0</c:v>
                </c:pt>
                <c:pt idx="11198">
                  <c:v>148.0</c:v>
                </c:pt>
                <c:pt idx="11199">
                  <c:v>149.0</c:v>
                </c:pt>
                <c:pt idx="11200">
                  <c:v>149.0</c:v>
                </c:pt>
                <c:pt idx="11201">
                  <c:v>149.0</c:v>
                </c:pt>
                <c:pt idx="11202">
                  <c:v>150.0</c:v>
                </c:pt>
                <c:pt idx="11203">
                  <c:v>149.0</c:v>
                </c:pt>
                <c:pt idx="11204">
                  <c:v>150.0</c:v>
                </c:pt>
                <c:pt idx="11205">
                  <c:v>150.0</c:v>
                </c:pt>
                <c:pt idx="11206">
                  <c:v>150.0</c:v>
                </c:pt>
                <c:pt idx="11207">
                  <c:v>148.0</c:v>
                </c:pt>
                <c:pt idx="11208">
                  <c:v>149.0</c:v>
                </c:pt>
                <c:pt idx="11209">
                  <c:v>150.0</c:v>
                </c:pt>
                <c:pt idx="11210">
                  <c:v>149.0</c:v>
                </c:pt>
                <c:pt idx="11211">
                  <c:v>148.0</c:v>
                </c:pt>
                <c:pt idx="11212">
                  <c:v>149.0</c:v>
                </c:pt>
                <c:pt idx="11213">
                  <c:v>150.0</c:v>
                </c:pt>
                <c:pt idx="11214">
                  <c:v>148.0</c:v>
                </c:pt>
                <c:pt idx="11215">
                  <c:v>149.0</c:v>
                </c:pt>
                <c:pt idx="11216">
                  <c:v>150.0</c:v>
                </c:pt>
                <c:pt idx="11217">
                  <c:v>150.0</c:v>
                </c:pt>
                <c:pt idx="11218">
                  <c:v>149.0</c:v>
                </c:pt>
                <c:pt idx="11219">
                  <c:v>149.0</c:v>
                </c:pt>
                <c:pt idx="11220">
                  <c:v>151.0</c:v>
                </c:pt>
                <c:pt idx="11221">
                  <c:v>150.0</c:v>
                </c:pt>
                <c:pt idx="11222">
                  <c:v>148.0</c:v>
                </c:pt>
                <c:pt idx="11223">
                  <c:v>148.0</c:v>
                </c:pt>
                <c:pt idx="11224">
                  <c:v>149.0</c:v>
                </c:pt>
                <c:pt idx="11225">
                  <c:v>149.0</c:v>
                </c:pt>
                <c:pt idx="11226">
                  <c:v>150.0</c:v>
                </c:pt>
                <c:pt idx="11227">
                  <c:v>149.0</c:v>
                </c:pt>
                <c:pt idx="11228">
                  <c:v>150.0</c:v>
                </c:pt>
                <c:pt idx="11229">
                  <c:v>150.0</c:v>
                </c:pt>
                <c:pt idx="11230">
                  <c:v>149.0</c:v>
                </c:pt>
                <c:pt idx="11231">
                  <c:v>148.0</c:v>
                </c:pt>
                <c:pt idx="11232">
                  <c:v>150.0</c:v>
                </c:pt>
                <c:pt idx="11233">
                  <c:v>149.0</c:v>
                </c:pt>
                <c:pt idx="11234">
                  <c:v>150.0</c:v>
                </c:pt>
                <c:pt idx="11235">
                  <c:v>150.0</c:v>
                </c:pt>
                <c:pt idx="11236">
                  <c:v>149.0</c:v>
                </c:pt>
                <c:pt idx="11237">
                  <c:v>149.0</c:v>
                </c:pt>
                <c:pt idx="11238">
                  <c:v>150.0</c:v>
                </c:pt>
                <c:pt idx="11239">
                  <c:v>150.0</c:v>
                </c:pt>
                <c:pt idx="11240">
                  <c:v>150.0</c:v>
                </c:pt>
                <c:pt idx="11241">
                  <c:v>151.0</c:v>
                </c:pt>
                <c:pt idx="11242">
                  <c:v>149.0</c:v>
                </c:pt>
                <c:pt idx="11243">
                  <c:v>149.0</c:v>
                </c:pt>
                <c:pt idx="11244">
                  <c:v>150.0</c:v>
                </c:pt>
                <c:pt idx="11245">
                  <c:v>149.0</c:v>
                </c:pt>
                <c:pt idx="11246">
                  <c:v>149.0</c:v>
                </c:pt>
                <c:pt idx="11247">
                  <c:v>149.0</c:v>
                </c:pt>
                <c:pt idx="11248">
                  <c:v>149.0</c:v>
                </c:pt>
                <c:pt idx="11249">
                  <c:v>148.0</c:v>
                </c:pt>
                <c:pt idx="11250">
                  <c:v>151.0</c:v>
                </c:pt>
                <c:pt idx="11251">
                  <c:v>151.0</c:v>
                </c:pt>
                <c:pt idx="11252">
                  <c:v>151.0</c:v>
                </c:pt>
                <c:pt idx="11253">
                  <c:v>149.0</c:v>
                </c:pt>
                <c:pt idx="11254">
                  <c:v>152.0</c:v>
                </c:pt>
                <c:pt idx="11255">
                  <c:v>152.0</c:v>
                </c:pt>
                <c:pt idx="11256">
                  <c:v>149.0</c:v>
                </c:pt>
                <c:pt idx="11257">
                  <c:v>151.0</c:v>
                </c:pt>
                <c:pt idx="11258">
                  <c:v>149.0</c:v>
                </c:pt>
                <c:pt idx="11259">
                  <c:v>150.0</c:v>
                </c:pt>
                <c:pt idx="11260">
                  <c:v>151.0</c:v>
                </c:pt>
                <c:pt idx="11261">
                  <c:v>149.0</c:v>
                </c:pt>
                <c:pt idx="11262">
                  <c:v>150.0</c:v>
                </c:pt>
                <c:pt idx="11263">
                  <c:v>149.0</c:v>
                </c:pt>
                <c:pt idx="11264">
                  <c:v>150.0</c:v>
                </c:pt>
                <c:pt idx="11265">
                  <c:v>148.0</c:v>
                </c:pt>
                <c:pt idx="11266">
                  <c:v>149.0</c:v>
                </c:pt>
                <c:pt idx="11267">
                  <c:v>149.0</c:v>
                </c:pt>
                <c:pt idx="11268">
                  <c:v>151.0</c:v>
                </c:pt>
                <c:pt idx="11269">
                  <c:v>151.0</c:v>
                </c:pt>
                <c:pt idx="11270">
                  <c:v>151.0</c:v>
                </c:pt>
                <c:pt idx="11271">
                  <c:v>149.0</c:v>
                </c:pt>
                <c:pt idx="11272">
                  <c:v>151.0</c:v>
                </c:pt>
                <c:pt idx="11273">
                  <c:v>150.0</c:v>
                </c:pt>
                <c:pt idx="11274">
                  <c:v>149.0</c:v>
                </c:pt>
                <c:pt idx="11275">
                  <c:v>150.0</c:v>
                </c:pt>
                <c:pt idx="11276">
                  <c:v>151.0</c:v>
                </c:pt>
                <c:pt idx="11277">
                  <c:v>149.0</c:v>
                </c:pt>
                <c:pt idx="11278">
                  <c:v>151.0</c:v>
                </c:pt>
                <c:pt idx="11279">
                  <c:v>149.0</c:v>
                </c:pt>
                <c:pt idx="11280">
                  <c:v>149.0</c:v>
                </c:pt>
                <c:pt idx="11281">
                  <c:v>149.0</c:v>
                </c:pt>
                <c:pt idx="11282">
                  <c:v>149.0</c:v>
                </c:pt>
                <c:pt idx="11283">
                  <c:v>150.0</c:v>
                </c:pt>
                <c:pt idx="11284">
                  <c:v>150.0</c:v>
                </c:pt>
                <c:pt idx="11285">
                  <c:v>150.0</c:v>
                </c:pt>
                <c:pt idx="11286">
                  <c:v>151.0</c:v>
                </c:pt>
                <c:pt idx="11287">
                  <c:v>151.0</c:v>
                </c:pt>
                <c:pt idx="11288">
                  <c:v>149.0</c:v>
                </c:pt>
                <c:pt idx="11289">
                  <c:v>149.0</c:v>
                </c:pt>
                <c:pt idx="11290">
                  <c:v>150.0</c:v>
                </c:pt>
                <c:pt idx="11291">
                  <c:v>150.0</c:v>
                </c:pt>
                <c:pt idx="11292">
                  <c:v>150.0</c:v>
                </c:pt>
                <c:pt idx="11293">
                  <c:v>149.0</c:v>
                </c:pt>
                <c:pt idx="11294">
                  <c:v>151.0</c:v>
                </c:pt>
                <c:pt idx="11295">
                  <c:v>150.0</c:v>
                </c:pt>
                <c:pt idx="11296">
                  <c:v>150.0</c:v>
                </c:pt>
                <c:pt idx="11297">
                  <c:v>150.0</c:v>
                </c:pt>
                <c:pt idx="11298">
                  <c:v>151.0</c:v>
                </c:pt>
                <c:pt idx="11299">
                  <c:v>149.0</c:v>
                </c:pt>
                <c:pt idx="11300">
                  <c:v>149.0</c:v>
                </c:pt>
                <c:pt idx="11301">
                  <c:v>150.0</c:v>
                </c:pt>
                <c:pt idx="11302">
                  <c:v>151.0</c:v>
                </c:pt>
                <c:pt idx="11303">
                  <c:v>150.0</c:v>
                </c:pt>
                <c:pt idx="11304">
                  <c:v>149.0</c:v>
                </c:pt>
                <c:pt idx="11305">
                  <c:v>150.0</c:v>
                </c:pt>
                <c:pt idx="11306">
                  <c:v>149.0</c:v>
                </c:pt>
                <c:pt idx="11307">
                  <c:v>148.0</c:v>
                </c:pt>
                <c:pt idx="11308">
                  <c:v>150.0</c:v>
                </c:pt>
                <c:pt idx="11309">
                  <c:v>150.0</c:v>
                </c:pt>
                <c:pt idx="11310">
                  <c:v>150.0</c:v>
                </c:pt>
                <c:pt idx="11311">
                  <c:v>149.0</c:v>
                </c:pt>
                <c:pt idx="11312">
                  <c:v>148.0</c:v>
                </c:pt>
                <c:pt idx="11313">
                  <c:v>149.0</c:v>
                </c:pt>
                <c:pt idx="11314">
                  <c:v>151.0</c:v>
                </c:pt>
                <c:pt idx="11315">
                  <c:v>150.0</c:v>
                </c:pt>
                <c:pt idx="11316">
                  <c:v>149.0</c:v>
                </c:pt>
                <c:pt idx="11317">
                  <c:v>152.0</c:v>
                </c:pt>
                <c:pt idx="11318">
                  <c:v>152.0</c:v>
                </c:pt>
                <c:pt idx="11319">
                  <c:v>150.0</c:v>
                </c:pt>
                <c:pt idx="11320">
                  <c:v>150.0</c:v>
                </c:pt>
                <c:pt idx="11321">
                  <c:v>151.0</c:v>
                </c:pt>
                <c:pt idx="11322">
                  <c:v>151.0</c:v>
                </c:pt>
                <c:pt idx="11323">
                  <c:v>151.0</c:v>
                </c:pt>
                <c:pt idx="11324">
                  <c:v>150.0</c:v>
                </c:pt>
                <c:pt idx="11325">
                  <c:v>150.0</c:v>
                </c:pt>
                <c:pt idx="11326">
                  <c:v>148.0</c:v>
                </c:pt>
                <c:pt idx="11327">
                  <c:v>150.0</c:v>
                </c:pt>
                <c:pt idx="11328">
                  <c:v>151.0</c:v>
                </c:pt>
                <c:pt idx="11329">
                  <c:v>150.0</c:v>
                </c:pt>
                <c:pt idx="11330">
                  <c:v>151.0</c:v>
                </c:pt>
                <c:pt idx="11331">
                  <c:v>149.0</c:v>
                </c:pt>
                <c:pt idx="11332">
                  <c:v>149.0</c:v>
                </c:pt>
                <c:pt idx="11333">
                  <c:v>150.0</c:v>
                </c:pt>
                <c:pt idx="11334">
                  <c:v>150.0</c:v>
                </c:pt>
                <c:pt idx="11335">
                  <c:v>150.0</c:v>
                </c:pt>
                <c:pt idx="11336">
                  <c:v>151.0</c:v>
                </c:pt>
                <c:pt idx="11337">
                  <c:v>149.0</c:v>
                </c:pt>
                <c:pt idx="11338">
                  <c:v>151.0</c:v>
                </c:pt>
                <c:pt idx="11339">
                  <c:v>149.0</c:v>
                </c:pt>
                <c:pt idx="11340">
                  <c:v>149.0</c:v>
                </c:pt>
                <c:pt idx="11341">
                  <c:v>150.0</c:v>
                </c:pt>
                <c:pt idx="11342">
                  <c:v>150.0</c:v>
                </c:pt>
                <c:pt idx="11343">
                  <c:v>151.0</c:v>
                </c:pt>
                <c:pt idx="11344">
                  <c:v>150.0</c:v>
                </c:pt>
                <c:pt idx="11345">
                  <c:v>151.0</c:v>
                </c:pt>
                <c:pt idx="11346">
                  <c:v>152.0</c:v>
                </c:pt>
                <c:pt idx="11347">
                  <c:v>151.0</c:v>
                </c:pt>
                <c:pt idx="11348">
                  <c:v>151.0</c:v>
                </c:pt>
                <c:pt idx="11349">
                  <c:v>149.0</c:v>
                </c:pt>
                <c:pt idx="11350">
                  <c:v>150.0</c:v>
                </c:pt>
                <c:pt idx="11351">
                  <c:v>150.0</c:v>
                </c:pt>
                <c:pt idx="11352">
                  <c:v>149.0</c:v>
                </c:pt>
                <c:pt idx="11353">
                  <c:v>149.0</c:v>
                </c:pt>
                <c:pt idx="11354">
                  <c:v>150.0</c:v>
                </c:pt>
                <c:pt idx="11355">
                  <c:v>150.0</c:v>
                </c:pt>
                <c:pt idx="11356">
                  <c:v>150.0</c:v>
                </c:pt>
                <c:pt idx="11357">
                  <c:v>150.0</c:v>
                </c:pt>
                <c:pt idx="11358">
                  <c:v>151.0</c:v>
                </c:pt>
                <c:pt idx="11359">
                  <c:v>151.0</c:v>
                </c:pt>
                <c:pt idx="11360">
                  <c:v>150.0</c:v>
                </c:pt>
                <c:pt idx="11361">
                  <c:v>151.0</c:v>
                </c:pt>
                <c:pt idx="11362">
                  <c:v>149.0</c:v>
                </c:pt>
                <c:pt idx="11363">
                  <c:v>150.0</c:v>
                </c:pt>
                <c:pt idx="11364">
                  <c:v>150.0</c:v>
                </c:pt>
                <c:pt idx="11365">
                  <c:v>149.0</c:v>
                </c:pt>
                <c:pt idx="11366">
                  <c:v>150.0</c:v>
                </c:pt>
                <c:pt idx="11367">
                  <c:v>150.0</c:v>
                </c:pt>
                <c:pt idx="11368">
                  <c:v>150.0</c:v>
                </c:pt>
                <c:pt idx="11369">
                  <c:v>151.0</c:v>
                </c:pt>
                <c:pt idx="11370">
                  <c:v>149.0</c:v>
                </c:pt>
                <c:pt idx="11371">
                  <c:v>150.0</c:v>
                </c:pt>
                <c:pt idx="11372">
                  <c:v>149.0</c:v>
                </c:pt>
                <c:pt idx="11373">
                  <c:v>150.0</c:v>
                </c:pt>
                <c:pt idx="11374">
                  <c:v>149.0</c:v>
                </c:pt>
                <c:pt idx="11375">
                  <c:v>151.0</c:v>
                </c:pt>
                <c:pt idx="11376">
                  <c:v>150.0</c:v>
                </c:pt>
                <c:pt idx="11377">
                  <c:v>148.0</c:v>
                </c:pt>
                <c:pt idx="11378">
                  <c:v>149.0</c:v>
                </c:pt>
                <c:pt idx="11379">
                  <c:v>149.0</c:v>
                </c:pt>
                <c:pt idx="11380">
                  <c:v>150.0</c:v>
                </c:pt>
                <c:pt idx="11381">
                  <c:v>149.0</c:v>
                </c:pt>
                <c:pt idx="11382">
                  <c:v>148.0</c:v>
                </c:pt>
                <c:pt idx="11383">
                  <c:v>149.0</c:v>
                </c:pt>
                <c:pt idx="11384">
                  <c:v>148.0</c:v>
                </c:pt>
                <c:pt idx="11385">
                  <c:v>148.0</c:v>
                </c:pt>
                <c:pt idx="11386">
                  <c:v>149.0</c:v>
                </c:pt>
                <c:pt idx="11387">
                  <c:v>150.0</c:v>
                </c:pt>
                <c:pt idx="11388">
                  <c:v>152.0</c:v>
                </c:pt>
                <c:pt idx="11389">
                  <c:v>150.0</c:v>
                </c:pt>
                <c:pt idx="11390">
                  <c:v>152.0</c:v>
                </c:pt>
                <c:pt idx="11391">
                  <c:v>152.0</c:v>
                </c:pt>
                <c:pt idx="11392">
                  <c:v>150.0</c:v>
                </c:pt>
                <c:pt idx="11393">
                  <c:v>149.0</c:v>
                </c:pt>
                <c:pt idx="11394">
                  <c:v>150.0</c:v>
                </c:pt>
                <c:pt idx="11395">
                  <c:v>150.0</c:v>
                </c:pt>
                <c:pt idx="11396">
                  <c:v>150.0</c:v>
                </c:pt>
                <c:pt idx="11397">
                  <c:v>149.0</c:v>
                </c:pt>
                <c:pt idx="11398">
                  <c:v>150.0</c:v>
                </c:pt>
                <c:pt idx="11399">
                  <c:v>150.0</c:v>
                </c:pt>
                <c:pt idx="11400">
                  <c:v>149.0</c:v>
                </c:pt>
                <c:pt idx="11401">
                  <c:v>150.0</c:v>
                </c:pt>
                <c:pt idx="11402">
                  <c:v>150.0</c:v>
                </c:pt>
                <c:pt idx="11403">
                  <c:v>150.0</c:v>
                </c:pt>
                <c:pt idx="11404">
                  <c:v>148.0</c:v>
                </c:pt>
                <c:pt idx="11405">
                  <c:v>149.0</c:v>
                </c:pt>
                <c:pt idx="11406">
                  <c:v>150.0</c:v>
                </c:pt>
                <c:pt idx="11407">
                  <c:v>149.0</c:v>
                </c:pt>
                <c:pt idx="11408">
                  <c:v>150.0</c:v>
                </c:pt>
                <c:pt idx="11409">
                  <c:v>151.0</c:v>
                </c:pt>
                <c:pt idx="11410">
                  <c:v>150.0</c:v>
                </c:pt>
                <c:pt idx="11411">
                  <c:v>151.0</c:v>
                </c:pt>
                <c:pt idx="11412">
                  <c:v>150.0</c:v>
                </c:pt>
                <c:pt idx="11413">
                  <c:v>151.0</c:v>
                </c:pt>
                <c:pt idx="11414">
                  <c:v>152.0</c:v>
                </c:pt>
                <c:pt idx="11415">
                  <c:v>152.0</c:v>
                </c:pt>
                <c:pt idx="11416">
                  <c:v>151.0</c:v>
                </c:pt>
                <c:pt idx="11417">
                  <c:v>151.0</c:v>
                </c:pt>
                <c:pt idx="11418">
                  <c:v>149.0</c:v>
                </c:pt>
                <c:pt idx="11419">
                  <c:v>150.0</c:v>
                </c:pt>
                <c:pt idx="11420">
                  <c:v>149.0</c:v>
                </c:pt>
                <c:pt idx="11421">
                  <c:v>151.0</c:v>
                </c:pt>
                <c:pt idx="11422">
                  <c:v>149.0</c:v>
                </c:pt>
                <c:pt idx="11423">
                  <c:v>149.0</c:v>
                </c:pt>
                <c:pt idx="11424">
                  <c:v>149.0</c:v>
                </c:pt>
                <c:pt idx="11425">
                  <c:v>149.0</c:v>
                </c:pt>
                <c:pt idx="11426">
                  <c:v>150.0</c:v>
                </c:pt>
                <c:pt idx="11427">
                  <c:v>149.0</c:v>
                </c:pt>
                <c:pt idx="11428">
                  <c:v>149.0</c:v>
                </c:pt>
                <c:pt idx="11429">
                  <c:v>151.0</c:v>
                </c:pt>
                <c:pt idx="11430">
                  <c:v>151.0</c:v>
                </c:pt>
                <c:pt idx="11431">
                  <c:v>151.0</c:v>
                </c:pt>
                <c:pt idx="11432">
                  <c:v>149.0</c:v>
                </c:pt>
                <c:pt idx="11433">
                  <c:v>150.0</c:v>
                </c:pt>
                <c:pt idx="11434">
                  <c:v>149.0</c:v>
                </c:pt>
                <c:pt idx="11435">
                  <c:v>148.0</c:v>
                </c:pt>
                <c:pt idx="11436">
                  <c:v>149.0</c:v>
                </c:pt>
                <c:pt idx="11437">
                  <c:v>151.0</c:v>
                </c:pt>
                <c:pt idx="11438">
                  <c:v>149.0</c:v>
                </c:pt>
                <c:pt idx="11439">
                  <c:v>150.0</c:v>
                </c:pt>
                <c:pt idx="11440">
                  <c:v>150.0</c:v>
                </c:pt>
                <c:pt idx="11441">
                  <c:v>150.0</c:v>
                </c:pt>
                <c:pt idx="11442">
                  <c:v>151.0</c:v>
                </c:pt>
                <c:pt idx="11443">
                  <c:v>150.0</c:v>
                </c:pt>
                <c:pt idx="11444">
                  <c:v>150.0</c:v>
                </c:pt>
                <c:pt idx="11445">
                  <c:v>150.0</c:v>
                </c:pt>
                <c:pt idx="11446">
                  <c:v>149.0</c:v>
                </c:pt>
                <c:pt idx="11447">
                  <c:v>149.0</c:v>
                </c:pt>
                <c:pt idx="11448">
                  <c:v>151.0</c:v>
                </c:pt>
                <c:pt idx="11449">
                  <c:v>150.0</c:v>
                </c:pt>
                <c:pt idx="11450">
                  <c:v>150.0</c:v>
                </c:pt>
                <c:pt idx="11451">
                  <c:v>148.0</c:v>
                </c:pt>
                <c:pt idx="11452">
                  <c:v>149.0</c:v>
                </c:pt>
                <c:pt idx="11453">
                  <c:v>148.0</c:v>
                </c:pt>
                <c:pt idx="11454">
                  <c:v>150.0</c:v>
                </c:pt>
                <c:pt idx="11455">
                  <c:v>151.0</c:v>
                </c:pt>
                <c:pt idx="11456">
                  <c:v>150.0</c:v>
                </c:pt>
                <c:pt idx="11457">
                  <c:v>150.0</c:v>
                </c:pt>
                <c:pt idx="11458">
                  <c:v>152.0</c:v>
                </c:pt>
                <c:pt idx="11459">
                  <c:v>152.0</c:v>
                </c:pt>
                <c:pt idx="11460">
                  <c:v>151.0</c:v>
                </c:pt>
                <c:pt idx="11461">
                  <c:v>150.0</c:v>
                </c:pt>
                <c:pt idx="11462">
                  <c:v>150.0</c:v>
                </c:pt>
                <c:pt idx="11463">
                  <c:v>151.0</c:v>
                </c:pt>
                <c:pt idx="11464">
                  <c:v>149.0</c:v>
                </c:pt>
                <c:pt idx="11465">
                  <c:v>149.0</c:v>
                </c:pt>
                <c:pt idx="11466">
                  <c:v>150.0</c:v>
                </c:pt>
                <c:pt idx="11467">
                  <c:v>149.0</c:v>
                </c:pt>
                <c:pt idx="11468">
                  <c:v>149.0</c:v>
                </c:pt>
                <c:pt idx="11469">
                  <c:v>148.0</c:v>
                </c:pt>
                <c:pt idx="11470">
                  <c:v>151.0</c:v>
                </c:pt>
                <c:pt idx="11471">
                  <c:v>149.0</c:v>
                </c:pt>
                <c:pt idx="11472">
                  <c:v>150.0</c:v>
                </c:pt>
                <c:pt idx="11473">
                  <c:v>150.0</c:v>
                </c:pt>
                <c:pt idx="11474">
                  <c:v>150.0</c:v>
                </c:pt>
                <c:pt idx="11475">
                  <c:v>151.0</c:v>
                </c:pt>
                <c:pt idx="11476">
                  <c:v>150.0</c:v>
                </c:pt>
                <c:pt idx="11477">
                  <c:v>150.0</c:v>
                </c:pt>
                <c:pt idx="11478">
                  <c:v>149.0</c:v>
                </c:pt>
                <c:pt idx="11479">
                  <c:v>150.0</c:v>
                </c:pt>
                <c:pt idx="11480">
                  <c:v>151.0</c:v>
                </c:pt>
                <c:pt idx="11481">
                  <c:v>149.0</c:v>
                </c:pt>
                <c:pt idx="11482">
                  <c:v>150.0</c:v>
                </c:pt>
                <c:pt idx="11483">
                  <c:v>153.0</c:v>
                </c:pt>
                <c:pt idx="11484">
                  <c:v>150.0</c:v>
                </c:pt>
                <c:pt idx="11485">
                  <c:v>150.0</c:v>
                </c:pt>
                <c:pt idx="11486">
                  <c:v>150.0</c:v>
                </c:pt>
                <c:pt idx="11487">
                  <c:v>150.0</c:v>
                </c:pt>
                <c:pt idx="11488">
                  <c:v>149.0</c:v>
                </c:pt>
                <c:pt idx="11489">
                  <c:v>150.0</c:v>
                </c:pt>
                <c:pt idx="11490">
                  <c:v>150.0</c:v>
                </c:pt>
                <c:pt idx="11491">
                  <c:v>151.0</c:v>
                </c:pt>
                <c:pt idx="11492">
                  <c:v>150.0</c:v>
                </c:pt>
                <c:pt idx="11493">
                  <c:v>149.0</c:v>
                </c:pt>
                <c:pt idx="11494">
                  <c:v>149.0</c:v>
                </c:pt>
                <c:pt idx="11495">
                  <c:v>149.0</c:v>
                </c:pt>
                <c:pt idx="11496">
                  <c:v>149.0</c:v>
                </c:pt>
                <c:pt idx="11497">
                  <c:v>150.0</c:v>
                </c:pt>
                <c:pt idx="11498">
                  <c:v>150.0</c:v>
                </c:pt>
                <c:pt idx="11499">
                  <c:v>150.0</c:v>
                </c:pt>
                <c:pt idx="11500">
                  <c:v>150.0</c:v>
                </c:pt>
                <c:pt idx="11501">
                  <c:v>149.0</c:v>
                </c:pt>
                <c:pt idx="11502">
                  <c:v>149.0</c:v>
                </c:pt>
                <c:pt idx="11503">
                  <c:v>149.0</c:v>
                </c:pt>
                <c:pt idx="11504">
                  <c:v>150.0</c:v>
                </c:pt>
                <c:pt idx="11505">
                  <c:v>152.0</c:v>
                </c:pt>
                <c:pt idx="11506">
                  <c:v>149.0</c:v>
                </c:pt>
                <c:pt idx="11507">
                  <c:v>152.0</c:v>
                </c:pt>
                <c:pt idx="11508">
                  <c:v>149.0</c:v>
                </c:pt>
                <c:pt idx="11509">
                  <c:v>149.0</c:v>
                </c:pt>
                <c:pt idx="11510">
                  <c:v>148.0</c:v>
                </c:pt>
                <c:pt idx="11511">
                  <c:v>150.0</c:v>
                </c:pt>
                <c:pt idx="11512">
                  <c:v>150.0</c:v>
                </c:pt>
                <c:pt idx="11513">
                  <c:v>150.0</c:v>
                </c:pt>
                <c:pt idx="11514">
                  <c:v>148.0</c:v>
                </c:pt>
                <c:pt idx="11515">
                  <c:v>150.0</c:v>
                </c:pt>
                <c:pt idx="11516">
                  <c:v>149.0</c:v>
                </c:pt>
                <c:pt idx="11517">
                  <c:v>150.0</c:v>
                </c:pt>
                <c:pt idx="11518">
                  <c:v>149.0</c:v>
                </c:pt>
                <c:pt idx="11519">
                  <c:v>149.0</c:v>
                </c:pt>
                <c:pt idx="11520">
                  <c:v>150.0</c:v>
                </c:pt>
                <c:pt idx="11521">
                  <c:v>150.0</c:v>
                </c:pt>
                <c:pt idx="11522">
                  <c:v>149.0</c:v>
                </c:pt>
                <c:pt idx="11523">
                  <c:v>150.0</c:v>
                </c:pt>
                <c:pt idx="11524">
                  <c:v>150.0</c:v>
                </c:pt>
                <c:pt idx="11525">
                  <c:v>151.0</c:v>
                </c:pt>
                <c:pt idx="11526">
                  <c:v>149.0</c:v>
                </c:pt>
                <c:pt idx="11527">
                  <c:v>149.0</c:v>
                </c:pt>
                <c:pt idx="11528">
                  <c:v>150.0</c:v>
                </c:pt>
                <c:pt idx="11529">
                  <c:v>149.0</c:v>
                </c:pt>
                <c:pt idx="11530">
                  <c:v>150.0</c:v>
                </c:pt>
                <c:pt idx="11531">
                  <c:v>149.0</c:v>
                </c:pt>
                <c:pt idx="11532">
                  <c:v>150.0</c:v>
                </c:pt>
                <c:pt idx="11533">
                  <c:v>151.0</c:v>
                </c:pt>
                <c:pt idx="11534">
                  <c:v>152.0</c:v>
                </c:pt>
                <c:pt idx="11535">
                  <c:v>150.0</c:v>
                </c:pt>
                <c:pt idx="11536">
                  <c:v>151.0</c:v>
                </c:pt>
                <c:pt idx="11537">
                  <c:v>150.0</c:v>
                </c:pt>
                <c:pt idx="11538">
                  <c:v>149.0</c:v>
                </c:pt>
                <c:pt idx="11539">
                  <c:v>151.0</c:v>
                </c:pt>
                <c:pt idx="11540">
                  <c:v>149.0</c:v>
                </c:pt>
                <c:pt idx="11541">
                  <c:v>149.0</c:v>
                </c:pt>
                <c:pt idx="11542">
                  <c:v>149.0</c:v>
                </c:pt>
                <c:pt idx="11543">
                  <c:v>150.0</c:v>
                </c:pt>
                <c:pt idx="11544">
                  <c:v>151.0</c:v>
                </c:pt>
                <c:pt idx="11545">
                  <c:v>149.0</c:v>
                </c:pt>
                <c:pt idx="11546">
                  <c:v>150.0</c:v>
                </c:pt>
                <c:pt idx="11547">
                  <c:v>151.0</c:v>
                </c:pt>
                <c:pt idx="11548">
                  <c:v>150.0</c:v>
                </c:pt>
                <c:pt idx="11549">
                  <c:v>150.0</c:v>
                </c:pt>
                <c:pt idx="11550">
                  <c:v>150.0</c:v>
                </c:pt>
                <c:pt idx="11551">
                  <c:v>150.0</c:v>
                </c:pt>
                <c:pt idx="11552">
                  <c:v>149.0</c:v>
                </c:pt>
                <c:pt idx="11553">
                  <c:v>152.0</c:v>
                </c:pt>
                <c:pt idx="11554">
                  <c:v>150.0</c:v>
                </c:pt>
                <c:pt idx="11555">
                  <c:v>150.0</c:v>
                </c:pt>
                <c:pt idx="11556">
                  <c:v>150.0</c:v>
                </c:pt>
                <c:pt idx="11557">
                  <c:v>151.0</c:v>
                </c:pt>
                <c:pt idx="11558">
                  <c:v>151.0</c:v>
                </c:pt>
                <c:pt idx="11559">
                  <c:v>151.0</c:v>
                </c:pt>
                <c:pt idx="11560">
                  <c:v>150.0</c:v>
                </c:pt>
                <c:pt idx="11561">
                  <c:v>149.0</c:v>
                </c:pt>
                <c:pt idx="11562">
                  <c:v>149.0</c:v>
                </c:pt>
                <c:pt idx="11563">
                  <c:v>150.0</c:v>
                </c:pt>
                <c:pt idx="11564">
                  <c:v>150.0</c:v>
                </c:pt>
                <c:pt idx="11565">
                  <c:v>150.0</c:v>
                </c:pt>
                <c:pt idx="11566">
                  <c:v>149.0</c:v>
                </c:pt>
                <c:pt idx="11567">
                  <c:v>151.0</c:v>
                </c:pt>
                <c:pt idx="11568">
                  <c:v>151.0</c:v>
                </c:pt>
                <c:pt idx="11569">
                  <c:v>151.0</c:v>
                </c:pt>
                <c:pt idx="11570">
                  <c:v>150.0</c:v>
                </c:pt>
                <c:pt idx="11571">
                  <c:v>150.0</c:v>
                </c:pt>
                <c:pt idx="11572">
                  <c:v>149.0</c:v>
                </c:pt>
                <c:pt idx="11573">
                  <c:v>149.0</c:v>
                </c:pt>
                <c:pt idx="11574">
                  <c:v>150.0</c:v>
                </c:pt>
                <c:pt idx="11575">
                  <c:v>150.0</c:v>
                </c:pt>
                <c:pt idx="11576">
                  <c:v>150.0</c:v>
                </c:pt>
                <c:pt idx="11577">
                  <c:v>149.0</c:v>
                </c:pt>
                <c:pt idx="11578">
                  <c:v>152.0</c:v>
                </c:pt>
                <c:pt idx="11579">
                  <c:v>150.0</c:v>
                </c:pt>
                <c:pt idx="11580">
                  <c:v>150.0</c:v>
                </c:pt>
                <c:pt idx="11581">
                  <c:v>149.0</c:v>
                </c:pt>
                <c:pt idx="11582">
                  <c:v>150.0</c:v>
                </c:pt>
                <c:pt idx="11583">
                  <c:v>148.0</c:v>
                </c:pt>
                <c:pt idx="11584">
                  <c:v>148.0</c:v>
                </c:pt>
                <c:pt idx="11585">
                  <c:v>148.0</c:v>
                </c:pt>
                <c:pt idx="11586">
                  <c:v>151.0</c:v>
                </c:pt>
                <c:pt idx="11587">
                  <c:v>152.0</c:v>
                </c:pt>
                <c:pt idx="11588">
                  <c:v>151.0</c:v>
                </c:pt>
                <c:pt idx="11589">
                  <c:v>152.0</c:v>
                </c:pt>
                <c:pt idx="11590">
                  <c:v>151.0</c:v>
                </c:pt>
                <c:pt idx="11591">
                  <c:v>150.0</c:v>
                </c:pt>
                <c:pt idx="11592">
                  <c:v>150.0</c:v>
                </c:pt>
                <c:pt idx="11593">
                  <c:v>151.0</c:v>
                </c:pt>
                <c:pt idx="11594">
                  <c:v>150.0</c:v>
                </c:pt>
                <c:pt idx="11595">
                  <c:v>148.0</c:v>
                </c:pt>
                <c:pt idx="11596">
                  <c:v>149.0</c:v>
                </c:pt>
                <c:pt idx="11597">
                  <c:v>148.0</c:v>
                </c:pt>
                <c:pt idx="11598">
                  <c:v>151.0</c:v>
                </c:pt>
                <c:pt idx="11599">
                  <c:v>148.0</c:v>
                </c:pt>
                <c:pt idx="11600">
                  <c:v>149.0</c:v>
                </c:pt>
                <c:pt idx="11601">
                  <c:v>150.0</c:v>
                </c:pt>
                <c:pt idx="11602">
                  <c:v>150.0</c:v>
                </c:pt>
                <c:pt idx="11603">
                  <c:v>149.0</c:v>
                </c:pt>
                <c:pt idx="11604">
                  <c:v>151.0</c:v>
                </c:pt>
                <c:pt idx="11605">
                  <c:v>151.0</c:v>
                </c:pt>
                <c:pt idx="11606">
                  <c:v>150.0</c:v>
                </c:pt>
                <c:pt idx="11607">
                  <c:v>151.0</c:v>
                </c:pt>
                <c:pt idx="11608">
                  <c:v>150.0</c:v>
                </c:pt>
                <c:pt idx="11609">
                  <c:v>149.0</c:v>
                </c:pt>
                <c:pt idx="11610">
                  <c:v>149.0</c:v>
                </c:pt>
                <c:pt idx="11611">
                  <c:v>149.0</c:v>
                </c:pt>
                <c:pt idx="11612">
                  <c:v>151.0</c:v>
                </c:pt>
                <c:pt idx="11613">
                  <c:v>150.0</c:v>
                </c:pt>
                <c:pt idx="11614">
                  <c:v>150.0</c:v>
                </c:pt>
                <c:pt idx="11615">
                  <c:v>151.0</c:v>
                </c:pt>
                <c:pt idx="11616">
                  <c:v>150.0</c:v>
                </c:pt>
                <c:pt idx="11617">
                  <c:v>149.0</c:v>
                </c:pt>
                <c:pt idx="11618">
                  <c:v>149.0</c:v>
                </c:pt>
                <c:pt idx="11619">
                  <c:v>152.0</c:v>
                </c:pt>
                <c:pt idx="11620">
                  <c:v>150.0</c:v>
                </c:pt>
                <c:pt idx="11621">
                  <c:v>150.0</c:v>
                </c:pt>
                <c:pt idx="11622">
                  <c:v>149.0</c:v>
                </c:pt>
                <c:pt idx="11623">
                  <c:v>149.0</c:v>
                </c:pt>
                <c:pt idx="11624">
                  <c:v>150.0</c:v>
                </c:pt>
                <c:pt idx="11625">
                  <c:v>148.0</c:v>
                </c:pt>
                <c:pt idx="11626">
                  <c:v>150.0</c:v>
                </c:pt>
                <c:pt idx="11627">
                  <c:v>151.0</c:v>
                </c:pt>
                <c:pt idx="11628">
                  <c:v>149.0</c:v>
                </c:pt>
                <c:pt idx="11629">
                  <c:v>148.0</c:v>
                </c:pt>
                <c:pt idx="11630">
                  <c:v>151.0</c:v>
                </c:pt>
                <c:pt idx="11631">
                  <c:v>149.0</c:v>
                </c:pt>
                <c:pt idx="11632">
                  <c:v>150.0</c:v>
                </c:pt>
                <c:pt idx="11633">
                  <c:v>149.0</c:v>
                </c:pt>
                <c:pt idx="11634">
                  <c:v>149.0</c:v>
                </c:pt>
                <c:pt idx="11635">
                  <c:v>149.0</c:v>
                </c:pt>
                <c:pt idx="11636">
                  <c:v>148.0</c:v>
                </c:pt>
                <c:pt idx="11637">
                  <c:v>152.0</c:v>
                </c:pt>
                <c:pt idx="11638">
                  <c:v>150.0</c:v>
                </c:pt>
                <c:pt idx="11639">
                  <c:v>149.0</c:v>
                </c:pt>
                <c:pt idx="11640">
                  <c:v>151.0</c:v>
                </c:pt>
                <c:pt idx="11641">
                  <c:v>151.0</c:v>
                </c:pt>
                <c:pt idx="11642">
                  <c:v>149.0</c:v>
                </c:pt>
                <c:pt idx="11643">
                  <c:v>149.0</c:v>
                </c:pt>
                <c:pt idx="11644">
                  <c:v>151.0</c:v>
                </c:pt>
                <c:pt idx="11645">
                  <c:v>151.0</c:v>
                </c:pt>
                <c:pt idx="11646">
                  <c:v>150.0</c:v>
                </c:pt>
                <c:pt idx="11647">
                  <c:v>152.0</c:v>
                </c:pt>
                <c:pt idx="11648">
                  <c:v>150.0</c:v>
                </c:pt>
                <c:pt idx="11649">
                  <c:v>148.0</c:v>
                </c:pt>
                <c:pt idx="11650">
                  <c:v>149.0</c:v>
                </c:pt>
                <c:pt idx="11651">
                  <c:v>152.0</c:v>
                </c:pt>
                <c:pt idx="11652">
                  <c:v>149.0</c:v>
                </c:pt>
                <c:pt idx="11653">
                  <c:v>149.0</c:v>
                </c:pt>
                <c:pt idx="11654">
                  <c:v>148.0</c:v>
                </c:pt>
                <c:pt idx="11655">
                  <c:v>150.0</c:v>
                </c:pt>
                <c:pt idx="11656">
                  <c:v>149.0</c:v>
                </c:pt>
                <c:pt idx="11657">
                  <c:v>151.0</c:v>
                </c:pt>
                <c:pt idx="11658">
                  <c:v>149.0</c:v>
                </c:pt>
                <c:pt idx="11659">
                  <c:v>149.0</c:v>
                </c:pt>
                <c:pt idx="11660">
                  <c:v>151.0</c:v>
                </c:pt>
                <c:pt idx="11661">
                  <c:v>149.0</c:v>
                </c:pt>
                <c:pt idx="11662">
                  <c:v>149.0</c:v>
                </c:pt>
                <c:pt idx="11663">
                  <c:v>149.0</c:v>
                </c:pt>
                <c:pt idx="11664">
                  <c:v>152.0</c:v>
                </c:pt>
                <c:pt idx="11665">
                  <c:v>149.0</c:v>
                </c:pt>
                <c:pt idx="11666">
                  <c:v>150.0</c:v>
                </c:pt>
                <c:pt idx="11667">
                  <c:v>150.0</c:v>
                </c:pt>
                <c:pt idx="11668">
                  <c:v>149.0</c:v>
                </c:pt>
                <c:pt idx="11669">
                  <c:v>151.0</c:v>
                </c:pt>
                <c:pt idx="11670">
                  <c:v>149.0</c:v>
                </c:pt>
                <c:pt idx="11671">
                  <c:v>149.0</c:v>
                </c:pt>
                <c:pt idx="11672">
                  <c:v>149.0</c:v>
                </c:pt>
                <c:pt idx="11673">
                  <c:v>150.0</c:v>
                </c:pt>
                <c:pt idx="11674">
                  <c:v>150.0</c:v>
                </c:pt>
                <c:pt idx="11675">
                  <c:v>149.0</c:v>
                </c:pt>
                <c:pt idx="11676">
                  <c:v>149.0</c:v>
                </c:pt>
                <c:pt idx="11677">
                  <c:v>147.0</c:v>
                </c:pt>
                <c:pt idx="11678">
                  <c:v>150.0</c:v>
                </c:pt>
                <c:pt idx="11679">
                  <c:v>148.0</c:v>
                </c:pt>
                <c:pt idx="11680">
                  <c:v>150.0</c:v>
                </c:pt>
                <c:pt idx="11681">
                  <c:v>148.0</c:v>
                </c:pt>
                <c:pt idx="11682">
                  <c:v>151.0</c:v>
                </c:pt>
                <c:pt idx="11683">
                  <c:v>150.0</c:v>
                </c:pt>
                <c:pt idx="11684">
                  <c:v>150.0</c:v>
                </c:pt>
                <c:pt idx="11685">
                  <c:v>151.0</c:v>
                </c:pt>
                <c:pt idx="11686">
                  <c:v>149.0</c:v>
                </c:pt>
                <c:pt idx="11687">
                  <c:v>151.0</c:v>
                </c:pt>
                <c:pt idx="11688">
                  <c:v>148.0</c:v>
                </c:pt>
                <c:pt idx="11689">
                  <c:v>150.0</c:v>
                </c:pt>
                <c:pt idx="11690">
                  <c:v>149.0</c:v>
                </c:pt>
                <c:pt idx="11691">
                  <c:v>150.0</c:v>
                </c:pt>
                <c:pt idx="11692">
                  <c:v>150.0</c:v>
                </c:pt>
                <c:pt idx="11693">
                  <c:v>149.0</c:v>
                </c:pt>
                <c:pt idx="11694">
                  <c:v>149.0</c:v>
                </c:pt>
                <c:pt idx="11695">
                  <c:v>150.0</c:v>
                </c:pt>
                <c:pt idx="11696">
                  <c:v>149.0</c:v>
                </c:pt>
                <c:pt idx="11697">
                  <c:v>150.0</c:v>
                </c:pt>
                <c:pt idx="11698">
                  <c:v>149.0</c:v>
                </c:pt>
                <c:pt idx="11699">
                  <c:v>150.0</c:v>
                </c:pt>
                <c:pt idx="11700">
                  <c:v>150.0</c:v>
                </c:pt>
                <c:pt idx="11701">
                  <c:v>149.0</c:v>
                </c:pt>
                <c:pt idx="11702">
                  <c:v>149.0</c:v>
                </c:pt>
                <c:pt idx="11703">
                  <c:v>149.0</c:v>
                </c:pt>
                <c:pt idx="11704">
                  <c:v>149.0</c:v>
                </c:pt>
                <c:pt idx="11705">
                  <c:v>150.0</c:v>
                </c:pt>
                <c:pt idx="11706">
                  <c:v>150.0</c:v>
                </c:pt>
                <c:pt idx="11707">
                  <c:v>152.0</c:v>
                </c:pt>
                <c:pt idx="11708">
                  <c:v>150.0</c:v>
                </c:pt>
                <c:pt idx="11709">
                  <c:v>149.0</c:v>
                </c:pt>
                <c:pt idx="11710">
                  <c:v>150.0</c:v>
                </c:pt>
                <c:pt idx="11711">
                  <c:v>151.0</c:v>
                </c:pt>
                <c:pt idx="11712">
                  <c:v>149.0</c:v>
                </c:pt>
                <c:pt idx="11713">
                  <c:v>150.0</c:v>
                </c:pt>
                <c:pt idx="11714">
                  <c:v>151.0</c:v>
                </c:pt>
                <c:pt idx="11715">
                  <c:v>150.0</c:v>
                </c:pt>
                <c:pt idx="11716">
                  <c:v>149.0</c:v>
                </c:pt>
                <c:pt idx="11717">
                  <c:v>150.0</c:v>
                </c:pt>
                <c:pt idx="11718">
                  <c:v>148.0</c:v>
                </c:pt>
                <c:pt idx="11719">
                  <c:v>150.0</c:v>
                </c:pt>
                <c:pt idx="11720">
                  <c:v>150.0</c:v>
                </c:pt>
                <c:pt idx="11721">
                  <c:v>151.0</c:v>
                </c:pt>
                <c:pt idx="11722">
                  <c:v>149.0</c:v>
                </c:pt>
                <c:pt idx="11723">
                  <c:v>149.0</c:v>
                </c:pt>
                <c:pt idx="11724">
                  <c:v>150.0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445578320"/>
        <c:axId val="-444902480"/>
      </c:scatterChart>
      <c:valAx>
        <c:axId val="-445578320"/>
        <c:scaling>
          <c:orientation val="minMax"/>
          <c:max val="800.0"/>
          <c:min val="200.0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-444902480"/>
        <c:crosses val="autoZero"/>
        <c:crossBetween val="midCat"/>
      </c:valAx>
      <c:valAx>
        <c:axId val="-444902480"/>
        <c:scaling>
          <c:logBase val="10.0"/>
          <c:orientation val="minMax"/>
          <c:max val="1800.0"/>
          <c:min val="100.0"/>
        </c:scaling>
        <c:delete val="0"/>
        <c:axPos val="l"/>
        <c:majorGridlines/>
        <c:majorTickMark val="none"/>
        <c:minorTickMark val="none"/>
        <c:tickLblPos val="nextTo"/>
        <c:crossAx val="-4455783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75C8E-65B7-4349-8CA9-E75AC50B980C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29947-FFC4-E847-BA5B-C76CA740A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short (ns or fs) laser pulse ablates the surface of a sample, forms</a:t>
            </a:r>
            <a:r>
              <a:rPr lang="en-US" baseline="0" dirty="0" smtClean="0"/>
              <a:t> a plasma. The elements/constituents of this plasma form larger compounds, emitting light as they do. This light is collected and turned into a spectrograph. It depends on laser power and the delay between ablation and collection of the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9947-FFC4-E847-BA5B-C76CA740A8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11</a:t>
            </a:r>
            <a:r>
              <a:rPr lang="en-US" baseline="0" dirty="0" smtClean="0"/>
              <a:t> Samples</a:t>
            </a:r>
          </a:p>
          <a:p>
            <a:r>
              <a:rPr lang="en-US" baseline="0" dirty="0" smtClean="0"/>
              <a:t>All samples had SiO2 (sand), Fe2O3 (rust), and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 (to make it stick together)</a:t>
            </a:r>
          </a:p>
          <a:p>
            <a:r>
              <a:rPr lang="en-US" baseline="0" dirty="0" smtClean="0"/>
              <a:t>10 samples had an additional </a:t>
            </a:r>
            <a:r>
              <a:rPr lang="en-US" baseline="0" dirty="0" err="1" smtClean="0"/>
              <a:t>analyte</a:t>
            </a:r>
            <a:r>
              <a:rPr lang="en-US" baseline="0" dirty="0" smtClean="0"/>
              <a:t> of interest from our urban </a:t>
            </a:r>
            <a:r>
              <a:rPr lang="en-US" baseline="0" dirty="0" err="1" smtClean="0"/>
              <a:t>meltglass</a:t>
            </a:r>
            <a:endParaRPr lang="en-US" baseline="0" dirty="0" smtClean="0"/>
          </a:p>
          <a:p>
            <a:r>
              <a:rPr lang="en-US" baseline="0" dirty="0" smtClean="0"/>
              <a:t>	Al2O3,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, KOH, </a:t>
            </a:r>
            <a:r>
              <a:rPr lang="en-US" baseline="0" dirty="0" err="1" smtClean="0"/>
              <a:t>MgO</a:t>
            </a:r>
            <a:r>
              <a:rPr lang="en-US" baseline="0" dirty="0" smtClean="0"/>
              <a:t>, S,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MnO</a:t>
            </a:r>
            <a:r>
              <a:rPr lang="en-US" baseline="0" dirty="0" smtClean="0"/>
              <a:t>, Ca3(PO4)2, </a:t>
            </a:r>
            <a:r>
              <a:rPr lang="en-US" baseline="0" dirty="0" err="1" smtClean="0"/>
              <a:t>TiO</a:t>
            </a:r>
            <a:endParaRPr lang="en-US" baseline="0" dirty="0" smtClean="0"/>
          </a:p>
          <a:p>
            <a:r>
              <a:rPr lang="en-US" baseline="0" dirty="0" smtClean="0"/>
              <a:t>No Uranium! </a:t>
            </a:r>
            <a:r>
              <a:rPr lang="en-US" baseline="0" dirty="0" smtClean="0">
                <a:sym typeface="Wingdings"/>
              </a:rPr>
              <a:t></a:t>
            </a:r>
          </a:p>
          <a:p>
            <a:r>
              <a:rPr lang="en-US" baseline="0" dirty="0" smtClean="0">
                <a:sym typeface="Wingdings"/>
              </a:rPr>
              <a:t>Each sample shot 20 times at slightly different location on puck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9947-FFC4-E847-BA5B-C76CA740A8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2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“spread” set to the standard deviation of each classified sample </a:t>
            </a:r>
            <a:r>
              <a:rPr lang="mr-IN" dirty="0" smtClean="0"/>
              <a:t>–</a:t>
            </a:r>
            <a:r>
              <a:rPr lang="en-US" dirty="0" smtClean="0"/>
              <a:t> sample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9947-FFC4-E847-BA5B-C76CA740A8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9947-FFC4-E847-BA5B-C76CA740A8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7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Wrong about</a:t>
            </a:r>
            <a:r>
              <a:rPr lang="en-US" baseline="0" dirty="0" smtClean="0"/>
              <a:t> 20% of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9947-FFC4-E847-BA5B-C76CA740A8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5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just measured as confusion—fraction of samples mischaracterized.</a:t>
            </a:r>
            <a:r>
              <a:rPr lang="en-US" baseline="0" dirty="0" smtClean="0"/>
              <a:t> This was ~21% at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9947-FFC4-E847-BA5B-C76CA740A8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matches what</a:t>
            </a:r>
            <a:r>
              <a:rPr lang="en-US" baseline="0" dirty="0" smtClean="0"/>
              <a:t> we see in the trained network</a:t>
            </a:r>
            <a:r>
              <a:rPr lang="mr-IN" baseline="0" dirty="0" smtClean="0"/>
              <a:t>…</a:t>
            </a:r>
            <a:r>
              <a:rPr lang="en-US" baseline="0" dirty="0" smtClean="0"/>
              <a:t>almost all weights in the 0.13-0.14 range. A couple are weighted to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29947-FFC4-E847-BA5B-C76CA740A8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3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UT_logo_RGB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524" t="-7509" r="-4657" b="-14348"/>
          <a:stretch/>
        </p:blipFill>
        <p:spPr>
          <a:xfrm>
            <a:off x="3520440" y="4005072"/>
            <a:ext cx="2148840" cy="151790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5BA7003-00DC-104B-92AD-B7A90026C1F9}" type="datetimeFigureOut">
              <a:rPr lang="en-US" smtClean="0"/>
              <a:t>8/7/17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79688"/>
            <a:ext cx="82296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2340851"/>
            <a:ext cx="3799498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4B469F6A-6969-FD40-8D37-C59213B3D641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4" y="228600"/>
            <a:ext cx="4240119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4175911"/>
            <a:ext cx="20574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4175911"/>
            <a:ext cx="20574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016D1E-C240-F54C-B964-4E8AE0DA4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1130300"/>
            <a:ext cx="77724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676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18487" y="0"/>
            <a:ext cx="10370676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649288"/>
            <a:ext cx="4193654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397863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5063" y="6356350"/>
            <a:ext cx="2895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50663" y="6356350"/>
            <a:ext cx="21336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29555"/>
            <a:ext cx="82296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“Click to edit Master title style”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3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4.xml"/><Relationship Id="rId3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5BA7003-00DC-104B-92AD-B7A90026C1F9}" type="datetimeFigureOut">
              <a:rPr lang="en-US" smtClean="0"/>
              <a:pPr/>
              <a:t>8/7/17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Neural Networks to Analyze LIBS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1600" dirty="0" smtClean="0"/>
              <a:t>J.R. Powers-Luhn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set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108106"/>
            <a:ext cx="7790688" cy="5193792"/>
          </a:xfrm>
        </p:spPr>
      </p:pic>
    </p:spTree>
    <p:extLst>
      <p:ext uri="{BB962C8B-B14F-4D97-AF65-F5344CB8AC3E}">
        <p14:creationId xmlns:p14="http://schemas.microsoft.com/office/powerpoint/2010/main" val="91197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01140"/>
          </a:xfrm>
        </p:spPr>
        <p:txBody>
          <a:bodyPr/>
          <a:lstStyle/>
          <a:p>
            <a:r>
              <a:rPr lang="en-US" dirty="0" smtClean="0"/>
              <a:t>RBF neuron for each training sample</a:t>
            </a:r>
          </a:p>
          <a:p>
            <a:r>
              <a:rPr lang="en-US" dirty="0" smtClean="0"/>
              <a:t>Orthonormal output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3965038"/>
            <a:ext cx="52197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5188" cy="4525963"/>
          </a:xfrm>
        </p:spPr>
        <p:txBody>
          <a:bodyPr/>
          <a:lstStyle/>
          <a:p>
            <a:r>
              <a:rPr lang="en-US" dirty="0" smtClean="0"/>
              <a:t>~Global minimum around 80</a:t>
            </a:r>
          </a:p>
          <a:p>
            <a:r>
              <a:rPr lang="en-US" dirty="0" smtClean="0"/>
              <a:t>Local minima around 150 and 450</a:t>
            </a:r>
          </a:p>
          <a:p>
            <a:r>
              <a:rPr lang="en-US" dirty="0" smtClean="0"/>
              <a:t>Resists gradient 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88" y="2137558"/>
            <a:ext cx="4611612" cy="34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3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66" y="1600200"/>
            <a:ext cx="5176067" cy="4525963"/>
          </a:xfrm>
        </p:spPr>
      </p:pic>
    </p:spTree>
    <p:extLst>
      <p:ext uri="{BB962C8B-B14F-4D97-AF65-F5344CB8AC3E}">
        <p14:creationId xmlns:p14="http://schemas.microsoft.com/office/powerpoint/2010/main" val="976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PatternNet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53" y="1600200"/>
            <a:ext cx="4711293" cy="4525963"/>
          </a:xfrm>
        </p:spPr>
      </p:pic>
    </p:spTree>
    <p:extLst>
      <p:ext uri="{BB962C8B-B14F-4D97-AF65-F5344CB8AC3E}">
        <p14:creationId xmlns:p14="http://schemas.microsoft.com/office/powerpoint/2010/main" val="13361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 the Constituent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Generalized Regression Neural Network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888673"/>
          </a:xfrm>
        </p:spPr>
        <p:txBody>
          <a:bodyPr/>
          <a:lstStyle/>
          <a:p>
            <a:r>
              <a:rPr lang="en-US" dirty="0" smtClean="0"/>
              <a:t>Try to fit a surface using data points from the surface</a:t>
            </a:r>
          </a:p>
          <a:p>
            <a:r>
              <a:rPr lang="en-US" dirty="0" smtClean="0"/>
              <a:t>Impact of bad data minimized</a:t>
            </a:r>
          </a:p>
          <a:p>
            <a:r>
              <a:rPr lang="en-US" dirty="0" smtClean="0"/>
              <a:t>If all samples equally representative, weights should come out to be equal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4748374"/>
            <a:ext cx="4038600" cy="1377789"/>
          </a:xfrm>
        </p:spPr>
      </p:pic>
    </p:spTree>
    <p:extLst>
      <p:ext uri="{BB962C8B-B14F-4D97-AF65-F5344CB8AC3E}">
        <p14:creationId xmlns:p14="http://schemas.microsoft.com/office/powerpoint/2010/main" val="169094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width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9868"/>
            <a:ext cx="4038600" cy="326662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Want to avoid overfitting</a:t>
            </a:r>
          </a:p>
          <a:p>
            <a:r>
              <a:rPr lang="en-US" dirty="0" smtClean="0"/>
              <a:t>Cross-validation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0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</a:t>
            </a:r>
            <a:r>
              <a:rPr lang="en-US" dirty="0" err="1" smtClean="0"/>
              <a:t>PatternNet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RBF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520824"/>
          </a:xfrm>
        </p:spPr>
        <p:txBody>
          <a:bodyPr/>
          <a:lstStyle/>
          <a:p>
            <a:r>
              <a:rPr lang="en-US" dirty="0" smtClean="0"/>
              <a:t>Error (</a:t>
            </a:r>
            <a:r>
              <a:rPr lang="en-US" dirty="0" err="1" smtClean="0"/>
              <a:t>val</a:t>
            </a:r>
            <a:r>
              <a:rPr lang="en-US" dirty="0" smtClean="0"/>
              <a:t>): 0.8454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FitNet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520824"/>
          </a:xfrm>
        </p:spPr>
        <p:txBody>
          <a:bodyPr/>
          <a:lstStyle/>
          <a:p>
            <a:r>
              <a:rPr lang="en-US" dirty="0" smtClean="0"/>
              <a:t>Error (</a:t>
            </a:r>
            <a:r>
              <a:rPr lang="en-US" dirty="0" err="1" smtClean="0"/>
              <a:t>val</a:t>
            </a:r>
            <a:r>
              <a:rPr lang="en-US" dirty="0" smtClean="0"/>
              <a:t>): 1.5201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5699"/>
            <a:ext cx="4040188" cy="3030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701343"/>
            <a:ext cx="4032663" cy="30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samples</a:t>
            </a:r>
          </a:p>
          <a:p>
            <a:r>
              <a:rPr lang="en-US" dirty="0"/>
              <a:t>Normalize for sample </a:t>
            </a:r>
            <a:r>
              <a:rPr lang="en-US" dirty="0" smtClean="0"/>
              <a:t>composition</a:t>
            </a:r>
          </a:p>
          <a:p>
            <a:r>
              <a:rPr lang="en-US" dirty="0" smtClean="0"/>
              <a:t>Better tuning of GRNN</a:t>
            </a:r>
          </a:p>
          <a:p>
            <a:r>
              <a:rPr lang="en-US" dirty="0" smtClean="0"/>
              <a:t>Convolutional neural network—harden against offsets</a:t>
            </a:r>
          </a:p>
          <a:p>
            <a:r>
              <a:rPr lang="en-US" dirty="0" smtClean="0"/>
              <a:t>Classification network with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0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The data set</a:t>
            </a:r>
          </a:p>
          <a:p>
            <a:r>
              <a:rPr lang="en-US" dirty="0" smtClean="0"/>
              <a:t>Benchmark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Moving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4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PNN did not out perform the “out of the box” </a:t>
            </a:r>
            <a:r>
              <a:rPr lang="en-US" dirty="0" err="1" smtClean="0"/>
              <a:t>PatternNet</a:t>
            </a:r>
            <a:endParaRPr lang="en-US" dirty="0" smtClean="0"/>
          </a:p>
          <a:p>
            <a:r>
              <a:rPr lang="en-US" dirty="0" smtClean="0"/>
              <a:t>GRNN performance good for regression on samples</a:t>
            </a:r>
          </a:p>
          <a:p>
            <a:pPr lvl="1"/>
            <a:r>
              <a:rPr lang="en-US" dirty="0" smtClean="0"/>
              <a:t>Space not well populated--not enough variety in the samples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54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DeLucia</a:t>
            </a:r>
            <a:r>
              <a:rPr lang="en-US" dirty="0"/>
              <a:t>, F. C., Samuels, A. C., Harmon, R. S., Walters, R. A., </a:t>
            </a:r>
            <a:r>
              <a:rPr lang="en-US" dirty="0" err="1"/>
              <a:t>McNesby</a:t>
            </a:r>
            <a:r>
              <a:rPr lang="en-US" dirty="0"/>
              <a:t>, K. L., </a:t>
            </a:r>
            <a:r>
              <a:rPr lang="en-US" dirty="0" err="1"/>
              <a:t>LaPointe</a:t>
            </a:r>
            <a:r>
              <a:rPr lang="en-US" dirty="0"/>
              <a:t>, A., … </a:t>
            </a:r>
            <a:r>
              <a:rPr lang="en-US" dirty="0" err="1"/>
              <a:t>Miziolek</a:t>
            </a:r>
            <a:r>
              <a:rPr lang="en-US" dirty="0"/>
              <a:t>, A. W. (2005). Laser-induced breakdown spectroscopy (LIBS): a promising versatile chemical sensor technology for hazardous material detection. </a:t>
            </a:r>
            <a:r>
              <a:rPr lang="en-US" i="1" dirty="0"/>
              <a:t>IEEE Sensors Journal</a:t>
            </a:r>
            <a:r>
              <a:rPr lang="en-US" dirty="0"/>
              <a:t>, </a:t>
            </a:r>
            <a:r>
              <a:rPr lang="en-US" i="1" dirty="0"/>
              <a:t>5</a:t>
            </a:r>
            <a:r>
              <a:rPr lang="en-US" dirty="0"/>
              <a:t>(4), 681–689. https://</a:t>
            </a:r>
            <a:r>
              <a:rPr lang="en-US" dirty="0" err="1"/>
              <a:t>doi.org</a:t>
            </a:r>
            <a:r>
              <a:rPr lang="en-US" dirty="0"/>
              <a:t>/10.1109/JSEN.2005.848151</a:t>
            </a:r>
          </a:p>
          <a:p>
            <a:r>
              <a:rPr lang="en-US" dirty="0" err="1"/>
              <a:t>Musavi</a:t>
            </a:r>
            <a:r>
              <a:rPr lang="en-US" dirty="0"/>
              <a:t>, M. T., Ahmed, W., Chan, K. H., </a:t>
            </a:r>
            <a:r>
              <a:rPr lang="en-US" dirty="0" err="1"/>
              <a:t>Faris</a:t>
            </a:r>
            <a:r>
              <a:rPr lang="en-US" dirty="0"/>
              <a:t>, K. B., &amp; </a:t>
            </a:r>
            <a:r>
              <a:rPr lang="en-US" dirty="0" err="1"/>
              <a:t>Hummels</a:t>
            </a:r>
            <a:r>
              <a:rPr lang="en-US" dirty="0"/>
              <a:t>, D. M. (1992). On the training of radial basis function classifiers. </a:t>
            </a:r>
            <a:r>
              <a:rPr lang="en-US" i="1" dirty="0"/>
              <a:t>Neural Networks</a:t>
            </a:r>
            <a:r>
              <a:rPr lang="en-US" dirty="0"/>
              <a:t>, </a:t>
            </a:r>
            <a:r>
              <a:rPr lang="en-US" i="1" dirty="0"/>
              <a:t>5</a:t>
            </a:r>
            <a:r>
              <a:rPr lang="en-US" dirty="0"/>
              <a:t>(4), 595–603. https://</a:t>
            </a:r>
            <a:r>
              <a:rPr lang="en-US" dirty="0" err="1"/>
              <a:t>doi.org</a:t>
            </a:r>
            <a:r>
              <a:rPr lang="en-US" dirty="0"/>
              <a:t>/10.1016/S0893-6080(05)80038-3</a:t>
            </a:r>
          </a:p>
          <a:p>
            <a:r>
              <a:rPr lang="en-US" dirty="0" smtClean="0"/>
              <a:t>McCormick</a:t>
            </a:r>
            <a:r>
              <a:rPr lang="en-US" dirty="0"/>
              <a:t>, C. (</a:t>
            </a:r>
            <a:r>
              <a:rPr lang="en-US" dirty="0" err="1"/>
              <a:t>n.d.</a:t>
            </a:r>
            <a:r>
              <a:rPr lang="en-US" dirty="0"/>
              <a:t>). Radial Basis Function Network (RBFN) Tutorial · Chris McCormick. Retrieved August 8, 2017, from http://</a:t>
            </a:r>
            <a:r>
              <a:rPr lang="en-US" dirty="0" err="1"/>
              <a:t>mccormickml.com</a:t>
            </a:r>
            <a:r>
              <a:rPr lang="en-US" dirty="0"/>
              <a:t>/2013/08/15/radial-basis-function-network-</a:t>
            </a:r>
            <a:r>
              <a:rPr lang="en-US" dirty="0" err="1"/>
              <a:t>rbfn</a:t>
            </a:r>
            <a:r>
              <a:rPr lang="en-US" dirty="0"/>
              <a:t>-tutorial/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6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recipe for urban melt glass</a:t>
            </a:r>
          </a:p>
          <a:p>
            <a:r>
              <a:rPr lang="en-US" dirty="0" smtClean="0"/>
              <a:t>Want to measure homogeneity</a:t>
            </a:r>
          </a:p>
          <a:p>
            <a:r>
              <a:rPr lang="en-US" dirty="0" smtClean="0"/>
              <a:t>Further application: handheld LIBS</a:t>
            </a:r>
          </a:p>
          <a:p>
            <a:r>
              <a:rPr lang="en-US" dirty="0" smtClean="0"/>
              <a:t>GOAL: given a LIBS spectrum, determine what quantity of each </a:t>
            </a:r>
            <a:r>
              <a:rPr lang="en-US" dirty="0" err="1" smtClean="0"/>
              <a:t>analyte</a:t>
            </a:r>
            <a:r>
              <a:rPr lang="en-US" dirty="0" smtClean="0"/>
              <a:t> is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LIBS?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</a:t>
            </a:r>
            <a:r>
              <a:rPr lang="en-US" dirty="0" smtClean="0"/>
              <a:t>ASER </a:t>
            </a:r>
            <a:r>
              <a:rPr lang="en-US" b="1" dirty="0"/>
              <a:t>I</a:t>
            </a:r>
            <a:r>
              <a:rPr lang="en-US" dirty="0" smtClean="0"/>
              <a:t>nduced </a:t>
            </a:r>
            <a:r>
              <a:rPr lang="en-US" b="1" dirty="0"/>
              <a:t>B</a:t>
            </a:r>
            <a:r>
              <a:rPr lang="en-US" dirty="0" smtClean="0"/>
              <a:t>reakdown </a:t>
            </a:r>
            <a:r>
              <a:rPr lang="en-US" b="1" dirty="0" smtClean="0"/>
              <a:t>S</a:t>
            </a:r>
            <a:r>
              <a:rPr lang="en-US" dirty="0" smtClean="0"/>
              <a:t>pectroscopy</a:t>
            </a:r>
          </a:p>
          <a:p>
            <a:r>
              <a:rPr lang="en-US" dirty="0" smtClean="0"/>
              <a:t>Handheld devices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70" y="2900514"/>
            <a:ext cx="4928260" cy="32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8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19894"/>
          </a:xfrm>
        </p:spPr>
        <p:txBody>
          <a:bodyPr/>
          <a:lstStyle/>
          <a:p>
            <a:r>
              <a:rPr lang="en-US" dirty="0" smtClean="0"/>
              <a:t>11 samples</a:t>
            </a:r>
          </a:p>
          <a:p>
            <a:r>
              <a:rPr lang="en-US" dirty="0" smtClean="0"/>
              <a:t>20 spectra per sample</a:t>
            </a:r>
          </a:p>
          <a:p>
            <a:r>
              <a:rPr lang="en-US" dirty="0" smtClean="0"/>
              <a:t>11725 channels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787430"/>
              </p:ext>
            </p:extLst>
          </p:nvPr>
        </p:nvGraphicFramePr>
        <p:xfrm>
          <a:off x="190005" y="3325091"/>
          <a:ext cx="8775866" cy="2861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7866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Sample by </a:t>
            </a:r>
            <a:r>
              <a:rPr lang="en-US" dirty="0" err="1" smtClean="0"/>
              <a:t>Analyte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Task: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1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RBF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the samples in the training set</a:t>
            </a:r>
          </a:p>
          <a:p>
            <a:r>
              <a:rPr lang="en-US" dirty="0" smtClean="0"/>
              <a:t>Use RBF to measure deviation of each spectrum from this average</a:t>
            </a:r>
          </a:p>
          <a:p>
            <a:r>
              <a:rPr lang="en-US" dirty="0" smtClean="0"/>
              <a:t>Choose the one with the highest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8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08106"/>
            <a:ext cx="7772400" cy="5181600"/>
          </a:xfrm>
        </p:spPr>
      </p:pic>
    </p:spTree>
    <p:extLst>
      <p:ext uri="{BB962C8B-B14F-4D97-AF65-F5344CB8AC3E}">
        <p14:creationId xmlns:p14="http://schemas.microsoft.com/office/powerpoint/2010/main" val="190840228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3885</TotalTime>
  <Words>578</Words>
  <Application>Microsoft Macintosh PowerPoint</Application>
  <PresentationFormat>On-screen Show (4:3)</PresentationFormat>
  <Paragraphs>87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Georgia</vt:lpstr>
      <vt:lpstr>Mangal</vt:lpstr>
      <vt:lpstr>Wingdings</vt:lpstr>
      <vt:lpstr>Arial</vt:lpstr>
      <vt:lpstr>Title Screens</vt:lpstr>
      <vt:lpstr>Content: Meta Info</vt:lpstr>
      <vt:lpstr>Fancy Pictures</vt:lpstr>
      <vt:lpstr>Charts</vt:lpstr>
      <vt:lpstr>Using Neural Networks to Analyze LIBS Data</vt:lpstr>
      <vt:lpstr>Outline</vt:lpstr>
      <vt:lpstr>Introduction</vt:lpstr>
      <vt:lpstr>Introduction</vt:lpstr>
      <vt:lpstr>What is LIBS?</vt:lpstr>
      <vt:lpstr>The Dataset</vt:lpstr>
      <vt:lpstr>Classify Sample by Analyte</vt:lpstr>
      <vt:lpstr>Simple RBF</vt:lpstr>
      <vt:lpstr>Results</vt:lpstr>
      <vt:lpstr>Validation set…</vt:lpstr>
      <vt:lpstr>Probabilistic Neural Network</vt:lpstr>
      <vt:lpstr>Optimizing Width</vt:lpstr>
      <vt:lpstr>Result</vt:lpstr>
      <vt:lpstr>PatternNet</vt:lpstr>
      <vt:lpstr>Quantify the Constituent Elements</vt:lpstr>
      <vt:lpstr>Generalized Regression Neural Network </vt:lpstr>
      <vt:lpstr>Optimizing width</vt:lpstr>
      <vt:lpstr>Comparison with PatternNet</vt:lpstr>
      <vt:lpstr>Future Work</vt:lpstr>
      <vt:lpstr>Conclusions</vt:lpstr>
      <vt:lpstr>References</vt:lpstr>
      <vt:lpstr>Questions</vt:lpstr>
    </vt:vector>
  </TitlesOfParts>
  <Company>University of Tennessee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England, Susan Elizabeth</dc:creator>
  <cp:lastModifiedBy>Microsoft Office User</cp:lastModifiedBy>
  <cp:revision>100</cp:revision>
  <dcterms:created xsi:type="dcterms:W3CDTF">2014-12-02T19:58:44Z</dcterms:created>
  <dcterms:modified xsi:type="dcterms:W3CDTF">2017-08-08T12:34:13Z</dcterms:modified>
</cp:coreProperties>
</file>